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7" autoAdjust="0"/>
    <p:restoredTop sz="94660"/>
  </p:normalViewPr>
  <p:slideViewPr>
    <p:cSldViewPr snapToGrid="0">
      <p:cViewPr varScale="1">
        <p:scale>
          <a:sx n="87" d="100"/>
          <a:sy n="87" d="100"/>
        </p:scale>
        <p:origin x="293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FDF96C-896A-4129-BF8D-0828CE4230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M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54D9E23-FEE1-4A6F-B096-83FA9004D6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M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C0904D-D920-4E4F-80CC-C3ED0880C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8FA-557A-4EEC-A579-C61B3282462D}" type="datetimeFigureOut">
              <a:rPr lang="fr-CM" smtClean="0"/>
              <a:t>05/11/2025</a:t>
            </a:fld>
            <a:endParaRPr lang="fr-CM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876CB48-04A5-49B9-AEE0-5312A3DB6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M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27B96CB-9A19-41D3-BBF4-091AF0622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C0081-6F19-4599-BBCC-843EF2C4F901}" type="slidenum">
              <a:rPr lang="fr-CM" smtClean="0"/>
              <a:t>‹N°›</a:t>
            </a:fld>
            <a:endParaRPr lang="fr-CM"/>
          </a:p>
        </p:txBody>
      </p:sp>
    </p:spTree>
    <p:extLst>
      <p:ext uri="{BB962C8B-B14F-4D97-AF65-F5344CB8AC3E}">
        <p14:creationId xmlns:p14="http://schemas.microsoft.com/office/powerpoint/2010/main" val="2792462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CAD6BF-D24B-4598-A9C8-DB90E223B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M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066C810-1B6A-4995-B22B-C567C38B5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M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D57005-9708-42B3-93D6-7938DA41A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8FA-557A-4EEC-A579-C61B3282462D}" type="datetimeFigureOut">
              <a:rPr lang="fr-CM" smtClean="0"/>
              <a:t>05/11/2025</a:t>
            </a:fld>
            <a:endParaRPr lang="fr-CM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B8E4DD-3FE2-4D16-A82E-D07737016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M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2C2A7BD-98A8-4442-BCCA-ACEE028C4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C0081-6F19-4599-BBCC-843EF2C4F901}" type="slidenum">
              <a:rPr lang="fr-CM" smtClean="0"/>
              <a:t>‹N°›</a:t>
            </a:fld>
            <a:endParaRPr lang="fr-CM"/>
          </a:p>
        </p:txBody>
      </p:sp>
    </p:spTree>
    <p:extLst>
      <p:ext uri="{BB962C8B-B14F-4D97-AF65-F5344CB8AC3E}">
        <p14:creationId xmlns:p14="http://schemas.microsoft.com/office/powerpoint/2010/main" val="4202270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44A2DA0-21DC-41C2-BE63-C84D624E61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M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3071F8B-D8F8-4C55-949A-C0AEFDFA1D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M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A701FE-4767-4FC9-BAFD-69BBA5EDA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8FA-557A-4EEC-A579-C61B3282462D}" type="datetimeFigureOut">
              <a:rPr lang="fr-CM" smtClean="0"/>
              <a:t>05/11/2025</a:t>
            </a:fld>
            <a:endParaRPr lang="fr-CM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1C19DEC-9C7A-426A-9D9A-ADD34D8E2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M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2E3228-7474-4707-9C32-13C99364F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C0081-6F19-4599-BBCC-843EF2C4F901}" type="slidenum">
              <a:rPr lang="fr-CM" smtClean="0"/>
              <a:t>‹N°›</a:t>
            </a:fld>
            <a:endParaRPr lang="fr-CM"/>
          </a:p>
        </p:txBody>
      </p:sp>
    </p:spTree>
    <p:extLst>
      <p:ext uri="{BB962C8B-B14F-4D97-AF65-F5344CB8AC3E}">
        <p14:creationId xmlns:p14="http://schemas.microsoft.com/office/powerpoint/2010/main" val="1416382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E81C59-FC06-4DD0-B96F-886B6F071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M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ADE2937-00CE-4455-9208-E07A44991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M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A5352E7-5B1F-455E-97F9-498EA5375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8FA-557A-4EEC-A579-C61B3282462D}" type="datetimeFigureOut">
              <a:rPr lang="fr-CM" smtClean="0"/>
              <a:t>05/11/2025</a:t>
            </a:fld>
            <a:endParaRPr lang="fr-CM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3138568-0D7A-4BB6-A13C-B05167593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M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9963A5-7994-41D9-BE06-7609CC1F4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C0081-6F19-4599-BBCC-843EF2C4F901}" type="slidenum">
              <a:rPr lang="fr-CM" smtClean="0"/>
              <a:t>‹N°›</a:t>
            </a:fld>
            <a:endParaRPr lang="fr-CM"/>
          </a:p>
        </p:txBody>
      </p:sp>
    </p:spTree>
    <p:extLst>
      <p:ext uri="{BB962C8B-B14F-4D97-AF65-F5344CB8AC3E}">
        <p14:creationId xmlns:p14="http://schemas.microsoft.com/office/powerpoint/2010/main" val="451764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21337A-FE9A-4E7C-A121-B350985DC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M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A0F9D99-4B26-4450-A62F-2B801EE90C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AD0E52-4562-4AC2-A8DC-954F923FD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8FA-557A-4EEC-A579-C61B3282462D}" type="datetimeFigureOut">
              <a:rPr lang="fr-CM" smtClean="0"/>
              <a:t>05/11/2025</a:t>
            </a:fld>
            <a:endParaRPr lang="fr-CM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4343D1F-8CAF-49BD-B4B0-5DD90AD14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M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A65CBE-2443-4179-A042-22527BD3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C0081-6F19-4599-BBCC-843EF2C4F901}" type="slidenum">
              <a:rPr lang="fr-CM" smtClean="0"/>
              <a:t>‹N°›</a:t>
            </a:fld>
            <a:endParaRPr lang="fr-CM"/>
          </a:p>
        </p:txBody>
      </p:sp>
    </p:spTree>
    <p:extLst>
      <p:ext uri="{BB962C8B-B14F-4D97-AF65-F5344CB8AC3E}">
        <p14:creationId xmlns:p14="http://schemas.microsoft.com/office/powerpoint/2010/main" val="2144832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997BA8-2BCB-47CA-B0D0-6A596EEBC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M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D0A706D-052B-4E58-A1FB-C3C6BDB68B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M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304A28E-0CEC-463B-BA00-A03A89DBE6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M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293144-2C26-4ED0-B67E-03E7A9112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8FA-557A-4EEC-A579-C61B3282462D}" type="datetimeFigureOut">
              <a:rPr lang="fr-CM" smtClean="0"/>
              <a:t>05/11/2025</a:t>
            </a:fld>
            <a:endParaRPr lang="fr-CM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3C4307-8F63-4E4D-9830-B42461A56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M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DD87727-DFF7-453A-AEC8-45C09F942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C0081-6F19-4599-BBCC-843EF2C4F901}" type="slidenum">
              <a:rPr lang="fr-CM" smtClean="0"/>
              <a:t>‹N°›</a:t>
            </a:fld>
            <a:endParaRPr lang="fr-CM"/>
          </a:p>
        </p:txBody>
      </p:sp>
    </p:spTree>
    <p:extLst>
      <p:ext uri="{BB962C8B-B14F-4D97-AF65-F5344CB8AC3E}">
        <p14:creationId xmlns:p14="http://schemas.microsoft.com/office/powerpoint/2010/main" val="786427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7EA7FC-69FA-4414-A761-6E5691FAB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M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8F7834-B312-4170-BE4A-C445632C84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29F0F92-9135-4059-B3E6-86EC669097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M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E790676-0EDE-448D-A49C-4393928A59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42142CE-8B0F-40F9-9CFC-38F910DD24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M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384C20D-BD9E-4458-93E4-D37162C73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8FA-557A-4EEC-A579-C61B3282462D}" type="datetimeFigureOut">
              <a:rPr lang="fr-CM" smtClean="0"/>
              <a:t>05/11/2025</a:t>
            </a:fld>
            <a:endParaRPr lang="fr-CM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52FAC17-9A11-4FDC-A7CD-ECD37715C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M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03C9D3C-7818-437D-B66A-C0B220C22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C0081-6F19-4599-BBCC-843EF2C4F901}" type="slidenum">
              <a:rPr lang="fr-CM" smtClean="0"/>
              <a:t>‹N°›</a:t>
            </a:fld>
            <a:endParaRPr lang="fr-CM"/>
          </a:p>
        </p:txBody>
      </p:sp>
    </p:spTree>
    <p:extLst>
      <p:ext uri="{BB962C8B-B14F-4D97-AF65-F5344CB8AC3E}">
        <p14:creationId xmlns:p14="http://schemas.microsoft.com/office/powerpoint/2010/main" val="3550546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52952B-16FF-4480-B19D-85934C726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M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8AE8F23-9046-4AD4-8D36-1EC3958DE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8FA-557A-4EEC-A579-C61B3282462D}" type="datetimeFigureOut">
              <a:rPr lang="fr-CM" smtClean="0"/>
              <a:t>05/11/2025</a:t>
            </a:fld>
            <a:endParaRPr lang="fr-CM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9AE941-2B9A-4BF7-B100-2B977A608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M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1A6A7E6-4B47-4CF3-A808-12CF565E2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C0081-6F19-4599-BBCC-843EF2C4F901}" type="slidenum">
              <a:rPr lang="fr-CM" smtClean="0"/>
              <a:t>‹N°›</a:t>
            </a:fld>
            <a:endParaRPr lang="fr-CM"/>
          </a:p>
        </p:txBody>
      </p:sp>
    </p:spTree>
    <p:extLst>
      <p:ext uri="{BB962C8B-B14F-4D97-AF65-F5344CB8AC3E}">
        <p14:creationId xmlns:p14="http://schemas.microsoft.com/office/powerpoint/2010/main" val="2872363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DDA5A13-3976-408A-B123-C5BBFE284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8FA-557A-4EEC-A579-C61B3282462D}" type="datetimeFigureOut">
              <a:rPr lang="fr-CM" smtClean="0"/>
              <a:t>05/11/2025</a:t>
            </a:fld>
            <a:endParaRPr lang="fr-CM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C1B92AB-40E6-4060-AFB1-33A0DEBE8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M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F563C8D-EBB7-4A1D-A31D-BB3DD0748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C0081-6F19-4599-BBCC-843EF2C4F901}" type="slidenum">
              <a:rPr lang="fr-CM" smtClean="0"/>
              <a:t>‹N°›</a:t>
            </a:fld>
            <a:endParaRPr lang="fr-CM"/>
          </a:p>
        </p:txBody>
      </p:sp>
    </p:spTree>
    <p:extLst>
      <p:ext uri="{BB962C8B-B14F-4D97-AF65-F5344CB8AC3E}">
        <p14:creationId xmlns:p14="http://schemas.microsoft.com/office/powerpoint/2010/main" val="1445377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CDE643-29AF-42F7-BD0B-3555048B0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M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F6DFF4B-4FAE-471E-9F58-DEBF66199D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M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8F230F1-E028-467C-BBB9-40DF94BA5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87AC56-A0C9-4AC9-B67B-86CF07B39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8FA-557A-4EEC-A579-C61B3282462D}" type="datetimeFigureOut">
              <a:rPr lang="fr-CM" smtClean="0"/>
              <a:t>05/11/2025</a:t>
            </a:fld>
            <a:endParaRPr lang="fr-CM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E02B613-3B1D-4583-84C7-3187692DE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M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BD18B2F-5F3A-4E1F-8738-72971ACC2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C0081-6F19-4599-BBCC-843EF2C4F901}" type="slidenum">
              <a:rPr lang="fr-CM" smtClean="0"/>
              <a:t>‹N°›</a:t>
            </a:fld>
            <a:endParaRPr lang="fr-CM"/>
          </a:p>
        </p:txBody>
      </p:sp>
    </p:spTree>
    <p:extLst>
      <p:ext uri="{BB962C8B-B14F-4D97-AF65-F5344CB8AC3E}">
        <p14:creationId xmlns:p14="http://schemas.microsoft.com/office/powerpoint/2010/main" val="879731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A53F74-2456-4115-AD8B-0C64F975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M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A0637AE-8E6D-4616-A6BE-0FABCEF6A0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M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20E7506-ED1A-4B58-B356-4E4802E40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8A47B6D-9DB5-44AC-844C-D44D79BC3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8FA-557A-4EEC-A579-C61B3282462D}" type="datetimeFigureOut">
              <a:rPr lang="fr-CM" smtClean="0"/>
              <a:t>05/11/2025</a:t>
            </a:fld>
            <a:endParaRPr lang="fr-CM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5845F6F-6A6B-453E-B59E-4D2870878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M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AD87A5-B55A-4951-81C5-AF94AEB99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C0081-6F19-4599-BBCC-843EF2C4F901}" type="slidenum">
              <a:rPr lang="fr-CM" smtClean="0"/>
              <a:t>‹N°›</a:t>
            </a:fld>
            <a:endParaRPr lang="fr-CM"/>
          </a:p>
        </p:txBody>
      </p:sp>
    </p:spTree>
    <p:extLst>
      <p:ext uri="{BB962C8B-B14F-4D97-AF65-F5344CB8AC3E}">
        <p14:creationId xmlns:p14="http://schemas.microsoft.com/office/powerpoint/2010/main" val="1296689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D39DEF9-A083-4D90-80FA-E6FF16D68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M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977E47E-3E68-4B17-8101-80432DAA89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M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6440466-BA93-4D15-BB2C-B6B62ED581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038FA-557A-4EEC-A579-C61B3282462D}" type="datetimeFigureOut">
              <a:rPr lang="fr-CM" smtClean="0"/>
              <a:t>05/11/2025</a:t>
            </a:fld>
            <a:endParaRPr lang="fr-CM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DB3B8A-5E7B-4DBB-8B55-5467F98B7A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M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362BB17-AE1B-4F5F-88CF-6A7EF690E4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C0081-6F19-4599-BBCC-843EF2C4F901}" type="slidenum">
              <a:rPr lang="fr-CM" smtClean="0"/>
              <a:t>‹N°›</a:t>
            </a:fld>
            <a:endParaRPr lang="fr-CM"/>
          </a:p>
        </p:txBody>
      </p:sp>
    </p:spTree>
    <p:extLst>
      <p:ext uri="{BB962C8B-B14F-4D97-AF65-F5344CB8AC3E}">
        <p14:creationId xmlns:p14="http://schemas.microsoft.com/office/powerpoint/2010/main" val="3959686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DE2AD4-D1E1-406D-997A-1DF5799634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01200" y="2142271"/>
            <a:ext cx="2590800" cy="1784960"/>
          </a:xfrm>
        </p:spPr>
        <p:txBody>
          <a:bodyPr/>
          <a:lstStyle/>
          <a:p>
            <a:r>
              <a:rPr lang="fr-FR" dirty="0"/>
              <a:t>Ok</a:t>
            </a:r>
            <a:br>
              <a:rPr lang="fr-FR" dirty="0"/>
            </a:br>
            <a:endParaRPr lang="fr-CM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F094DD1-5D0E-4179-B7E7-22BDC32F4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077" y="363690"/>
            <a:ext cx="8127084" cy="613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499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">
            <a:extLst>
              <a:ext uri="{FF2B5EF4-FFF2-40B4-BE49-F238E27FC236}">
                <a16:creationId xmlns:a16="http://schemas.microsoft.com/office/drawing/2014/main" id="{C8B35E89-297E-4C9F-91EE-F7A87AB6F4D9}"/>
              </a:ext>
            </a:extLst>
          </p:cNvPr>
          <p:cNvSpPr txBox="1">
            <a:spLocks/>
          </p:cNvSpPr>
          <p:nvPr/>
        </p:nvSpPr>
        <p:spPr>
          <a:xfrm>
            <a:off x="7394255" y="233274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294EABB4-A8E7-4874-B0B8-322A71787DC1}"/>
              </a:ext>
            </a:extLst>
          </p:cNvPr>
          <p:cNvSpPr txBox="1">
            <a:spLocks/>
          </p:cNvSpPr>
          <p:nvPr/>
        </p:nvSpPr>
        <p:spPr>
          <a:xfrm>
            <a:off x="7186648" y="322522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86FD251-D49C-4208-BC0E-40928632B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105" y="557580"/>
            <a:ext cx="6594899" cy="6057267"/>
          </a:xfrm>
          <a:prstGeom prst="rect">
            <a:avLst/>
          </a:prstGeom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28114DC8-2679-4BB8-A1D3-95CBFDC6EFE4}"/>
              </a:ext>
            </a:extLst>
          </p:cNvPr>
          <p:cNvCxnSpPr>
            <a:cxnSpLocks/>
          </p:cNvCxnSpPr>
          <p:nvPr/>
        </p:nvCxnSpPr>
        <p:spPr>
          <a:xfrm flipH="1" flipV="1">
            <a:off x="1544105" y="2031022"/>
            <a:ext cx="1308100" cy="8566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re 1">
            <a:extLst>
              <a:ext uri="{FF2B5EF4-FFF2-40B4-BE49-F238E27FC236}">
                <a16:creationId xmlns:a16="http://schemas.microsoft.com/office/drawing/2014/main" id="{D8F8C442-8AE2-4AE5-A8F2-5CABDD77844B}"/>
              </a:ext>
            </a:extLst>
          </p:cNvPr>
          <p:cNvSpPr txBox="1">
            <a:spLocks/>
          </p:cNvSpPr>
          <p:nvPr/>
        </p:nvSpPr>
        <p:spPr>
          <a:xfrm>
            <a:off x="131885" y="2031022"/>
            <a:ext cx="1929114" cy="3115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Sommes</a:t>
            </a:r>
            <a:r>
              <a:rPr lang="fr-FR" sz="1600" b="1" dirty="0">
                <a:solidFill>
                  <a:srgbClr val="FF0000"/>
                </a:solidFill>
              </a:rPr>
              <a:t>-</a:t>
            </a:r>
            <a:r>
              <a:rPr lang="fr-FR" sz="1600" dirty="0"/>
              <a:t>nous  </a:t>
            </a:r>
            <a:endParaRPr lang="fr-CM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F503BC0-9EC3-082F-5C24-EAC4D8F8F951}"/>
              </a:ext>
            </a:extLst>
          </p:cNvPr>
          <p:cNvSpPr txBox="1">
            <a:spLocks/>
          </p:cNvSpPr>
          <p:nvPr/>
        </p:nvSpPr>
        <p:spPr>
          <a:xfrm>
            <a:off x="0" y="811627"/>
            <a:ext cx="2590800" cy="765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4800" b="1" dirty="0"/>
          </a:p>
          <a:p>
            <a:pPr algn="just"/>
            <a:r>
              <a:rPr lang="fr-FR" sz="4800" b="1" dirty="0"/>
              <a:t>Enlever le logo Panzani</a:t>
            </a:r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</p:spTree>
    <p:extLst>
      <p:ext uri="{BB962C8B-B14F-4D97-AF65-F5344CB8AC3E}">
        <p14:creationId xmlns:p14="http://schemas.microsoft.com/office/powerpoint/2010/main" val="3414662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">
            <a:extLst>
              <a:ext uri="{FF2B5EF4-FFF2-40B4-BE49-F238E27FC236}">
                <a16:creationId xmlns:a16="http://schemas.microsoft.com/office/drawing/2014/main" id="{C8B35E89-297E-4C9F-91EE-F7A87AB6F4D9}"/>
              </a:ext>
            </a:extLst>
          </p:cNvPr>
          <p:cNvSpPr txBox="1">
            <a:spLocks/>
          </p:cNvSpPr>
          <p:nvPr/>
        </p:nvSpPr>
        <p:spPr>
          <a:xfrm>
            <a:off x="7437277" y="233274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294EABB4-A8E7-4874-B0B8-322A71787DC1}"/>
              </a:ext>
            </a:extLst>
          </p:cNvPr>
          <p:cNvSpPr txBox="1">
            <a:spLocks/>
          </p:cNvSpPr>
          <p:nvPr/>
        </p:nvSpPr>
        <p:spPr>
          <a:xfrm>
            <a:off x="7186648" y="322522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F4A4070E-2EDF-4AB4-8C60-928FD90B94CD}"/>
              </a:ext>
            </a:extLst>
          </p:cNvPr>
          <p:cNvSpPr txBox="1">
            <a:spLocks/>
          </p:cNvSpPr>
          <p:nvPr/>
        </p:nvSpPr>
        <p:spPr>
          <a:xfrm>
            <a:off x="8492350" y="1561491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800" b="1" dirty="0"/>
              <a:t>Format à corriger: 34G</a:t>
            </a:r>
          </a:p>
          <a:p>
            <a:endParaRPr lang="fr-FR" sz="1800" b="1" dirty="0"/>
          </a:p>
          <a:p>
            <a:r>
              <a:rPr lang="fr-FR" sz="1800" b="1" dirty="0"/>
              <a:t>Autre parfum à insérer: chocolat  </a:t>
            </a:r>
          </a:p>
          <a:p>
            <a:endParaRPr lang="fr-FR" sz="1800" b="1" dirty="0"/>
          </a:p>
          <a:p>
            <a:r>
              <a:rPr lang="fr-FR" sz="1800" b="1" dirty="0"/>
              <a:t> </a:t>
            </a:r>
            <a:endParaRPr lang="fr-CM" sz="1800" b="1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6D37748-E203-4AFB-BFB4-6A35D236B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35" y="-57120"/>
            <a:ext cx="6077798" cy="67056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3BDF4E7-5EDE-4815-80C0-97AA187510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545508" y="2736731"/>
            <a:ext cx="2965138" cy="2965138"/>
          </a:xfrm>
          <a:prstGeom prst="rect">
            <a:avLst/>
          </a:prstGeom>
        </p:spPr>
      </p:pic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264DCF37-83B3-42ED-AB74-63876A4912F5}"/>
              </a:ext>
            </a:extLst>
          </p:cNvPr>
          <p:cNvCxnSpPr>
            <a:cxnSpLocks/>
          </p:cNvCxnSpPr>
          <p:nvPr/>
        </p:nvCxnSpPr>
        <p:spPr>
          <a:xfrm>
            <a:off x="9893300" y="2908300"/>
            <a:ext cx="0" cy="736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>
            <a:extLst>
              <a:ext uri="{FF2B5EF4-FFF2-40B4-BE49-F238E27FC236}">
                <a16:creationId xmlns:a16="http://schemas.microsoft.com/office/drawing/2014/main" id="{DBD91A4B-E24B-87C3-ACB1-16D4B2670149}"/>
              </a:ext>
            </a:extLst>
          </p:cNvPr>
          <p:cNvSpPr txBox="1">
            <a:spLocks/>
          </p:cNvSpPr>
          <p:nvPr/>
        </p:nvSpPr>
        <p:spPr>
          <a:xfrm>
            <a:off x="7987237" y="674812"/>
            <a:ext cx="2590800" cy="765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4800" b="1" dirty="0"/>
          </a:p>
          <a:p>
            <a:pPr algn="just"/>
            <a:r>
              <a:rPr lang="fr-FR" sz="4800" b="1" dirty="0"/>
              <a:t>Enlever le logo Panzani</a:t>
            </a:r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</p:spTree>
    <p:extLst>
      <p:ext uri="{BB962C8B-B14F-4D97-AF65-F5344CB8AC3E}">
        <p14:creationId xmlns:p14="http://schemas.microsoft.com/office/powerpoint/2010/main" val="4269409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">
            <a:extLst>
              <a:ext uri="{FF2B5EF4-FFF2-40B4-BE49-F238E27FC236}">
                <a16:creationId xmlns:a16="http://schemas.microsoft.com/office/drawing/2014/main" id="{C8B35E89-297E-4C9F-91EE-F7A87AB6F4D9}"/>
              </a:ext>
            </a:extLst>
          </p:cNvPr>
          <p:cNvSpPr txBox="1">
            <a:spLocks/>
          </p:cNvSpPr>
          <p:nvPr/>
        </p:nvSpPr>
        <p:spPr>
          <a:xfrm>
            <a:off x="7437277" y="233274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294EABB4-A8E7-4874-B0B8-322A71787DC1}"/>
              </a:ext>
            </a:extLst>
          </p:cNvPr>
          <p:cNvSpPr txBox="1">
            <a:spLocks/>
          </p:cNvSpPr>
          <p:nvPr/>
        </p:nvSpPr>
        <p:spPr>
          <a:xfrm>
            <a:off x="7186648" y="322522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F4A4070E-2EDF-4AB4-8C60-928FD90B94CD}"/>
              </a:ext>
            </a:extLst>
          </p:cNvPr>
          <p:cNvSpPr txBox="1">
            <a:spLocks/>
          </p:cNvSpPr>
          <p:nvPr/>
        </p:nvSpPr>
        <p:spPr>
          <a:xfrm>
            <a:off x="8492350" y="1561491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800" b="1" dirty="0"/>
              <a:t>Format: 34G au lieu de 40,5</a:t>
            </a:r>
          </a:p>
          <a:p>
            <a:endParaRPr lang="fr-FR" sz="1800" b="1" dirty="0"/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D8FA52F-69E3-404A-9DEF-49C163EF4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41" y="696596"/>
            <a:ext cx="6049219" cy="5691503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CC52C6AC-172B-429F-9EE6-A28B3FAA4EF4}"/>
              </a:ext>
            </a:extLst>
          </p:cNvPr>
          <p:cNvSpPr txBox="1">
            <a:spLocks/>
          </p:cNvSpPr>
          <p:nvPr/>
        </p:nvSpPr>
        <p:spPr>
          <a:xfrm>
            <a:off x="8365350" y="4622189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800" b="1" dirty="0"/>
              <a:t>Format: 15 G au lieu de 18G</a:t>
            </a:r>
          </a:p>
          <a:p>
            <a:endParaRPr lang="fr-FR" sz="1800" b="1" dirty="0"/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3A361A13-3AF8-4E6F-8E09-193FDD51CABE}"/>
              </a:ext>
            </a:extLst>
          </p:cNvPr>
          <p:cNvCxnSpPr/>
          <p:nvPr/>
        </p:nvCxnSpPr>
        <p:spPr>
          <a:xfrm flipV="1">
            <a:off x="5785369" y="2453971"/>
            <a:ext cx="3384031" cy="2765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199C1BB5-9B75-4638-8F02-B9D1EE439187}"/>
              </a:ext>
            </a:extLst>
          </p:cNvPr>
          <p:cNvCxnSpPr>
            <a:cxnSpLocks/>
          </p:cNvCxnSpPr>
          <p:nvPr/>
        </p:nvCxnSpPr>
        <p:spPr>
          <a:xfrm flipV="1">
            <a:off x="2895600" y="2453971"/>
            <a:ext cx="6172200" cy="3807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0D741E75-939A-4487-8BAF-ACAE66C0B7CB}"/>
              </a:ext>
            </a:extLst>
          </p:cNvPr>
          <p:cNvCxnSpPr>
            <a:cxnSpLocks/>
          </p:cNvCxnSpPr>
          <p:nvPr/>
        </p:nvCxnSpPr>
        <p:spPr>
          <a:xfrm>
            <a:off x="5132843" y="5027213"/>
            <a:ext cx="3934957" cy="4874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398591A3-07E1-4D9F-9FDA-0EE685B31895}"/>
              </a:ext>
            </a:extLst>
          </p:cNvPr>
          <p:cNvCxnSpPr>
            <a:cxnSpLocks/>
          </p:cNvCxnSpPr>
          <p:nvPr/>
        </p:nvCxnSpPr>
        <p:spPr>
          <a:xfrm>
            <a:off x="2019300" y="4879417"/>
            <a:ext cx="7200900" cy="7876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re 1">
            <a:extLst>
              <a:ext uri="{FF2B5EF4-FFF2-40B4-BE49-F238E27FC236}">
                <a16:creationId xmlns:a16="http://schemas.microsoft.com/office/drawing/2014/main" id="{A181EE61-F6F0-4D90-A9FC-5CC8CDFB7FC0}"/>
              </a:ext>
            </a:extLst>
          </p:cNvPr>
          <p:cNvSpPr txBox="1">
            <a:spLocks/>
          </p:cNvSpPr>
          <p:nvPr/>
        </p:nvSpPr>
        <p:spPr>
          <a:xfrm>
            <a:off x="8118150" y="-663359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1800" b="1" dirty="0"/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E27E3D8-3617-A57E-5131-1B419A8156B7}"/>
              </a:ext>
            </a:extLst>
          </p:cNvPr>
          <p:cNvSpPr txBox="1">
            <a:spLocks/>
          </p:cNvSpPr>
          <p:nvPr/>
        </p:nvSpPr>
        <p:spPr>
          <a:xfrm>
            <a:off x="3194569" y="229121"/>
            <a:ext cx="2590800" cy="765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4800" b="1" dirty="0"/>
          </a:p>
          <a:p>
            <a:pPr algn="just"/>
            <a:r>
              <a:rPr lang="fr-FR" sz="4800" b="1" dirty="0"/>
              <a:t>Enlever le logo Panzani</a:t>
            </a:r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</p:spTree>
    <p:extLst>
      <p:ext uri="{BB962C8B-B14F-4D97-AF65-F5344CB8AC3E}">
        <p14:creationId xmlns:p14="http://schemas.microsoft.com/office/powerpoint/2010/main" val="5557677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">
            <a:extLst>
              <a:ext uri="{FF2B5EF4-FFF2-40B4-BE49-F238E27FC236}">
                <a16:creationId xmlns:a16="http://schemas.microsoft.com/office/drawing/2014/main" id="{C8B35E89-297E-4C9F-91EE-F7A87AB6F4D9}"/>
              </a:ext>
            </a:extLst>
          </p:cNvPr>
          <p:cNvSpPr txBox="1">
            <a:spLocks/>
          </p:cNvSpPr>
          <p:nvPr/>
        </p:nvSpPr>
        <p:spPr>
          <a:xfrm>
            <a:off x="7437277" y="233274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294EABB4-A8E7-4874-B0B8-322A71787DC1}"/>
              </a:ext>
            </a:extLst>
          </p:cNvPr>
          <p:cNvSpPr txBox="1">
            <a:spLocks/>
          </p:cNvSpPr>
          <p:nvPr/>
        </p:nvSpPr>
        <p:spPr>
          <a:xfrm>
            <a:off x="7186648" y="322522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F4A4070E-2EDF-4AB4-8C60-928FD90B94CD}"/>
              </a:ext>
            </a:extLst>
          </p:cNvPr>
          <p:cNvSpPr txBox="1">
            <a:spLocks/>
          </p:cNvSpPr>
          <p:nvPr/>
        </p:nvSpPr>
        <p:spPr>
          <a:xfrm>
            <a:off x="8168348" y="2244405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1800" b="1" dirty="0"/>
          </a:p>
          <a:p>
            <a:pPr algn="just"/>
            <a:r>
              <a:rPr lang="fr-FR" sz="1800" b="1" dirty="0"/>
              <a:t>Format: 34G</a:t>
            </a:r>
          </a:p>
          <a:p>
            <a:pPr algn="just"/>
            <a:r>
              <a:rPr lang="fr-FR" sz="1800" b="1" dirty="0"/>
              <a:t>PU Sachet (en </a:t>
            </a:r>
            <a:r>
              <a:rPr lang="fr-FR" sz="1800" b="1" dirty="0" err="1"/>
              <a:t>fcfa</a:t>
            </a:r>
            <a:r>
              <a:rPr lang="fr-FR" sz="1800" b="1" dirty="0"/>
              <a:t>): 50fcfa</a:t>
            </a:r>
          </a:p>
          <a:p>
            <a:pPr algn="just"/>
            <a:r>
              <a:rPr lang="fr-FR" sz="1800" b="1" dirty="0"/>
              <a:t>Pu carton: 6000fcfa</a:t>
            </a:r>
          </a:p>
          <a:p>
            <a:pPr algn="just"/>
            <a:r>
              <a:rPr lang="fr-FR" sz="1800" b="1" dirty="0"/>
              <a:t>Colisage: 1ct 120 sachet * 34G</a:t>
            </a:r>
          </a:p>
          <a:p>
            <a:endParaRPr lang="fr-FR" sz="1800" b="1" dirty="0"/>
          </a:p>
          <a:p>
            <a:endParaRPr lang="fr-FR" sz="1800" b="1" dirty="0"/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CC52C6AC-172B-429F-9EE6-A28B3FAA4EF4}"/>
              </a:ext>
            </a:extLst>
          </p:cNvPr>
          <p:cNvSpPr txBox="1">
            <a:spLocks/>
          </p:cNvSpPr>
          <p:nvPr/>
        </p:nvSpPr>
        <p:spPr>
          <a:xfrm>
            <a:off x="8365350" y="4622189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1800" b="1" dirty="0"/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90DAE10-C779-4BEE-BBCD-A0B459902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929" y="1343331"/>
            <a:ext cx="6030167" cy="4486901"/>
          </a:xfrm>
          <a:prstGeom prst="rect">
            <a:avLst/>
          </a:prstGeom>
        </p:spPr>
      </p:pic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82A614F5-DB23-4BEC-9D70-8C884B594389}"/>
              </a:ext>
            </a:extLst>
          </p:cNvPr>
          <p:cNvCxnSpPr>
            <a:cxnSpLocks/>
          </p:cNvCxnSpPr>
          <p:nvPr/>
        </p:nvCxnSpPr>
        <p:spPr>
          <a:xfrm flipV="1">
            <a:off x="4225886" y="2946400"/>
            <a:ext cx="3899572" cy="23045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DFF53EDC-7AE2-428A-935B-317E4D7349F0}"/>
              </a:ext>
            </a:extLst>
          </p:cNvPr>
          <p:cNvCxnSpPr>
            <a:cxnSpLocks/>
          </p:cNvCxnSpPr>
          <p:nvPr/>
        </p:nvCxnSpPr>
        <p:spPr>
          <a:xfrm flipV="1">
            <a:off x="5790385" y="3238500"/>
            <a:ext cx="2523210" cy="1031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re 1">
            <a:extLst>
              <a:ext uri="{FF2B5EF4-FFF2-40B4-BE49-F238E27FC236}">
                <a16:creationId xmlns:a16="http://schemas.microsoft.com/office/drawing/2014/main" id="{E7A5D50E-D16B-4134-B4C2-515B1BC27C03}"/>
              </a:ext>
            </a:extLst>
          </p:cNvPr>
          <p:cNvSpPr txBox="1">
            <a:spLocks/>
          </p:cNvSpPr>
          <p:nvPr/>
        </p:nvSpPr>
        <p:spPr>
          <a:xfrm>
            <a:off x="224732" y="-101553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1800" b="1" dirty="0"/>
          </a:p>
          <a:p>
            <a:pPr algn="just"/>
            <a:r>
              <a:rPr lang="fr-FR" sz="1800" b="1" dirty="0"/>
              <a:t>Format: 34G</a:t>
            </a:r>
          </a:p>
          <a:p>
            <a:pPr algn="just"/>
            <a:r>
              <a:rPr lang="fr-FR" sz="1800" b="1" dirty="0"/>
              <a:t>PU Sachet (en </a:t>
            </a:r>
            <a:r>
              <a:rPr lang="fr-FR" sz="1800" b="1" dirty="0" err="1"/>
              <a:t>fcfa</a:t>
            </a:r>
            <a:r>
              <a:rPr lang="fr-FR" sz="1800" b="1" dirty="0"/>
              <a:t>): 50fcfa</a:t>
            </a:r>
          </a:p>
          <a:p>
            <a:pPr algn="just"/>
            <a:r>
              <a:rPr lang="fr-FR" sz="1800" b="1" dirty="0"/>
              <a:t>Pu carton: 4800fcfa</a:t>
            </a:r>
          </a:p>
          <a:p>
            <a:pPr algn="just"/>
            <a:r>
              <a:rPr lang="fr-FR" sz="1800" b="1" dirty="0"/>
              <a:t>Colisage: 1ct 96 sachet * 34G</a:t>
            </a:r>
          </a:p>
          <a:p>
            <a:endParaRPr lang="fr-FR" sz="1800" b="1" dirty="0"/>
          </a:p>
          <a:p>
            <a:endParaRPr lang="fr-FR" sz="1800" b="1" dirty="0"/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0132E55A-C43E-4B35-9ADE-4E95F00660B0}"/>
              </a:ext>
            </a:extLst>
          </p:cNvPr>
          <p:cNvCxnSpPr>
            <a:cxnSpLocks/>
          </p:cNvCxnSpPr>
          <p:nvPr/>
        </p:nvCxnSpPr>
        <p:spPr>
          <a:xfrm flipV="1">
            <a:off x="1520132" y="992616"/>
            <a:ext cx="0" cy="27616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re 1">
            <a:extLst>
              <a:ext uri="{FF2B5EF4-FFF2-40B4-BE49-F238E27FC236}">
                <a16:creationId xmlns:a16="http://schemas.microsoft.com/office/drawing/2014/main" id="{F7B72FDA-5CFB-43C6-93A3-FC37D9E3D6E0}"/>
              </a:ext>
            </a:extLst>
          </p:cNvPr>
          <p:cNvSpPr txBox="1">
            <a:spLocks/>
          </p:cNvSpPr>
          <p:nvPr/>
        </p:nvSpPr>
        <p:spPr>
          <a:xfrm>
            <a:off x="9007960" y="557043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1800" b="1" dirty="0"/>
          </a:p>
          <a:p>
            <a:r>
              <a:rPr lang="fr-FR" sz="1800" b="1" dirty="0"/>
              <a:t>Format: 15 G</a:t>
            </a:r>
          </a:p>
          <a:p>
            <a:r>
              <a:rPr lang="fr-FR" sz="1800" b="1" dirty="0"/>
              <a:t>PU Sachet (en </a:t>
            </a:r>
            <a:r>
              <a:rPr lang="fr-FR" sz="1800" b="1" dirty="0" err="1"/>
              <a:t>fcfa</a:t>
            </a:r>
            <a:r>
              <a:rPr lang="fr-FR" sz="1800" b="1" dirty="0"/>
              <a:t>): 25 </a:t>
            </a:r>
            <a:r>
              <a:rPr lang="fr-FR" sz="1800" b="1" dirty="0" err="1"/>
              <a:t>fcfa</a:t>
            </a:r>
            <a:endParaRPr lang="fr-FR" sz="1800" b="1" dirty="0"/>
          </a:p>
          <a:p>
            <a:r>
              <a:rPr lang="fr-FR" sz="1800" b="1" dirty="0"/>
              <a:t>Pu carton: 5000fcfa</a:t>
            </a:r>
          </a:p>
          <a:p>
            <a:r>
              <a:rPr lang="fr-FR" sz="1800" b="1" dirty="0"/>
              <a:t>Colisage: 1ct 200 sachet * 15G</a:t>
            </a:r>
          </a:p>
          <a:p>
            <a:endParaRPr lang="fr-FR" sz="1800" b="1" dirty="0"/>
          </a:p>
          <a:p>
            <a:endParaRPr lang="fr-FR" sz="1800" b="1" dirty="0"/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AC6D73B-DDC9-4458-8EE8-B935AC8ACB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317088" y="3873500"/>
            <a:ext cx="1972544" cy="1972544"/>
          </a:xfrm>
          <a:prstGeom prst="rect">
            <a:avLst/>
          </a:prstGeom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917DA9A6-1656-4923-8FA7-C8E7351F8C0F}"/>
              </a:ext>
            </a:extLst>
          </p:cNvPr>
          <p:cNvCxnSpPr>
            <a:cxnSpLocks/>
          </p:cNvCxnSpPr>
          <p:nvPr/>
        </p:nvCxnSpPr>
        <p:spPr>
          <a:xfrm>
            <a:off x="10307318" y="5355369"/>
            <a:ext cx="0" cy="3237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re 1">
            <a:extLst>
              <a:ext uri="{FF2B5EF4-FFF2-40B4-BE49-F238E27FC236}">
                <a16:creationId xmlns:a16="http://schemas.microsoft.com/office/drawing/2014/main" id="{BAA92D13-2099-4225-8D32-AA5990575A96}"/>
              </a:ext>
            </a:extLst>
          </p:cNvPr>
          <p:cNvSpPr txBox="1">
            <a:spLocks/>
          </p:cNvSpPr>
          <p:nvPr/>
        </p:nvSpPr>
        <p:spPr>
          <a:xfrm>
            <a:off x="8874200" y="3505345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800" b="1" dirty="0"/>
              <a:t>A insérer </a:t>
            </a:r>
          </a:p>
          <a:p>
            <a:endParaRPr lang="fr-FR" sz="1800" b="1" dirty="0"/>
          </a:p>
          <a:p>
            <a:endParaRPr lang="fr-FR" sz="1800" b="1" dirty="0"/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026FA68F-D756-4C0C-9E17-76AC26F79992}"/>
              </a:ext>
            </a:extLst>
          </p:cNvPr>
          <p:cNvCxnSpPr>
            <a:cxnSpLocks/>
          </p:cNvCxnSpPr>
          <p:nvPr/>
        </p:nvCxnSpPr>
        <p:spPr>
          <a:xfrm>
            <a:off x="10194818" y="4270100"/>
            <a:ext cx="0" cy="3237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>
            <a:extLst>
              <a:ext uri="{FF2B5EF4-FFF2-40B4-BE49-F238E27FC236}">
                <a16:creationId xmlns:a16="http://schemas.microsoft.com/office/drawing/2014/main" id="{C5207883-1A51-69DB-782A-A237ECE4D779}"/>
              </a:ext>
            </a:extLst>
          </p:cNvPr>
          <p:cNvSpPr txBox="1">
            <a:spLocks/>
          </p:cNvSpPr>
          <p:nvPr/>
        </p:nvSpPr>
        <p:spPr>
          <a:xfrm>
            <a:off x="3309729" y="785250"/>
            <a:ext cx="2590800" cy="765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4800" b="1" dirty="0"/>
          </a:p>
          <a:p>
            <a:pPr algn="just"/>
            <a:r>
              <a:rPr lang="fr-FR" sz="4800" b="1" dirty="0"/>
              <a:t>Enlever le logo Panzani</a:t>
            </a:r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</p:spTree>
    <p:extLst>
      <p:ext uri="{BB962C8B-B14F-4D97-AF65-F5344CB8AC3E}">
        <p14:creationId xmlns:p14="http://schemas.microsoft.com/office/powerpoint/2010/main" val="1253327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">
            <a:extLst>
              <a:ext uri="{FF2B5EF4-FFF2-40B4-BE49-F238E27FC236}">
                <a16:creationId xmlns:a16="http://schemas.microsoft.com/office/drawing/2014/main" id="{C8B35E89-297E-4C9F-91EE-F7A87AB6F4D9}"/>
              </a:ext>
            </a:extLst>
          </p:cNvPr>
          <p:cNvSpPr txBox="1">
            <a:spLocks/>
          </p:cNvSpPr>
          <p:nvPr/>
        </p:nvSpPr>
        <p:spPr>
          <a:xfrm>
            <a:off x="7437277" y="233274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294EABB4-A8E7-4874-B0B8-322A71787DC1}"/>
              </a:ext>
            </a:extLst>
          </p:cNvPr>
          <p:cNvSpPr txBox="1">
            <a:spLocks/>
          </p:cNvSpPr>
          <p:nvPr/>
        </p:nvSpPr>
        <p:spPr>
          <a:xfrm>
            <a:off x="7186648" y="322522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0132E55A-C43E-4B35-9ADE-4E95F00660B0}"/>
              </a:ext>
            </a:extLst>
          </p:cNvPr>
          <p:cNvCxnSpPr>
            <a:cxnSpLocks/>
          </p:cNvCxnSpPr>
          <p:nvPr/>
        </p:nvCxnSpPr>
        <p:spPr>
          <a:xfrm flipV="1">
            <a:off x="1520132" y="992616"/>
            <a:ext cx="0" cy="27616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2051C514-D099-4195-A88A-B5F526A1D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249" y="880707"/>
            <a:ext cx="5868219" cy="509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02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">
            <a:extLst>
              <a:ext uri="{FF2B5EF4-FFF2-40B4-BE49-F238E27FC236}">
                <a16:creationId xmlns:a16="http://schemas.microsoft.com/office/drawing/2014/main" id="{C8B35E89-297E-4C9F-91EE-F7A87AB6F4D9}"/>
              </a:ext>
            </a:extLst>
          </p:cNvPr>
          <p:cNvSpPr txBox="1">
            <a:spLocks/>
          </p:cNvSpPr>
          <p:nvPr/>
        </p:nvSpPr>
        <p:spPr>
          <a:xfrm>
            <a:off x="7437277" y="233274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294EABB4-A8E7-4874-B0B8-322A71787DC1}"/>
              </a:ext>
            </a:extLst>
          </p:cNvPr>
          <p:cNvSpPr txBox="1">
            <a:spLocks/>
          </p:cNvSpPr>
          <p:nvPr/>
        </p:nvSpPr>
        <p:spPr>
          <a:xfrm>
            <a:off x="7186648" y="322522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717BA4-E487-4E3C-966C-695FB88D2841}"/>
              </a:ext>
            </a:extLst>
          </p:cNvPr>
          <p:cNvSpPr/>
          <p:nvPr/>
        </p:nvSpPr>
        <p:spPr>
          <a:xfrm>
            <a:off x="1219200" y="1512277"/>
            <a:ext cx="8808877" cy="301283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9600" dirty="0"/>
              <a:t>MERCI</a:t>
            </a:r>
            <a:endParaRPr lang="fr-CM" sz="9600" dirty="0"/>
          </a:p>
        </p:txBody>
      </p:sp>
    </p:spTree>
    <p:extLst>
      <p:ext uri="{BB962C8B-B14F-4D97-AF65-F5344CB8AC3E}">
        <p14:creationId xmlns:p14="http://schemas.microsoft.com/office/powerpoint/2010/main" val="3079557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DE2AD4-D1E1-406D-997A-1DF5799634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6770" y="307609"/>
            <a:ext cx="2590800" cy="1784960"/>
          </a:xfrm>
        </p:spPr>
        <p:txBody>
          <a:bodyPr>
            <a:normAutofit/>
          </a:bodyPr>
          <a:lstStyle/>
          <a:p>
            <a:r>
              <a:rPr lang="fr-FR" sz="1600" dirty="0"/>
              <a:t>- Des spaghettis</a:t>
            </a:r>
            <a:br>
              <a:rPr lang="fr-FR" dirty="0"/>
            </a:br>
            <a:endParaRPr lang="fr-CM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9D0FE38-B9DF-412C-A4BA-5DA515345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23" y="448790"/>
            <a:ext cx="8042826" cy="5960420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D6C2D4E6-1A0C-4085-A14E-E9F95543B937}"/>
              </a:ext>
            </a:extLst>
          </p:cNvPr>
          <p:cNvCxnSpPr/>
          <p:nvPr/>
        </p:nvCxnSpPr>
        <p:spPr>
          <a:xfrm flipV="1">
            <a:off x="4865077" y="1200089"/>
            <a:ext cx="4466492" cy="16646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re 1">
            <a:extLst>
              <a:ext uri="{FF2B5EF4-FFF2-40B4-BE49-F238E27FC236}">
                <a16:creationId xmlns:a16="http://schemas.microsoft.com/office/drawing/2014/main" id="{C27F60AB-F6EF-8908-8920-FEA1062FBDDC}"/>
              </a:ext>
            </a:extLst>
          </p:cNvPr>
          <p:cNvSpPr txBox="1">
            <a:spLocks/>
          </p:cNvSpPr>
          <p:nvPr/>
        </p:nvSpPr>
        <p:spPr>
          <a:xfrm>
            <a:off x="1305083" y="-164319"/>
            <a:ext cx="2590800" cy="765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4800" b="1" dirty="0"/>
          </a:p>
          <a:p>
            <a:pPr algn="just"/>
            <a:r>
              <a:rPr lang="fr-FR" sz="4800" b="1" dirty="0"/>
              <a:t>Enlever le logo Panzani</a:t>
            </a:r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</p:spTree>
    <p:extLst>
      <p:ext uri="{BB962C8B-B14F-4D97-AF65-F5344CB8AC3E}">
        <p14:creationId xmlns:p14="http://schemas.microsoft.com/office/powerpoint/2010/main" val="3092448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DE2AD4-D1E1-406D-997A-1DF5799634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609599" y="-1408413"/>
            <a:ext cx="2590800" cy="1784960"/>
          </a:xfrm>
        </p:spPr>
        <p:txBody>
          <a:bodyPr>
            <a:normAutofit/>
          </a:bodyPr>
          <a:lstStyle/>
          <a:p>
            <a:r>
              <a:rPr lang="fr-FR" sz="1600" dirty="0"/>
              <a:t>Pâtes </a:t>
            </a:r>
            <a:endParaRPr lang="fr-CM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0BEEE4B-31C4-4925-8FEB-05739D65E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112" y="568710"/>
            <a:ext cx="6999472" cy="6000807"/>
          </a:xfrm>
          <a:prstGeom prst="rect">
            <a:avLst/>
          </a:prstGeom>
        </p:spPr>
      </p:pic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990076D3-4503-4BF5-A6E6-26A8DDB09E49}"/>
              </a:ext>
            </a:extLst>
          </p:cNvPr>
          <p:cNvCxnSpPr>
            <a:cxnSpLocks/>
            <a:stCxn id="2" idx="2"/>
          </p:cNvCxnSpPr>
          <p:nvPr/>
        </p:nvCxnSpPr>
        <p:spPr>
          <a:xfrm>
            <a:off x="685801" y="376547"/>
            <a:ext cx="509953" cy="11357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103B1863-18EF-43F1-9764-733102C02CEB}"/>
              </a:ext>
            </a:extLst>
          </p:cNvPr>
          <p:cNvCxnSpPr>
            <a:cxnSpLocks/>
          </p:cNvCxnSpPr>
          <p:nvPr/>
        </p:nvCxnSpPr>
        <p:spPr>
          <a:xfrm flipV="1">
            <a:off x="6550268" y="5064368"/>
            <a:ext cx="2098431" cy="2696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re 1">
            <a:extLst>
              <a:ext uri="{FF2B5EF4-FFF2-40B4-BE49-F238E27FC236}">
                <a16:creationId xmlns:a16="http://schemas.microsoft.com/office/drawing/2014/main" id="{C8B35E89-297E-4C9F-91EE-F7A87AB6F4D9}"/>
              </a:ext>
            </a:extLst>
          </p:cNvPr>
          <p:cNvSpPr txBox="1">
            <a:spLocks/>
          </p:cNvSpPr>
          <p:nvPr/>
        </p:nvSpPr>
        <p:spPr>
          <a:xfrm>
            <a:off x="7942384" y="3414224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Coudes rayés </a:t>
            </a:r>
            <a:endParaRPr lang="fr-CM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FCDF1D57-F05B-40BC-9B5C-D2D78F20629B}"/>
              </a:ext>
            </a:extLst>
          </p:cNvPr>
          <p:cNvSpPr txBox="1">
            <a:spLocks/>
          </p:cNvSpPr>
          <p:nvPr/>
        </p:nvSpPr>
        <p:spPr>
          <a:xfrm>
            <a:off x="456405" y="-1187083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SALAKA en majuscule </a:t>
            </a:r>
            <a:endParaRPr lang="fr-CM" dirty="0"/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8B2A3436-1A8B-47C0-8C25-8A4A36302533}"/>
              </a:ext>
            </a:extLst>
          </p:cNvPr>
          <p:cNvCxnSpPr>
            <a:cxnSpLocks/>
          </p:cNvCxnSpPr>
          <p:nvPr/>
        </p:nvCxnSpPr>
        <p:spPr>
          <a:xfrm>
            <a:off x="1600671" y="507032"/>
            <a:ext cx="39206" cy="6243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71DE1E25-2E42-4079-86D6-A5B3FA67BBAB}"/>
              </a:ext>
            </a:extLst>
          </p:cNvPr>
          <p:cNvCxnSpPr>
            <a:cxnSpLocks/>
          </p:cNvCxnSpPr>
          <p:nvPr/>
        </p:nvCxnSpPr>
        <p:spPr>
          <a:xfrm>
            <a:off x="6893168" y="5660433"/>
            <a:ext cx="21396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re 1">
            <a:extLst>
              <a:ext uri="{FF2B5EF4-FFF2-40B4-BE49-F238E27FC236}">
                <a16:creationId xmlns:a16="http://schemas.microsoft.com/office/drawing/2014/main" id="{A3F88848-A097-4F07-8F3D-A1FB7EC5BB3E}"/>
              </a:ext>
            </a:extLst>
          </p:cNvPr>
          <p:cNvSpPr txBox="1">
            <a:spLocks/>
          </p:cNvSpPr>
          <p:nvPr/>
        </p:nvSpPr>
        <p:spPr>
          <a:xfrm>
            <a:off x="8648699" y="4441520"/>
            <a:ext cx="3590191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PU Sachet ( en Fcfa): 200 Fcfa</a:t>
            </a:r>
          </a:p>
          <a:p>
            <a:r>
              <a:rPr lang="fr-FR" sz="1600" dirty="0"/>
              <a:t>PU Carton (en </a:t>
            </a:r>
            <a:r>
              <a:rPr lang="fr-FR" sz="1600" dirty="0" err="1"/>
              <a:t>fcfa</a:t>
            </a:r>
            <a:r>
              <a:rPr lang="fr-FR" sz="1600" dirty="0"/>
              <a:t>): 7600 Fcfa</a:t>
            </a:r>
          </a:p>
          <a:p>
            <a:r>
              <a:rPr lang="fr-FR" sz="1600" dirty="0" err="1"/>
              <a:t>Collisage</a:t>
            </a:r>
            <a:r>
              <a:rPr lang="fr-FR" sz="1600" dirty="0"/>
              <a:t>: 1ct * 40sachets * 250G</a:t>
            </a:r>
            <a:endParaRPr lang="fr-CM" dirty="0"/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C525001C-3EF4-4165-B842-CB71A39E8F69}"/>
              </a:ext>
            </a:extLst>
          </p:cNvPr>
          <p:cNvCxnSpPr>
            <a:cxnSpLocks/>
          </p:cNvCxnSpPr>
          <p:nvPr/>
        </p:nvCxnSpPr>
        <p:spPr>
          <a:xfrm>
            <a:off x="543658" y="5511799"/>
            <a:ext cx="13041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re 1">
            <a:extLst>
              <a:ext uri="{FF2B5EF4-FFF2-40B4-BE49-F238E27FC236}">
                <a16:creationId xmlns:a16="http://schemas.microsoft.com/office/drawing/2014/main" id="{16C02954-E50C-47FA-8744-44471A613542}"/>
              </a:ext>
            </a:extLst>
          </p:cNvPr>
          <p:cNvSpPr txBox="1">
            <a:spLocks/>
          </p:cNvSpPr>
          <p:nvPr/>
        </p:nvSpPr>
        <p:spPr>
          <a:xfrm>
            <a:off x="-40801" y="5194406"/>
            <a:ext cx="1219596" cy="22131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dirty="0"/>
              <a:t>PU Sachet (en </a:t>
            </a:r>
            <a:r>
              <a:rPr lang="fr-FR" sz="1400" dirty="0" err="1"/>
              <a:t>fcfa</a:t>
            </a:r>
            <a:r>
              <a:rPr lang="fr-FR" sz="1400" dirty="0"/>
              <a:t>): 350Fcfa</a:t>
            </a:r>
            <a:endParaRPr lang="fr-CM" sz="1400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458F39C-C25E-4D32-82DC-F7EA1DBDBACF}"/>
              </a:ext>
            </a:extLst>
          </p:cNvPr>
          <p:cNvSpPr txBox="1"/>
          <p:nvPr/>
        </p:nvSpPr>
        <p:spPr>
          <a:xfrm>
            <a:off x="8421562" y="376547"/>
            <a:ext cx="404446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fr-FR" sz="2000" b="1" dirty="0"/>
          </a:p>
          <a:p>
            <a:pPr algn="just"/>
            <a:r>
              <a:rPr lang="fr-FR" sz="2000" b="1" dirty="0"/>
              <a:t>Autre Format à intégrer : 250G</a:t>
            </a:r>
          </a:p>
          <a:p>
            <a:pPr algn="just"/>
            <a:r>
              <a:rPr lang="fr-FR" sz="2000" dirty="0"/>
              <a:t>P</a:t>
            </a:r>
            <a:r>
              <a:rPr lang="fr-FR" sz="1800" dirty="0"/>
              <a:t>U Sachet (en Fcfa): 200 Fcfa</a:t>
            </a:r>
          </a:p>
          <a:p>
            <a:pPr algn="just"/>
            <a:r>
              <a:rPr lang="fr-FR" sz="1800" dirty="0"/>
              <a:t>PU Carton ( en </a:t>
            </a:r>
            <a:r>
              <a:rPr lang="fr-FR" sz="1800" dirty="0" err="1"/>
              <a:t>fcfa</a:t>
            </a:r>
            <a:r>
              <a:rPr lang="fr-FR" sz="1800" dirty="0"/>
              <a:t>): 7100 Fcfa </a:t>
            </a:r>
          </a:p>
          <a:p>
            <a:pPr algn="just"/>
            <a:r>
              <a:rPr lang="fr-FR" sz="1800" dirty="0"/>
              <a:t>Colisage: 1ct 40 Sachets * 250G</a:t>
            </a: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2243C12D-A546-43B3-B24C-8C508E11995E}"/>
              </a:ext>
            </a:extLst>
          </p:cNvPr>
          <p:cNvCxnSpPr>
            <a:cxnSpLocks/>
          </p:cNvCxnSpPr>
          <p:nvPr/>
        </p:nvCxnSpPr>
        <p:spPr>
          <a:xfrm flipV="1">
            <a:off x="3043420" y="1512277"/>
            <a:ext cx="5378142" cy="14077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596E747A-6A9B-4371-A51C-387F363D6E99}"/>
              </a:ext>
            </a:extLst>
          </p:cNvPr>
          <p:cNvSpPr txBox="1"/>
          <p:nvPr/>
        </p:nvSpPr>
        <p:spPr>
          <a:xfrm>
            <a:off x="8333638" y="1856080"/>
            <a:ext cx="404446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fr-FR" sz="2000" b="1" dirty="0"/>
          </a:p>
          <a:p>
            <a:pPr algn="just"/>
            <a:r>
              <a:rPr lang="fr-FR" sz="2000" b="1" dirty="0"/>
              <a:t>Autre Forme à intégrer : amoureux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5AFE04F-C365-4C59-8ABE-FA9CA5F67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546" y="2878478"/>
            <a:ext cx="1255363" cy="1682234"/>
          </a:xfrm>
          <a:prstGeom prst="rect">
            <a:avLst/>
          </a:prstGeom>
        </p:spPr>
      </p:pic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84BFA07C-5D7F-4B01-BCF4-8685DA0A4C14}"/>
              </a:ext>
            </a:extLst>
          </p:cNvPr>
          <p:cNvCxnSpPr>
            <a:cxnSpLocks/>
          </p:cNvCxnSpPr>
          <p:nvPr/>
        </p:nvCxnSpPr>
        <p:spPr>
          <a:xfrm>
            <a:off x="10242692" y="2563966"/>
            <a:ext cx="0" cy="3548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re 1">
            <a:extLst>
              <a:ext uri="{FF2B5EF4-FFF2-40B4-BE49-F238E27FC236}">
                <a16:creationId xmlns:a16="http://schemas.microsoft.com/office/drawing/2014/main" id="{2971F470-5C49-62E7-F42A-83B9A83E4A0D}"/>
              </a:ext>
            </a:extLst>
          </p:cNvPr>
          <p:cNvSpPr txBox="1">
            <a:spLocks/>
          </p:cNvSpPr>
          <p:nvPr/>
        </p:nvSpPr>
        <p:spPr>
          <a:xfrm>
            <a:off x="3690758" y="0"/>
            <a:ext cx="2590800" cy="765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4800" b="1" dirty="0"/>
          </a:p>
          <a:p>
            <a:pPr algn="just"/>
            <a:r>
              <a:rPr lang="fr-FR" sz="4800" b="1" dirty="0"/>
              <a:t>Enlever le logo Panzani</a:t>
            </a:r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</p:spTree>
    <p:extLst>
      <p:ext uri="{BB962C8B-B14F-4D97-AF65-F5344CB8AC3E}">
        <p14:creationId xmlns:p14="http://schemas.microsoft.com/office/powerpoint/2010/main" val="448027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DE2AD4-D1E1-406D-997A-1DF5799634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335" y="-512759"/>
            <a:ext cx="2590800" cy="1784960"/>
          </a:xfrm>
        </p:spPr>
        <p:txBody>
          <a:bodyPr>
            <a:normAutofit/>
          </a:bodyPr>
          <a:lstStyle/>
          <a:p>
            <a:r>
              <a:rPr lang="fr-FR" sz="1600" dirty="0"/>
              <a:t>BARKA</a:t>
            </a:r>
            <a:br>
              <a:rPr lang="fr-FR" sz="1600" dirty="0"/>
            </a:br>
            <a:endParaRPr lang="fr-CM" dirty="0"/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990076D3-4503-4BF5-A6E6-26A8DDB09E49}"/>
              </a:ext>
            </a:extLst>
          </p:cNvPr>
          <p:cNvCxnSpPr>
            <a:cxnSpLocks/>
            <a:stCxn id="2" idx="2"/>
          </p:cNvCxnSpPr>
          <p:nvPr/>
        </p:nvCxnSpPr>
        <p:spPr>
          <a:xfrm>
            <a:off x="1618735" y="1272201"/>
            <a:ext cx="509953" cy="11357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re 1">
            <a:extLst>
              <a:ext uri="{FF2B5EF4-FFF2-40B4-BE49-F238E27FC236}">
                <a16:creationId xmlns:a16="http://schemas.microsoft.com/office/drawing/2014/main" id="{C8B35E89-297E-4C9F-91EE-F7A87AB6F4D9}"/>
              </a:ext>
            </a:extLst>
          </p:cNvPr>
          <p:cNvSpPr txBox="1">
            <a:spLocks/>
          </p:cNvSpPr>
          <p:nvPr/>
        </p:nvSpPr>
        <p:spPr>
          <a:xfrm>
            <a:off x="7394255" y="2703819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Coudes rayés 250G </a:t>
            </a:r>
            <a:endParaRPr lang="fr-CM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99ADFCA-56BF-454C-83DD-EE918AC8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773" y="704336"/>
            <a:ext cx="6144482" cy="5189568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D6E6CA3F-134A-4545-BD7E-AB11D8752FCE}"/>
              </a:ext>
            </a:extLst>
          </p:cNvPr>
          <p:cNvCxnSpPr>
            <a:cxnSpLocks/>
          </p:cNvCxnSpPr>
          <p:nvPr/>
        </p:nvCxnSpPr>
        <p:spPr>
          <a:xfrm flipV="1">
            <a:off x="6096000" y="4306704"/>
            <a:ext cx="1713470" cy="364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476E420B-E86C-4BED-A719-AECA2B385B0B}"/>
              </a:ext>
            </a:extLst>
          </p:cNvPr>
          <p:cNvCxnSpPr>
            <a:cxnSpLocks/>
          </p:cNvCxnSpPr>
          <p:nvPr/>
        </p:nvCxnSpPr>
        <p:spPr>
          <a:xfrm flipV="1">
            <a:off x="5743042" y="4816568"/>
            <a:ext cx="2089878" cy="645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re 1">
            <a:extLst>
              <a:ext uri="{FF2B5EF4-FFF2-40B4-BE49-F238E27FC236}">
                <a16:creationId xmlns:a16="http://schemas.microsoft.com/office/drawing/2014/main" id="{294EABB4-A8E7-4874-B0B8-322A71787DC1}"/>
              </a:ext>
            </a:extLst>
          </p:cNvPr>
          <p:cNvSpPr txBox="1">
            <a:spLocks/>
          </p:cNvSpPr>
          <p:nvPr/>
        </p:nvSpPr>
        <p:spPr>
          <a:xfrm>
            <a:off x="7186648" y="322522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Coudes rayés</a:t>
            </a:r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FD2ED70B-6C9E-417F-80E7-099EBE11B1AB}"/>
              </a:ext>
            </a:extLst>
          </p:cNvPr>
          <p:cNvCxnSpPr>
            <a:cxnSpLocks/>
          </p:cNvCxnSpPr>
          <p:nvPr/>
        </p:nvCxnSpPr>
        <p:spPr>
          <a:xfrm>
            <a:off x="1618735" y="506627"/>
            <a:ext cx="86972" cy="7655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re 1">
            <a:extLst>
              <a:ext uri="{FF2B5EF4-FFF2-40B4-BE49-F238E27FC236}">
                <a16:creationId xmlns:a16="http://schemas.microsoft.com/office/drawing/2014/main" id="{F4A4070E-2EDF-4AB4-8C60-928FD90B94CD}"/>
              </a:ext>
            </a:extLst>
          </p:cNvPr>
          <p:cNvSpPr txBox="1">
            <a:spLocks/>
          </p:cNvSpPr>
          <p:nvPr/>
        </p:nvSpPr>
        <p:spPr>
          <a:xfrm>
            <a:off x="-764458" y="-244523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Pâtes </a:t>
            </a:r>
            <a:endParaRPr lang="fr-CM" dirty="0"/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B9B10F80-E5E2-4C19-84F2-648F5B3073B8}"/>
              </a:ext>
            </a:extLst>
          </p:cNvPr>
          <p:cNvCxnSpPr>
            <a:cxnSpLocks/>
          </p:cNvCxnSpPr>
          <p:nvPr/>
        </p:nvCxnSpPr>
        <p:spPr>
          <a:xfrm>
            <a:off x="516925" y="1519332"/>
            <a:ext cx="742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E9849E4D-5F7B-42AD-84C2-82763D538EF0}"/>
              </a:ext>
            </a:extLst>
          </p:cNvPr>
          <p:cNvCxnSpPr>
            <a:cxnSpLocks/>
          </p:cNvCxnSpPr>
          <p:nvPr/>
        </p:nvCxnSpPr>
        <p:spPr>
          <a:xfrm>
            <a:off x="6141709" y="5207889"/>
            <a:ext cx="17789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re 1">
            <a:extLst>
              <a:ext uri="{FF2B5EF4-FFF2-40B4-BE49-F238E27FC236}">
                <a16:creationId xmlns:a16="http://schemas.microsoft.com/office/drawing/2014/main" id="{6A4CF842-1928-4CFA-B963-08B1CA9922D1}"/>
              </a:ext>
            </a:extLst>
          </p:cNvPr>
          <p:cNvSpPr txBox="1">
            <a:spLocks/>
          </p:cNvSpPr>
          <p:nvPr/>
        </p:nvSpPr>
        <p:spPr>
          <a:xfrm>
            <a:off x="7317121" y="3988679"/>
            <a:ext cx="3871909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PU Sachet (en Fcfa): 200Fcfa</a:t>
            </a:r>
          </a:p>
          <a:p>
            <a:r>
              <a:rPr lang="fr-FR" sz="1600" dirty="0"/>
              <a:t>PU Carton ( en </a:t>
            </a:r>
            <a:r>
              <a:rPr lang="fr-FR" sz="1600" dirty="0" err="1"/>
              <a:t>fcfa</a:t>
            </a:r>
            <a:r>
              <a:rPr lang="fr-FR" sz="1600" dirty="0"/>
              <a:t>): 7600 Fcfa </a:t>
            </a:r>
          </a:p>
          <a:p>
            <a:r>
              <a:rPr lang="fr-FR" sz="1600" dirty="0"/>
              <a:t>Colisage: 1ct 40 Sachets * 250G</a:t>
            </a: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CFCAE4BD-F5CE-4870-B6BB-160E869E7797}"/>
              </a:ext>
            </a:extLst>
          </p:cNvPr>
          <p:cNvCxnSpPr>
            <a:cxnSpLocks/>
          </p:cNvCxnSpPr>
          <p:nvPr/>
        </p:nvCxnSpPr>
        <p:spPr>
          <a:xfrm>
            <a:off x="1002970" y="5037762"/>
            <a:ext cx="12107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re 1">
            <a:extLst>
              <a:ext uri="{FF2B5EF4-FFF2-40B4-BE49-F238E27FC236}">
                <a16:creationId xmlns:a16="http://schemas.microsoft.com/office/drawing/2014/main" id="{C3579672-2D5E-45F2-BE9B-C4DF7A0EF684}"/>
              </a:ext>
            </a:extLst>
          </p:cNvPr>
          <p:cNvSpPr txBox="1">
            <a:spLocks/>
          </p:cNvSpPr>
          <p:nvPr/>
        </p:nvSpPr>
        <p:spPr>
          <a:xfrm>
            <a:off x="-1585864" y="4152900"/>
            <a:ext cx="2835637" cy="12570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</a:t>
            </a:r>
            <a:r>
              <a:rPr lang="fr-FR" sz="1400" dirty="0"/>
              <a:t>U Sachet (en Fcfa): 350 Fcfa</a:t>
            </a:r>
          </a:p>
          <a:p>
            <a:r>
              <a:rPr lang="fr-FR" sz="1400" dirty="0"/>
              <a:t>PU Carton ( en </a:t>
            </a:r>
            <a:r>
              <a:rPr lang="fr-FR" sz="1400" dirty="0" err="1"/>
              <a:t>fcfa</a:t>
            </a:r>
            <a:r>
              <a:rPr lang="fr-FR" sz="1400" dirty="0"/>
              <a:t>): 6800 Fcfa </a:t>
            </a:r>
          </a:p>
          <a:p>
            <a:r>
              <a:rPr lang="fr-FR" sz="1400" dirty="0"/>
              <a:t>Colisage: 1ct 20 Sachets * 500G</a:t>
            </a: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57B48558-E833-4AB9-9020-34C3593B68FD}"/>
              </a:ext>
            </a:extLst>
          </p:cNvPr>
          <p:cNvSpPr txBox="1">
            <a:spLocks/>
          </p:cNvSpPr>
          <p:nvPr/>
        </p:nvSpPr>
        <p:spPr>
          <a:xfrm>
            <a:off x="7785154" y="2290584"/>
            <a:ext cx="2835637" cy="149471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fr-FR" sz="1600" b="1" dirty="0"/>
              <a:t>Autres formes à intégrer : </a:t>
            </a:r>
            <a:r>
              <a:rPr lang="fr-FR" sz="1600" dirty="0"/>
              <a:t>Tortille, Amoureux, coude, penne </a:t>
            </a:r>
          </a:p>
          <a:p>
            <a:pPr algn="just"/>
            <a:endParaRPr lang="fr-FR" sz="1600" b="1" dirty="0"/>
          </a:p>
          <a:p>
            <a:pPr algn="just"/>
            <a:r>
              <a:rPr lang="fr-FR" sz="1600" b="1" dirty="0"/>
              <a:t>Autre Format à intégrer : 500G</a:t>
            </a:r>
          </a:p>
          <a:p>
            <a:pPr algn="just"/>
            <a:r>
              <a:rPr lang="fr-FR" sz="1600" dirty="0"/>
              <a:t>P</a:t>
            </a:r>
            <a:r>
              <a:rPr lang="fr-FR" sz="1400" dirty="0"/>
              <a:t>U Sachet (en Fcfa): 400 Fcfa</a:t>
            </a:r>
          </a:p>
          <a:p>
            <a:pPr algn="just"/>
            <a:r>
              <a:rPr lang="fr-FR" sz="1400" dirty="0"/>
              <a:t>PU Carton ( en </a:t>
            </a:r>
            <a:r>
              <a:rPr lang="fr-FR" sz="1400" dirty="0" err="1"/>
              <a:t>fcfa</a:t>
            </a:r>
            <a:r>
              <a:rPr lang="fr-FR" sz="1400" dirty="0"/>
              <a:t>): 7600 Fcfa </a:t>
            </a:r>
          </a:p>
          <a:p>
            <a:pPr algn="just"/>
            <a:r>
              <a:rPr lang="fr-FR" sz="1400" dirty="0"/>
              <a:t>Colisage: 1ct 20 Sachets * 500G</a:t>
            </a:r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3AD268CD-639B-4997-949C-82ECFA252B5B}"/>
              </a:ext>
            </a:extLst>
          </p:cNvPr>
          <p:cNvCxnSpPr>
            <a:cxnSpLocks/>
          </p:cNvCxnSpPr>
          <p:nvPr/>
        </p:nvCxnSpPr>
        <p:spPr>
          <a:xfrm flipV="1">
            <a:off x="5994550" y="3327721"/>
            <a:ext cx="1713470" cy="364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27A80CC4-747D-47E6-BAD3-7990FE47A9E9}"/>
              </a:ext>
            </a:extLst>
          </p:cNvPr>
          <p:cNvCxnSpPr>
            <a:cxnSpLocks/>
          </p:cNvCxnSpPr>
          <p:nvPr/>
        </p:nvCxnSpPr>
        <p:spPr>
          <a:xfrm flipV="1">
            <a:off x="2938107" y="379721"/>
            <a:ext cx="1859639" cy="23997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re 1">
            <a:extLst>
              <a:ext uri="{FF2B5EF4-FFF2-40B4-BE49-F238E27FC236}">
                <a16:creationId xmlns:a16="http://schemas.microsoft.com/office/drawing/2014/main" id="{A4E62A75-9532-4A5D-BC5B-058C9C2C5271}"/>
              </a:ext>
            </a:extLst>
          </p:cNvPr>
          <p:cNvSpPr txBox="1">
            <a:spLocks/>
          </p:cNvSpPr>
          <p:nvPr/>
        </p:nvSpPr>
        <p:spPr>
          <a:xfrm>
            <a:off x="4821718" y="-106218"/>
            <a:ext cx="2586616" cy="81055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1600" dirty="0"/>
          </a:p>
          <a:p>
            <a:pPr algn="just"/>
            <a:r>
              <a:rPr lang="fr-FR" sz="1600" b="1" dirty="0"/>
              <a:t>Autre Format à intégrer : 250G</a:t>
            </a:r>
          </a:p>
          <a:p>
            <a:pPr algn="just"/>
            <a:r>
              <a:rPr lang="fr-FR" sz="1600" dirty="0"/>
              <a:t>P</a:t>
            </a:r>
            <a:r>
              <a:rPr lang="fr-FR" sz="1400" dirty="0"/>
              <a:t>U Sachet (en Fcfa): 200 Fcfa</a:t>
            </a:r>
          </a:p>
          <a:p>
            <a:pPr algn="just"/>
            <a:r>
              <a:rPr lang="fr-FR" sz="1400" dirty="0"/>
              <a:t>PU Carton ( en </a:t>
            </a:r>
            <a:r>
              <a:rPr lang="fr-FR" sz="1400" dirty="0" err="1"/>
              <a:t>fcfa</a:t>
            </a:r>
            <a:r>
              <a:rPr lang="fr-FR" sz="1400" dirty="0"/>
              <a:t>): 7100 Fcfa </a:t>
            </a:r>
          </a:p>
          <a:p>
            <a:pPr algn="just"/>
            <a:r>
              <a:rPr lang="fr-FR" sz="1400" dirty="0"/>
              <a:t>Colisage: 1ct 40 Sachets * 250G</a:t>
            </a: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818F1327-81DB-46DB-B274-DEF84A3337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168" y="133364"/>
            <a:ext cx="1239689" cy="1328884"/>
          </a:xfrm>
          <a:prstGeom prst="rect">
            <a:avLst/>
          </a:prstGeom>
        </p:spPr>
      </p:pic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AFCB78D9-82BE-48D9-8F8B-16077C8977B2}"/>
              </a:ext>
            </a:extLst>
          </p:cNvPr>
          <p:cNvCxnSpPr>
            <a:cxnSpLocks/>
          </p:cNvCxnSpPr>
          <p:nvPr/>
        </p:nvCxnSpPr>
        <p:spPr>
          <a:xfrm>
            <a:off x="8890016" y="797806"/>
            <a:ext cx="10950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re 1">
            <a:extLst>
              <a:ext uri="{FF2B5EF4-FFF2-40B4-BE49-F238E27FC236}">
                <a16:creationId xmlns:a16="http://schemas.microsoft.com/office/drawing/2014/main" id="{7A12EEA0-6E4F-4255-9340-09C9E50F519E}"/>
              </a:ext>
            </a:extLst>
          </p:cNvPr>
          <p:cNvSpPr txBox="1">
            <a:spLocks/>
          </p:cNvSpPr>
          <p:nvPr/>
        </p:nvSpPr>
        <p:spPr>
          <a:xfrm>
            <a:off x="9601200" y="-89248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Amoureux 250G </a:t>
            </a:r>
            <a:endParaRPr lang="fr-CM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120FA3B3-7212-CEF6-E3AD-40909B456280}"/>
              </a:ext>
            </a:extLst>
          </p:cNvPr>
          <p:cNvSpPr txBox="1">
            <a:spLocks/>
          </p:cNvSpPr>
          <p:nvPr/>
        </p:nvSpPr>
        <p:spPr>
          <a:xfrm>
            <a:off x="2516201" y="379721"/>
            <a:ext cx="2590800" cy="765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4800" b="1" dirty="0"/>
          </a:p>
          <a:p>
            <a:pPr algn="just"/>
            <a:r>
              <a:rPr lang="fr-FR" sz="4800" b="1" dirty="0"/>
              <a:t>Enlever le logo Panzani</a:t>
            </a:r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</p:spTree>
    <p:extLst>
      <p:ext uri="{BB962C8B-B14F-4D97-AF65-F5344CB8AC3E}">
        <p14:creationId xmlns:p14="http://schemas.microsoft.com/office/powerpoint/2010/main" val="2572661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DE2AD4-D1E1-406D-997A-1DF5799634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42397" y="2566792"/>
            <a:ext cx="2864709" cy="2460291"/>
          </a:xfrm>
        </p:spPr>
        <p:txBody>
          <a:bodyPr>
            <a:normAutofit/>
          </a:bodyPr>
          <a:lstStyle/>
          <a:p>
            <a:r>
              <a:rPr lang="fr-FR" sz="1600" dirty="0"/>
              <a:t>À enlever </a:t>
            </a:r>
            <a:br>
              <a:rPr lang="fr-FR" sz="1600" dirty="0"/>
            </a:br>
            <a:endParaRPr lang="fr-CM" dirty="0"/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C8B35E89-297E-4C9F-91EE-F7A87AB6F4D9}"/>
              </a:ext>
            </a:extLst>
          </p:cNvPr>
          <p:cNvSpPr txBox="1">
            <a:spLocks/>
          </p:cNvSpPr>
          <p:nvPr/>
        </p:nvSpPr>
        <p:spPr>
          <a:xfrm>
            <a:off x="7394255" y="2703819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294EABB4-A8E7-4874-B0B8-322A71787DC1}"/>
              </a:ext>
            </a:extLst>
          </p:cNvPr>
          <p:cNvSpPr txBox="1">
            <a:spLocks/>
          </p:cNvSpPr>
          <p:nvPr/>
        </p:nvSpPr>
        <p:spPr>
          <a:xfrm>
            <a:off x="7186648" y="322522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F4A4070E-2EDF-4AB4-8C60-928FD90B94CD}"/>
              </a:ext>
            </a:extLst>
          </p:cNvPr>
          <p:cNvSpPr txBox="1">
            <a:spLocks/>
          </p:cNvSpPr>
          <p:nvPr/>
        </p:nvSpPr>
        <p:spPr>
          <a:xfrm>
            <a:off x="-984422" y="213053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Pâtes </a:t>
            </a:r>
            <a:endParaRPr lang="fr-CM" dirty="0"/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B9B10F80-E5E2-4C19-84F2-648F5B3073B8}"/>
              </a:ext>
            </a:extLst>
          </p:cNvPr>
          <p:cNvCxnSpPr>
            <a:cxnSpLocks/>
          </p:cNvCxnSpPr>
          <p:nvPr/>
        </p:nvCxnSpPr>
        <p:spPr>
          <a:xfrm>
            <a:off x="530942" y="1927105"/>
            <a:ext cx="742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247AB6F4-1533-4A91-B7D6-3751A53D3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130" y="1180786"/>
            <a:ext cx="6058746" cy="4496427"/>
          </a:xfrm>
          <a:prstGeom prst="rect">
            <a:avLst/>
          </a:prstGeom>
        </p:spPr>
      </p:pic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3227B50B-3C58-4114-9FCE-3D6DF445CFA7}"/>
              </a:ext>
            </a:extLst>
          </p:cNvPr>
          <p:cNvCxnSpPr>
            <a:cxnSpLocks/>
          </p:cNvCxnSpPr>
          <p:nvPr/>
        </p:nvCxnSpPr>
        <p:spPr>
          <a:xfrm>
            <a:off x="983365" y="889686"/>
            <a:ext cx="499446" cy="8402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igne de multiplication 21">
            <a:extLst>
              <a:ext uri="{FF2B5EF4-FFF2-40B4-BE49-F238E27FC236}">
                <a16:creationId xmlns:a16="http://schemas.microsoft.com/office/drawing/2014/main" id="{67B45AC6-CAA2-40E0-9EA6-5553A350AC2F}"/>
              </a:ext>
            </a:extLst>
          </p:cNvPr>
          <p:cNvSpPr/>
          <p:nvPr/>
        </p:nvSpPr>
        <p:spPr>
          <a:xfrm>
            <a:off x="4637587" y="1442734"/>
            <a:ext cx="2230701" cy="470840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M"/>
          </a:p>
        </p:txBody>
      </p:sp>
      <p:sp>
        <p:nvSpPr>
          <p:cNvPr id="23" name="Titre 1">
            <a:extLst>
              <a:ext uri="{FF2B5EF4-FFF2-40B4-BE49-F238E27FC236}">
                <a16:creationId xmlns:a16="http://schemas.microsoft.com/office/drawing/2014/main" id="{22F286DF-E493-4F71-A0E8-968689B04643}"/>
              </a:ext>
            </a:extLst>
          </p:cNvPr>
          <p:cNvSpPr txBox="1">
            <a:spLocks/>
          </p:cNvSpPr>
          <p:nvPr/>
        </p:nvSpPr>
        <p:spPr>
          <a:xfrm>
            <a:off x="-46867" y="-577948"/>
            <a:ext cx="2864709" cy="24602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LA PASTA FOODS </a:t>
            </a:r>
            <a:br>
              <a:rPr lang="fr-FR" sz="1600" dirty="0"/>
            </a:br>
            <a:endParaRPr lang="fr-CM" dirty="0"/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87FB9D3E-2D9E-4AD1-AA2B-2DC1AD935481}"/>
              </a:ext>
            </a:extLst>
          </p:cNvPr>
          <p:cNvSpPr txBox="1">
            <a:spLocks/>
          </p:cNvSpPr>
          <p:nvPr/>
        </p:nvSpPr>
        <p:spPr>
          <a:xfrm>
            <a:off x="-657764" y="2629199"/>
            <a:ext cx="2864709" cy="24602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LA PASTA FOODS </a:t>
            </a:r>
            <a:br>
              <a:rPr lang="fr-FR" sz="1600" dirty="0"/>
            </a:br>
            <a:endParaRPr lang="fr-CM" dirty="0"/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8C17A824-ACC0-44E1-9B9B-A1BFDFB9749B}"/>
              </a:ext>
            </a:extLst>
          </p:cNvPr>
          <p:cNvCxnSpPr>
            <a:cxnSpLocks/>
          </p:cNvCxnSpPr>
          <p:nvPr/>
        </p:nvCxnSpPr>
        <p:spPr>
          <a:xfrm>
            <a:off x="1244885" y="4117700"/>
            <a:ext cx="1452953" cy="3710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A5BCDCD2-19BE-444D-A83E-CF581AD2266E}"/>
              </a:ext>
            </a:extLst>
          </p:cNvPr>
          <p:cNvCxnSpPr>
            <a:cxnSpLocks/>
          </p:cNvCxnSpPr>
          <p:nvPr/>
        </p:nvCxnSpPr>
        <p:spPr>
          <a:xfrm>
            <a:off x="6349418" y="3746621"/>
            <a:ext cx="2132630" cy="269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3242C5D5-D892-4E44-A77B-C1076E912148}"/>
              </a:ext>
            </a:extLst>
          </p:cNvPr>
          <p:cNvCxnSpPr>
            <a:cxnSpLocks/>
          </p:cNvCxnSpPr>
          <p:nvPr/>
        </p:nvCxnSpPr>
        <p:spPr>
          <a:xfrm>
            <a:off x="1244885" y="4948459"/>
            <a:ext cx="11688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re 1">
            <a:extLst>
              <a:ext uri="{FF2B5EF4-FFF2-40B4-BE49-F238E27FC236}">
                <a16:creationId xmlns:a16="http://schemas.microsoft.com/office/drawing/2014/main" id="{49E1501A-658E-4D20-A8A4-A76962D30D8F}"/>
              </a:ext>
            </a:extLst>
          </p:cNvPr>
          <p:cNvSpPr txBox="1">
            <a:spLocks/>
          </p:cNvSpPr>
          <p:nvPr/>
        </p:nvSpPr>
        <p:spPr>
          <a:xfrm>
            <a:off x="-447078" y="4559866"/>
            <a:ext cx="2698238" cy="54657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</a:t>
            </a:r>
            <a:r>
              <a:rPr lang="fr-FR" sz="1400" dirty="0"/>
              <a:t>U Sachet (en Fcfa): 350 Fcfa</a:t>
            </a:r>
          </a:p>
          <a:p>
            <a:r>
              <a:rPr lang="fr-FR" sz="1400" dirty="0"/>
              <a:t>PU Carton ( en </a:t>
            </a:r>
            <a:r>
              <a:rPr lang="fr-FR" sz="1400" dirty="0" err="1"/>
              <a:t>fcfa</a:t>
            </a:r>
            <a:r>
              <a:rPr lang="fr-FR" sz="1400" dirty="0"/>
              <a:t>): 6800 Fcfa </a:t>
            </a:r>
          </a:p>
          <a:p>
            <a:r>
              <a:rPr lang="fr-FR" sz="1400" dirty="0"/>
              <a:t>Colisage: 1ct 20 Sachets * 500G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488DBC91-646F-8E2A-1A4F-2084A285D4E0}"/>
              </a:ext>
            </a:extLst>
          </p:cNvPr>
          <p:cNvSpPr txBox="1">
            <a:spLocks/>
          </p:cNvSpPr>
          <p:nvPr/>
        </p:nvSpPr>
        <p:spPr>
          <a:xfrm>
            <a:off x="3270019" y="531736"/>
            <a:ext cx="2590800" cy="765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4800" b="1" dirty="0"/>
          </a:p>
          <a:p>
            <a:pPr algn="just"/>
            <a:r>
              <a:rPr lang="fr-FR" sz="4800" b="1" dirty="0"/>
              <a:t>Enlever le logo Panzani</a:t>
            </a:r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</p:spTree>
    <p:extLst>
      <p:ext uri="{BB962C8B-B14F-4D97-AF65-F5344CB8AC3E}">
        <p14:creationId xmlns:p14="http://schemas.microsoft.com/office/powerpoint/2010/main" val="3212713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DE2AD4-D1E1-406D-997A-1DF5799634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740" y="972175"/>
            <a:ext cx="2864709" cy="2460291"/>
          </a:xfrm>
        </p:spPr>
        <p:txBody>
          <a:bodyPr>
            <a:normAutofit/>
          </a:bodyPr>
          <a:lstStyle/>
          <a:p>
            <a:r>
              <a:rPr lang="fr-FR" sz="1600" dirty="0"/>
              <a:t>PU Sachet (en </a:t>
            </a:r>
            <a:r>
              <a:rPr lang="fr-FR" sz="1600" dirty="0" err="1"/>
              <a:t>fcfa</a:t>
            </a:r>
            <a:r>
              <a:rPr lang="fr-FR" sz="1600" dirty="0"/>
              <a:t>): 750 Fcfa</a:t>
            </a:r>
            <a:br>
              <a:rPr lang="fr-FR" sz="1600" dirty="0"/>
            </a:br>
            <a:r>
              <a:rPr lang="fr-FR" sz="1600" dirty="0"/>
              <a:t>PU Carton (en Fcfa) 7400 Fcfa</a:t>
            </a:r>
            <a:br>
              <a:rPr lang="fr-FR" sz="1600" dirty="0"/>
            </a:br>
            <a:r>
              <a:rPr lang="fr-FR" sz="1600" dirty="0"/>
              <a:t>Colisage: 1ct * 10 sachets * 1KG </a:t>
            </a:r>
            <a:br>
              <a:rPr lang="fr-FR" sz="1600" dirty="0"/>
            </a:br>
            <a:endParaRPr lang="fr-CM" dirty="0"/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C8B35E89-297E-4C9F-91EE-F7A87AB6F4D9}"/>
              </a:ext>
            </a:extLst>
          </p:cNvPr>
          <p:cNvSpPr txBox="1">
            <a:spLocks/>
          </p:cNvSpPr>
          <p:nvPr/>
        </p:nvSpPr>
        <p:spPr>
          <a:xfrm>
            <a:off x="8522947" y="3596299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294EABB4-A8E7-4874-B0B8-322A71787DC1}"/>
              </a:ext>
            </a:extLst>
          </p:cNvPr>
          <p:cNvSpPr txBox="1">
            <a:spLocks/>
          </p:cNvSpPr>
          <p:nvPr/>
        </p:nvSpPr>
        <p:spPr>
          <a:xfrm>
            <a:off x="7186648" y="322522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F4A4070E-2EDF-4AB4-8C60-928FD90B94CD}"/>
              </a:ext>
            </a:extLst>
          </p:cNvPr>
          <p:cNvSpPr txBox="1">
            <a:spLocks/>
          </p:cNvSpPr>
          <p:nvPr/>
        </p:nvSpPr>
        <p:spPr>
          <a:xfrm>
            <a:off x="-984422" y="213053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Pâtes </a:t>
            </a:r>
            <a:endParaRPr lang="fr-CM" dirty="0"/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B9B10F80-E5E2-4C19-84F2-648F5B3073B8}"/>
              </a:ext>
            </a:extLst>
          </p:cNvPr>
          <p:cNvCxnSpPr>
            <a:cxnSpLocks/>
          </p:cNvCxnSpPr>
          <p:nvPr/>
        </p:nvCxnSpPr>
        <p:spPr>
          <a:xfrm>
            <a:off x="530942" y="1927105"/>
            <a:ext cx="742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3227B50B-3C58-4114-9FCE-3D6DF445CFA7}"/>
              </a:ext>
            </a:extLst>
          </p:cNvPr>
          <p:cNvCxnSpPr>
            <a:cxnSpLocks/>
          </p:cNvCxnSpPr>
          <p:nvPr/>
        </p:nvCxnSpPr>
        <p:spPr>
          <a:xfrm>
            <a:off x="983365" y="889686"/>
            <a:ext cx="499446" cy="8402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igne de multiplication 21">
            <a:extLst>
              <a:ext uri="{FF2B5EF4-FFF2-40B4-BE49-F238E27FC236}">
                <a16:creationId xmlns:a16="http://schemas.microsoft.com/office/drawing/2014/main" id="{67B45AC6-CAA2-40E0-9EA6-5553A350AC2F}"/>
              </a:ext>
            </a:extLst>
          </p:cNvPr>
          <p:cNvSpPr/>
          <p:nvPr/>
        </p:nvSpPr>
        <p:spPr>
          <a:xfrm>
            <a:off x="4637587" y="1442734"/>
            <a:ext cx="2230701" cy="470840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M"/>
          </a:p>
        </p:txBody>
      </p:sp>
      <p:sp>
        <p:nvSpPr>
          <p:cNvPr id="23" name="Titre 1">
            <a:extLst>
              <a:ext uri="{FF2B5EF4-FFF2-40B4-BE49-F238E27FC236}">
                <a16:creationId xmlns:a16="http://schemas.microsoft.com/office/drawing/2014/main" id="{22F286DF-E493-4F71-A0E8-968689B04643}"/>
              </a:ext>
            </a:extLst>
          </p:cNvPr>
          <p:cNvSpPr txBox="1">
            <a:spLocks/>
          </p:cNvSpPr>
          <p:nvPr/>
        </p:nvSpPr>
        <p:spPr>
          <a:xfrm>
            <a:off x="-350673" y="-809398"/>
            <a:ext cx="2864709" cy="24602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LA PASTA FIRST </a:t>
            </a:r>
            <a:br>
              <a:rPr lang="fr-FR" sz="1600" dirty="0"/>
            </a:br>
            <a:endParaRPr lang="fr-CM" dirty="0"/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87FB9D3E-2D9E-4AD1-AA2B-2DC1AD935481}"/>
              </a:ext>
            </a:extLst>
          </p:cNvPr>
          <p:cNvSpPr txBox="1">
            <a:spLocks/>
          </p:cNvSpPr>
          <p:nvPr/>
        </p:nvSpPr>
        <p:spPr>
          <a:xfrm>
            <a:off x="-657764" y="2629199"/>
            <a:ext cx="2864709" cy="24602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 </a:t>
            </a:r>
            <a:br>
              <a:rPr lang="fr-FR" sz="1600" dirty="0"/>
            </a:br>
            <a:endParaRPr lang="fr-CM" dirty="0"/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DBB0160D-1F2B-4687-B03A-917A7FD34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710" y="1285600"/>
            <a:ext cx="6232615" cy="4621397"/>
          </a:xfrm>
          <a:prstGeom prst="rect">
            <a:avLst/>
          </a:prstGeom>
        </p:spPr>
      </p:pic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F7180A00-DC05-4C51-9E29-CF3232E79EFD}"/>
              </a:ext>
            </a:extLst>
          </p:cNvPr>
          <p:cNvCxnSpPr>
            <a:cxnSpLocks/>
          </p:cNvCxnSpPr>
          <p:nvPr/>
        </p:nvCxnSpPr>
        <p:spPr>
          <a:xfrm flipH="1">
            <a:off x="5683198" y="2596480"/>
            <a:ext cx="2693021" cy="25815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0EFAE0E3-7CAA-42B7-9758-BAC5B62DD1EC}"/>
              </a:ext>
            </a:extLst>
          </p:cNvPr>
          <p:cNvCxnSpPr>
            <a:cxnSpLocks/>
          </p:cNvCxnSpPr>
          <p:nvPr/>
        </p:nvCxnSpPr>
        <p:spPr>
          <a:xfrm>
            <a:off x="7145749" y="4699835"/>
            <a:ext cx="1230470" cy="82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re 1">
            <a:extLst>
              <a:ext uri="{FF2B5EF4-FFF2-40B4-BE49-F238E27FC236}">
                <a16:creationId xmlns:a16="http://schemas.microsoft.com/office/drawing/2014/main" id="{33A45518-03E2-4CBC-8303-67448D27D97D}"/>
              </a:ext>
            </a:extLst>
          </p:cNvPr>
          <p:cNvSpPr txBox="1">
            <a:spLocks/>
          </p:cNvSpPr>
          <p:nvPr/>
        </p:nvSpPr>
        <p:spPr>
          <a:xfrm>
            <a:off x="7559484" y="3346495"/>
            <a:ext cx="2864709" cy="24602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La pasta first </a:t>
            </a:r>
            <a:br>
              <a:rPr lang="fr-FR" sz="1600" dirty="0"/>
            </a:br>
            <a:endParaRPr lang="fr-CM" dirty="0"/>
          </a:p>
        </p:txBody>
      </p: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66CB2495-852F-4CBA-AC1E-6CC43263D139}"/>
              </a:ext>
            </a:extLst>
          </p:cNvPr>
          <p:cNvCxnSpPr>
            <a:cxnSpLocks/>
          </p:cNvCxnSpPr>
          <p:nvPr/>
        </p:nvCxnSpPr>
        <p:spPr>
          <a:xfrm>
            <a:off x="1273140" y="5178046"/>
            <a:ext cx="9775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re 1">
            <a:extLst>
              <a:ext uri="{FF2B5EF4-FFF2-40B4-BE49-F238E27FC236}">
                <a16:creationId xmlns:a16="http://schemas.microsoft.com/office/drawing/2014/main" id="{B294585B-B84B-4294-916A-078EB6C7D82A}"/>
              </a:ext>
            </a:extLst>
          </p:cNvPr>
          <p:cNvSpPr txBox="1">
            <a:spLocks/>
          </p:cNvSpPr>
          <p:nvPr/>
        </p:nvSpPr>
        <p:spPr>
          <a:xfrm>
            <a:off x="-114506" y="4098680"/>
            <a:ext cx="1254905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PU sac 5KG (en </a:t>
            </a:r>
            <a:r>
              <a:rPr lang="fr-FR" sz="1600" dirty="0" err="1"/>
              <a:t>fcfa</a:t>
            </a:r>
            <a:r>
              <a:rPr lang="fr-FR" sz="1600" dirty="0"/>
              <a:t>): 3850 Fcfa</a:t>
            </a:r>
          </a:p>
          <a:p>
            <a:r>
              <a:rPr lang="fr-FR" sz="1600" dirty="0"/>
              <a:t>  </a:t>
            </a:r>
            <a:endParaRPr lang="fr-CM" dirty="0"/>
          </a:p>
        </p:txBody>
      </p:sp>
      <p:sp>
        <p:nvSpPr>
          <p:cNvPr id="28" name="Titre 1">
            <a:extLst>
              <a:ext uri="{FF2B5EF4-FFF2-40B4-BE49-F238E27FC236}">
                <a16:creationId xmlns:a16="http://schemas.microsoft.com/office/drawing/2014/main" id="{4AA043C7-4808-49E3-B50C-8F3BCFE61ECD}"/>
              </a:ext>
            </a:extLst>
          </p:cNvPr>
          <p:cNvSpPr txBox="1">
            <a:spLocks/>
          </p:cNvSpPr>
          <p:nvPr/>
        </p:nvSpPr>
        <p:spPr>
          <a:xfrm>
            <a:off x="8033786" y="4362617"/>
            <a:ext cx="2835637" cy="12570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1400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9B4C4CE0-3198-9DBF-05D4-0A6F51A18CC1}"/>
              </a:ext>
            </a:extLst>
          </p:cNvPr>
          <p:cNvSpPr txBox="1">
            <a:spLocks/>
          </p:cNvSpPr>
          <p:nvPr/>
        </p:nvSpPr>
        <p:spPr>
          <a:xfrm>
            <a:off x="3400110" y="568279"/>
            <a:ext cx="2590800" cy="765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4800" b="1" dirty="0"/>
          </a:p>
          <a:p>
            <a:pPr algn="just"/>
            <a:r>
              <a:rPr lang="fr-FR" sz="4800" b="1" dirty="0"/>
              <a:t>Enlever le logo Panzani</a:t>
            </a:r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</p:spTree>
    <p:extLst>
      <p:ext uri="{BB962C8B-B14F-4D97-AF65-F5344CB8AC3E}">
        <p14:creationId xmlns:p14="http://schemas.microsoft.com/office/powerpoint/2010/main" val="4142421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">
            <a:extLst>
              <a:ext uri="{FF2B5EF4-FFF2-40B4-BE49-F238E27FC236}">
                <a16:creationId xmlns:a16="http://schemas.microsoft.com/office/drawing/2014/main" id="{C8B35E89-297E-4C9F-91EE-F7A87AB6F4D9}"/>
              </a:ext>
            </a:extLst>
          </p:cNvPr>
          <p:cNvSpPr txBox="1">
            <a:spLocks/>
          </p:cNvSpPr>
          <p:nvPr/>
        </p:nvSpPr>
        <p:spPr>
          <a:xfrm>
            <a:off x="7394255" y="2703819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294EABB4-A8E7-4874-B0B8-322A71787DC1}"/>
              </a:ext>
            </a:extLst>
          </p:cNvPr>
          <p:cNvSpPr txBox="1">
            <a:spLocks/>
          </p:cNvSpPr>
          <p:nvPr/>
        </p:nvSpPr>
        <p:spPr>
          <a:xfrm>
            <a:off x="7186648" y="322522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F4A4070E-2EDF-4AB4-8C60-928FD90B94CD}"/>
              </a:ext>
            </a:extLst>
          </p:cNvPr>
          <p:cNvSpPr txBox="1">
            <a:spLocks/>
          </p:cNvSpPr>
          <p:nvPr/>
        </p:nvSpPr>
        <p:spPr>
          <a:xfrm>
            <a:off x="-984422" y="213053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Pâtes </a:t>
            </a:r>
            <a:endParaRPr lang="fr-CM" dirty="0"/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B9B10F80-E5E2-4C19-84F2-648F5B3073B8}"/>
              </a:ext>
            </a:extLst>
          </p:cNvPr>
          <p:cNvCxnSpPr>
            <a:cxnSpLocks/>
          </p:cNvCxnSpPr>
          <p:nvPr/>
        </p:nvCxnSpPr>
        <p:spPr>
          <a:xfrm>
            <a:off x="530942" y="1927105"/>
            <a:ext cx="742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3227B50B-3C58-4114-9FCE-3D6DF445CFA7}"/>
              </a:ext>
            </a:extLst>
          </p:cNvPr>
          <p:cNvCxnSpPr>
            <a:cxnSpLocks/>
          </p:cNvCxnSpPr>
          <p:nvPr/>
        </p:nvCxnSpPr>
        <p:spPr>
          <a:xfrm>
            <a:off x="983365" y="889686"/>
            <a:ext cx="499446" cy="8402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re 1">
            <a:extLst>
              <a:ext uri="{FF2B5EF4-FFF2-40B4-BE49-F238E27FC236}">
                <a16:creationId xmlns:a16="http://schemas.microsoft.com/office/drawing/2014/main" id="{22F286DF-E493-4F71-A0E8-968689B04643}"/>
              </a:ext>
            </a:extLst>
          </p:cNvPr>
          <p:cNvSpPr txBox="1">
            <a:spLocks/>
          </p:cNvSpPr>
          <p:nvPr/>
        </p:nvSpPr>
        <p:spPr>
          <a:xfrm>
            <a:off x="-46867" y="-577948"/>
            <a:ext cx="2864709" cy="24602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LA PASTA FIRST </a:t>
            </a:r>
            <a:br>
              <a:rPr lang="fr-FR" sz="1600" dirty="0"/>
            </a:br>
            <a:endParaRPr lang="fr-CM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744C2D4-4A30-4511-BF25-B154A2B6B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378" y="1309814"/>
            <a:ext cx="6087325" cy="4563112"/>
          </a:xfrm>
          <a:prstGeom prst="rect">
            <a:avLst/>
          </a:prstGeom>
        </p:spPr>
      </p:pic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F741A7A3-D59D-401A-BB0D-BE61EF26DDD2}"/>
              </a:ext>
            </a:extLst>
          </p:cNvPr>
          <p:cNvCxnSpPr>
            <a:cxnSpLocks/>
          </p:cNvCxnSpPr>
          <p:nvPr/>
        </p:nvCxnSpPr>
        <p:spPr>
          <a:xfrm>
            <a:off x="1273140" y="5010180"/>
            <a:ext cx="742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re 1">
            <a:extLst>
              <a:ext uri="{FF2B5EF4-FFF2-40B4-BE49-F238E27FC236}">
                <a16:creationId xmlns:a16="http://schemas.microsoft.com/office/drawing/2014/main" id="{4AA49C4E-A409-4549-9C02-87B6FAAEC102}"/>
              </a:ext>
            </a:extLst>
          </p:cNvPr>
          <p:cNvSpPr txBox="1">
            <a:spLocks/>
          </p:cNvSpPr>
          <p:nvPr/>
        </p:nvSpPr>
        <p:spPr>
          <a:xfrm>
            <a:off x="-669134" y="322522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PU Sachet (en Fcfa): 250Fcfa </a:t>
            </a:r>
            <a:endParaRPr lang="fr-CM" dirty="0"/>
          </a:p>
        </p:txBody>
      </p: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0C1A6841-6676-4BC4-AE82-7FEB8AD8567B}"/>
              </a:ext>
            </a:extLst>
          </p:cNvPr>
          <p:cNvCxnSpPr>
            <a:cxnSpLocks/>
          </p:cNvCxnSpPr>
          <p:nvPr/>
        </p:nvCxnSpPr>
        <p:spPr>
          <a:xfrm flipH="1" flipV="1">
            <a:off x="5392238" y="5416580"/>
            <a:ext cx="386262" cy="8953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re 1">
            <a:extLst>
              <a:ext uri="{FF2B5EF4-FFF2-40B4-BE49-F238E27FC236}">
                <a16:creationId xmlns:a16="http://schemas.microsoft.com/office/drawing/2014/main" id="{F967C22B-44A4-4B7E-B8DA-67A304E78E8B}"/>
              </a:ext>
            </a:extLst>
          </p:cNvPr>
          <p:cNvSpPr txBox="1">
            <a:spLocks/>
          </p:cNvSpPr>
          <p:nvPr/>
        </p:nvSpPr>
        <p:spPr>
          <a:xfrm>
            <a:off x="4689520" y="485082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PU Sachet (en Fcfa): 250Fcfa </a:t>
            </a:r>
            <a:endParaRPr lang="fr-CM" dirty="0"/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B324073E-E938-48BB-B1A3-ADC4F5B65174}"/>
              </a:ext>
            </a:extLst>
          </p:cNvPr>
          <p:cNvCxnSpPr>
            <a:cxnSpLocks/>
          </p:cNvCxnSpPr>
          <p:nvPr/>
        </p:nvCxnSpPr>
        <p:spPr>
          <a:xfrm flipH="1" flipV="1">
            <a:off x="7394255" y="5083921"/>
            <a:ext cx="386262" cy="8953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re 1">
            <a:extLst>
              <a:ext uri="{FF2B5EF4-FFF2-40B4-BE49-F238E27FC236}">
                <a16:creationId xmlns:a16="http://schemas.microsoft.com/office/drawing/2014/main" id="{ADCF66AD-F144-4E9C-A690-EB0C285625FD}"/>
              </a:ext>
            </a:extLst>
          </p:cNvPr>
          <p:cNvSpPr txBox="1">
            <a:spLocks/>
          </p:cNvSpPr>
          <p:nvPr/>
        </p:nvSpPr>
        <p:spPr>
          <a:xfrm>
            <a:off x="7440176" y="4469393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PU Sachet (en Fcfa): 250Fcfa </a:t>
            </a:r>
            <a:endParaRPr lang="fr-CM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43CD8D5-FF09-4242-86F7-04F5523122D7}"/>
              </a:ext>
            </a:extLst>
          </p:cNvPr>
          <p:cNvSpPr txBox="1"/>
          <p:nvPr/>
        </p:nvSpPr>
        <p:spPr>
          <a:xfrm>
            <a:off x="8209519" y="1245083"/>
            <a:ext cx="658836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b="1" dirty="0"/>
              <a:t>Autre forme à intégrer </a:t>
            </a:r>
            <a:r>
              <a:rPr lang="fr-FR" sz="1400" dirty="0"/>
              <a:t>: Tortille</a:t>
            </a:r>
          </a:p>
          <a:p>
            <a:pPr algn="just"/>
            <a:endParaRPr lang="fr-FR" sz="1400" dirty="0"/>
          </a:p>
          <a:p>
            <a:pPr algn="just"/>
            <a:r>
              <a:rPr lang="fr-FR" sz="1400" b="1" dirty="0"/>
              <a:t>Autre Format: 500G</a:t>
            </a:r>
          </a:p>
          <a:p>
            <a:pPr algn="just"/>
            <a:r>
              <a:rPr lang="fr-FR" sz="1400" dirty="0"/>
              <a:t>PU Sachet (en Fcfa): 450 Fcfa</a:t>
            </a:r>
          </a:p>
          <a:p>
            <a:pPr algn="just"/>
            <a:r>
              <a:rPr lang="fr-FR" sz="1400" dirty="0"/>
              <a:t>PU Carton ( en </a:t>
            </a:r>
            <a:r>
              <a:rPr lang="fr-FR" sz="1400" dirty="0" err="1"/>
              <a:t>fcfa</a:t>
            </a:r>
            <a:r>
              <a:rPr lang="fr-FR" sz="1400" dirty="0"/>
              <a:t>): 9000 Fcfa </a:t>
            </a:r>
          </a:p>
          <a:p>
            <a:pPr algn="just"/>
            <a:r>
              <a:rPr lang="fr-FR" sz="1400" dirty="0"/>
              <a:t>Colisage: 1ct 20 Sachets * 500G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5A00C1D-83EC-42B7-89B6-75647F6E92F7}"/>
              </a:ext>
            </a:extLst>
          </p:cNvPr>
          <p:cNvSpPr txBox="1"/>
          <p:nvPr/>
        </p:nvSpPr>
        <p:spPr>
          <a:xfrm>
            <a:off x="8291581" y="3133049"/>
            <a:ext cx="658836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fr-FR" sz="1400" dirty="0"/>
          </a:p>
          <a:p>
            <a:pPr algn="just"/>
            <a:r>
              <a:rPr lang="fr-FR" sz="1400" b="1" dirty="0"/>
              <a:t>Autre Format à intégrer : sac 5 KG</a:t>
            </a:r>
          </a:p>
          <a:p>
            <a:pPr algn="just"/>
            <a:r>
              <a:rPr lang="fr-FR" sz="1400" dirty="0"/>
              <a:t>PU sac 5kg  (en Fcfa): 4850Fcfa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F110DA8-5E04-427B-95D0-762065C7B2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758" y="3871713"/>
            <a:ext cx="1283704" cy="178496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AD0DA61F-5EE7-6EB0-9D1B-8025137E21A3}"/>
              </a:ext>
            </a:extLst>
          </p:cNvPr>
          <p:cNvSpPr txBox="1">
            <a:spLocks/>
          </p:cNvSpPr>
          <p:nvPr/>
        </p:nvSpPr>
        <p:spPr>
          <a:xfrm>
            <a:off x="3394120" y="378710"/>
            <a:ext cx="2590800" cy="765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4800" b="1" dirty="0"/>
          </a:p>
          <a:p>
            <a:pPr algn="just"/>
            <a:r>
              <a:rPr lang="fr-FR" sz="4800" b="1" dirty="0"/>
              <a:t>Enlever le logo Panzani</a:t>
            </a:r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</p:spTree>
    <p:extLst>
      <p:ext uri="{BB962C8B-B14F-4D97-AF65-F5344CB8AC3E}">
        <p14:creationId xmlns:p14="http://schemas.microsoft.com/office/powerpoint/2010/main" val="603209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">
            <a:extLst>
              <a:ext uri="{FF2B5EF4-FFF2-40B4-BE49-F238E27FC236}">
                <a16:creationId xmlns:a16="http://schemas.microsoft.com/office/drawing/2014/main" id="{C8B35E89-297E-4C9F-91EE-F7A87AB6F4D9}"/>
              </a:ext>
            </a:extLst>
          </p:cNvPr>
          <p:cNvSpPr txBox="1">
            <a:spLocks/>
          </p:cNvSpPr>
          <p:nvPr/>
        </p:nvSpPr>
        <p:spPr>
          <a:xfrm>
            <a:off x="7394255" y="2703819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294EABB4-A8E7-4874-B0B8-322A71787DC1}"/>
              </a:ext>
            </a:extLst>
          </p:cNvPr>
          <p:cNvSpPr txBox="1">
            <a:spLocks/>
          </p:cNvSpPr>
          <p:nvPr/>
        </p:nvSpPr>
        <p:spPr>
          <a:xfrm>
            <a:off x="7186648" y="322522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F4A4070E-2EDF-4AB4-8C60-928FD90B94CD}"/>
              </a:ext>
            </a:extLst>
          </p:cNvPr>
          <p:cNvSpPr txBox="1">
            <a:spLocks/>
          </p:cNvSpPr>
          <p:nvPr/>
        </p:nvSpPr>
        <p:spPr>
          <a:xfrm>
            <a:off x="-984422" y="213053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Pâtes </a:t>
            </a:r>
            <a:endParaRPr lang="fr-CM" dirty="0"/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B9B10F80-E5E2-4C19-84F2-648F5B3073B8}"/>
              </a:ext>
            </a:extLst>
          </p:cNvPr>
          <p:cNvCxnSpPr>
            <a:cxnSpLocks/>
          </p:cNvCxnSpPr>
          <p:nvPr/>
        </p:nvCxnSpPr>
        <p:spPr>
          <a:xfrm>
            <a:off x="530942" y="1927105"/>
            <a:ext cx="742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3227B50B-3C58-4114-9FCE-3D6DF445CFA7}"/>
              </a:ext>
            </a:extLst>
          </p:cNvPr>
          <p:cNvCxnSpPr>
            <a:cxnSpLocks/>
          </p:cNvCxnSpPr>
          <p:nvPr/>
        </p:nvCxnSpPr>
        <p:spPr>
          <a:xfrm>
            <a:off x="983365" y="889686"/>
            <a:ext cx="499446" cy="8402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re 1">
            <a:extLst>
              <a:ext uri="{FF2B5EF4-FFF2-40B4-BE49-F238E27FC236}">
                <a16:creationId xmlns:a16="http://schemas.microsoft.com/office/drawing/2014/main" id="{22F286DF-E493-4F71-A0E8-968689B04643}"/>
              </a:ext>
            </a:extLst>
          </p:cNvPr>
          <p:cNvSpPr txBox="1">
            <a:spLocks/>
          </p:cNvSpPr>
          <p:nvPr/>
        </p:nvSpPr>
        <p:spPr>
          <a:xfrm>
            <a:off x="-46867" y="-577948"/>
            <a:ext cx="2864709" cy="24602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LA PASTA GOLD</a:t>
            </a:r>
            <a:br>
              <a:rPr lang="fr-FR" sz="1600" dirty="0"/>
            </a:br>
            <a:endParaRPr lang="fr-CM" dirty="0"/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F741A7A3-D59D-401A-BB0D-BE61EF26DDD2}"/>
              </a:ext>
            </a:extLst>
          </p:cNvPr>
          <p:cNvCxnSpPr>
            <a:cxnSpLocks/>
          </p:cNvCxnSpPr>
          <p:nvPr/>
        </p:nvCxnSpPr>
        <p:spPr>
          <a:xfrm>
            <a:off x="1273140" y="5010180"/>
            <a:ext cx="742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re 1">
            <a:extLst>
              <a:ext uri="{FF2B5EF4-FFF2-40B4-BE49-F238E27FC236}">
                <a16:creationId xmlns:a16="http://schemas.microsoft.com/office/drawing/2014/main" id="{4AA49C4E-A409-4549-9C02-87B6FAAEC102}"/>
              </a:ext>
            </a:extLst>
          </p:cNvPr>
          <p:cNvSpPr txBox="1">
            <a:spLocks/>
          </p:cNvSpPr>
          <p:nvPr/>
        </p:nvSpPr>
        <p:spPr>
          <a:xfrm>
            <a:off x="-946561" y="3899868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PU Sachet (en Fcfa): 550Fcfa </a:t>
            </a:r>
            <a:endParaRPr lang="fr-CM" dirty="0"/>
          </a:p>
        </p:txBody>
      </p:sp>
      <p:sp>
        <p:nvSpPr>
          <p:cNvPr id="30" name="Titre 1">
            <a:extLst>
              <a:ext uri="{FF2B5EF4-FFF2-40B4-BE49-F238E27FC236}">
                <a16:creationId xmlns:a16="http://schemas.microsoft.com/office/drawing/2014/main" id="{F967C22B-44A4-4B7E-B8DA-67A304E78E8B}"/>
              </a:ext>
            </a:extLst>
          </p:cNvPr>
          <p:cNvSpPr txBox="1">
            <a:spLocks/>
          </p:cNvSpPr>
          <p:nvPr/>
        </p:nvSpPr>
        <p:spPr>
          <a:xfrm>
            <a:off x="4155329" y="4660979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PU Sachet (en Fcfa): 550Fcfa </a:t>
            </a:r>
            <a:endParaRPr lang="fr-CM" dirty="0"/>
          </a:p>
        </p:txBody>
      </p:sp>
      <p:sp>
        <p:nvSpPr>
          <p:cNvPr id="33" name="Titre 1">
            <a:extLst>
              <a:ext uri="{FF2B5EF4-FFF2-40B4-BE49-F238E27FC236}">
                <a16:creationId xmlns:a16="http://schemas.microsoft.com/office/drawing/2014/main" id="{ADCF66AD-F144-4E9C-A690-EB0C285625FD}"/>
              </a:ext>
            </a:extLst>
          </p:cNvPr>
          <p:cNvSpPr txBox="1">
            <a:spLocks/>
          </p:cNvSpPr>
          <p:nvPr/>
        </p:nvSpPr>
        <p:spPr>
          <a:xfrm>
            <a:off x="7440176" y="4469393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PU Sachet (en Fcfa): 550Fcfa </a:t>
            </a:r>
            <a:endParaRPr lang="fr-CM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AF107DC-00D1-4EB4-A9D8-880C3C20DE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668" y="1105533"/>
            <a:ext cx="6115904" cy="4534533"/>
          </a:xfrm>
          <a:prstGeom prst="rect">
            <a:avLst/>
          </a:prstGeom>
        </p:spPr>
      </p:pic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FDB37026-1B24-400C-A128-DF89943CF852}"/>
              </a:ext>
            </a:extLst>
          </p:cNvPr>
          <p:cNvCxnSpPr>
            <a:cxnSpLocks/>
          </p:cNvCxnSpPr>
          <p:nvPr/>
        </p:nvCxnSpPr>
        <p:spPr>
          <a:xfrm flipV="1">
            <a:off x="983365" y="5032786"/>
            <a:ext cx="914402" cy="3406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3ACE0CF4-9D01-4764-9FC5-B276A46815C5}"/>
              </a:ext>
            </a:extLst>
          </p:cNvPr>
          <p:cNvCxnSpPr>
            <a:cxnSpLocks/>
          </p:cNvCxnSpPr>
          <p:nvPr/>
        </p:nvCxnSpPr>
        <p:spPr>
          <a:xfrm flipV="1">
            <a:off x="4928955" y="4968996"/>
            <a:ext cx="7234" cy="11689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890614C2-105D-4B98-9AFA-9AD055FEAF7C}"/>
              </a:ext>
            </a:extLst>
          </p:cNvPr>
          <p:cNvCxnSpPr>
            <a:cxnSpLocks/>
          </p:cNvCxnSpPr>
          <p:nvPr/>
        </p:nvCxnSpPr>
        <p:spPr>
          <a:xfrm flipH="1" flipV="1">
            <a:off x="7006891" y="4874075"/>
            <a:ext cx="1312773" cy="10822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2091263B-2637-45DF-90EB-64E8883407D2}"/>
              </a:ext>
            </a:extLst>
          </p:cNvPr>
          <p:cNvSpPr txBox="1"/>
          <p:nvPr/>
        </p:nvSpPr>
        <p:spPr>
          <a:xfrm>
            <a:off x="7915102" y="1089978"/>
            <a:ext cx="65870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800" b="1" dirty="0"/>
              <a:t>Autre forme à intégrer </a:t>
            </a:r>
            <a:r>
              <a:rPr lang="fr-FR" sz="1800" dirty="0"/>
              <a:t>: </a:t>
            </a:r>
            <a:r>
              <a:rPr lang="fr-FR" dirty="0"/>
              <a:t>coude </a:t>
            </a:r>
            <a:endParaRPr lang="fr-FR" sz="18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24C69-1413-6FB5-4754-E91EFCDA23BF}"/>
              </a:ext>
            </a:extLst>
          </p:cNvPr>
          <p:cNvSpPr txBox="1">
            <a:spLocks/>
          </p:cNvSpPr>
          <p:nvPr/>
        </p:nvSpPr>
        <p:spPr>
          <a:xfrm>
            <a:off x="3361145" y="452486"/>
            <a:ext cx="2590800" cy="765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4800" b="1" dirty="0"/>
          </a:p>
          <a:p>
            <a:pPr algn="just"/>
            <a:r>
              <a:rPr lang="fr-FR" sz="4800" b="1" dirty="0"/>
              <a:t>Enlever le logo Panzani</a:t>
            </a:r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</p:spTree>
    <p:extLst>
      <p:ext uri="{BB962C8B-B14F-4D97-AF65-F5344CB8AC3E}">
        <p14:creationId xmlns:p14="http://schemas.microsoft.com/office/powerpoint/2010/main" val="3792098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">
            <a:extLst>
              <a:ext uri="{FF2B5EF4-FFF2-40B4-BE49-F238E27FC236}">
                <a16:creationId xmlns:a16="http://schemas.microsoft.com/office/drawing/2014/main" id="{C8B35E89-297E-4C9F-91EE-F7A87AB6F4D9}"/>
              </a:ext>
            </a:extLst>
          </p:cNvPr>
          <p:cNvSpPr txBox="1">
            <a:spLocks/>
          </p:cNvSpPr>
          <p:nvPr/>
        </p:nvSpPr>
        <p:spPr>
          <a:xfrm>
            <a:off x="7394255" y="2703819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294EABB4-A8E7-4874-B0B8-322A71787DC1}"/>
              </a:ext>
            </a:extLst>
          </p:cNvPr>
          <p:cNvSpPr txBox="1">
            <a:spLocks/>
          </p:cNvSpPr>
          <p:nvPr/>
        </p:nvSpPr>
        <p:spPr>
          <a:xfrm>
            <a:off x="7166566" y="3224230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F4A4070E-2EDF-4AB4-8C60-928FD90B94CD}"/>
              </a:ext>
            </a:extLst>
          </p:cNvPr>
          <p:cNvSpPr txBox="1">
            <a:spLocks/>
          </p:cNvSpPr>
          <p:nvPr/>
        </p:nvSpPr>
        <p:spPr>
          <a:xfrm>
            <a:off x="-984422" y="213053"/>
            <a:ext cx="2590800" cy="1784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Pâtes </a:t>
            </a:r>
            <a:endParaRPr lang="fr-CM" dirty="0"/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B9B10F80-E5E2-4C19-84F2-648F5B3073B8}"/>
              </a:ext>
            </a:extLst>
          </p:cNvPr>
          <p:cNvCxnSpPr>
            <a:cxnSpLocks/>
          </p:cNvCxnSpPr>
          <p:nvPr/>
        </p:nvCxnSpPr>
        <p:spPr>
          <a:xfrm>
            <a:off x="530942" y="1927105"/>
            <a:ext cx="995726" cy="709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3227B50B-3C58-4114-9FCE-3D6DF445CFA7}"/>
              </a:ext>
            </a:extLst>
          </p:cNvPr>
          <p:cNvCxnSpPr>
            <a:cxnSpLocks/>
          </p:cNvCxnSpPr>
          <p:nvPr/>
        </p:nvCxnSpPr>
        <p:spPr>
          <a:xfrm>
            <a:off x="983365" y="889686"/>
            <a:ext cx="499446" cy="8402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re 1">
            <a:extLst>
              <a:ext uri="{FF2B5EF4-FFF2-40B4-BE49-F238E27FC236}">
                <a16:creationId xmlns:a16="http://schemas.microsoft.com/office/drawing/2014/main" id="{22F286DF-E493-4F71-A0E8-968689B04643}"/>
              </a:ext>
            </a:extLst>
          </p:cNvPr>
          <p:cNvSpPr txBox="1">
            <a:spLocks/>
          </p:cNvSpPr>
          <p:nvPr/>
        </p:nvSpPr>
        <p:spPr>
          <a:xfrm>
            <a:off x="-46867" y="-577948"/>
            <a:ext cx="2864709" cy="24602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600" dirty="0"/>
              <a:t>LA PASTA GOLD PREMIUM</a:t>
            </a:r>
            <a:br>
              <a:rPr lang="fr-FR" sz="1600" dirty="0"/>
            </a:br>
            <a:endParaRPr lang="fr-CM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883B6BF-D478-449C-90D7-387F0CFC7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668" y="1173172"/>
            <a:ext cx="6134956" cy="4610743"/>
          </a:xfrm>
          <a:prstGeom prst="rect">
            <a:avLst/>
          </a:prstGeom>
        </p:spPr>
      </p:pic>
      <p:sp>
        <p:nvSpPr>
          <p:cNvPr id="16" name="Titre 1">
            <a:extLst>
              <a:ext uri="{FF2B5EF4-FFF2-40B4-BE49-F238E27FC236}">
                <a16:creationId xmlns:a16="http://schemas.microsoft.com/office/drawing/2014/main" id="{594FDA9D-9B87-4A9B-B12A-D5ACACC92E47}"/>
              </a:ext>
            </a:extLst>
          </p:cNvPr>
          <p:cNvSpPr txBox="1">
            <a:spLocks/>
          </p:cNvSpPr>
          <p:nvPr/>
        </p:nvSpPr>
        <p:spPr>
          <a:xfrm>
            <a:off x="8972057" y="1018252"/>
            <a:ext cx="2864709" cy="24602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M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20109C4-0543-A126-CCEC-C562BCB8A91A}"/>
              </a:ext>
            </a:extLst>
          </p:cNvPr>
          <p:cNvSpPr txBox="1">
            <a:spLocks/>
          </p:cNvSpPr>
          <p:nvPr/>
        </p:nvSpPr>
        <p:spPr>
          <a:xfrm>
            <a:off x="3505200" y="407724"/>
            <a:ext cx="2590800" cy="765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fr-FR" sz="4800" b="1" dirty="0"/>
          </a:p>
          <a:p>
            <a:pPr algn="just"/>
            <a:r>
              <a:rPr lang="fr-FR" sz="4800" b="1" dirty="0"/>
              <a:t>Enlever le logo Panzani</a:t>
            </a:r>
          </a:p>
          <a:p>
            <a:endParaRPr lang="fr-FR" sz="1800" b="1" dirty="0"/>
          </a:p>
          <a:p>
            <a:r>
              <a:rPr lang="fr-FR" sz="1800" b="1" dirty="0"/>
              <a:t>  </a:t>
            </a:r>
            <a:endParaRPr lang="fr-CM" sz="1800" b="1" dirty="0"/>
          </a:p>
        </p:txBody>
      </p:sp>
    </p:spTree>
    <p:extLst>
      <p:ext uri="{BB962C8B-B14F-4D97-AF65-F5344CB8AC3E}">
        <p14:creationId xmlns:p14="http://schemas.microsoft.com/office/powerpoint/2010/main" val="30807931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</TotalTime>
  <Words>562</Words>
  <Application>Microsoft Office PowerPoint</Application>
  <PresentationFormat>Grand écran</PresentationFormat>
  <Paragraphs>175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Thème Office</vt:lpstr>
      <vt:lpstr>Ok </vt:lpstr>
      <vt:lpstr>- Des spaghettis </vt:lpstr>
      <vt:lpstr>Pâtes </vt:lpstr>
      <vt:lpstr>BARKA </vt:lpstr>
      <vt:lpstr>À enlever  </vt:lpstr>
      <vt:lpstr>PU Sachet (en fcfa): 750 Fcfa PU Carton (en Fcfa) 7400 Fcfa Colisage: 1ct * 10 sachets * 1KG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Ok</dc:title>
  <dc:creator>belviche kamga</dc:creator>
  <cp:lastModifiedBy>LENOVO</cp:lastModifiedBy>
  <cp:revision>29</cp:revision>
  <dcterms:created xsi:type="dcterms:W3CDTF">2025-10-31T14:11:14Z</dcterms:created>
  <dcterms:modified xsi:type="dcterms:W3CDTF">2025-11-05T09:56:26Z</dcterms:modified>
</cp:coreProperties>
</file>