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omments/modernComment_10A_869B2102.xml" ContentType="application/vnd.ms-powerpoint.comments+xml"/>
  <Override PartName="/docMetadata/LabelInfo.xml" ContentType="application/vnd.ms-office.classificationlabels+xml"/>
  <Override PartName="/ppt/authors.xml" ContentType="application/vnd.ms-powerpoint.author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557B27-2B76-C49F-4C89-22BB571CDF47}" name="TCHEBY Marie Emmanuelle" initials="MT" userId="S::marie-emmanuelle.tcheby@danone.com::924bd634-1d3f-4c10-89bd-f06bc4e744f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5" d="100"/>
          <a:sy n="65" d="100"/>
        </p:scale>
        <p:origin x="69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microsoft.com/office/2018/10/relationships/authors" Target="authors.xml"/><Relationship Id="rId4" Type="http://schemas.openxmlformats.org/officeDocument/2006/relationships/viewProps" Target="viewProp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CHEBY Marie Emmanuelle" userId="924bd634-1d3f-4c10-89bd-f06bc4e744f4" providerId="ADAL" clId="{03779F4B-77D3-4A6E-8B95-5410578AF4E5}"/>
    <pc:docChg chg="modSld">
      <pc:chgData name="TCHEBY Marie Emmanuelle" userId="924bd634-1d3f-4c10-89bd-f06bc4e744f4" providerId="ADAL" clId="{03779F4B-77D3-4A6E-8B95-5410578AF4E5}" dt="2025-04-18T11:20:29.832" v="36" actId="6549"/>
      <pc:docMkLst>
        <pc:docMk/>
      </pc:docMkLst>
      <pc:sldChg chg="modSp mod">
        <pc:chgData name="TCHEBY Marie Emmanuelle" userId="924bd634-1d3f-4c10-89bd-f06bc4e744f4" providerId="ADAL" clId="{03779F4B-77D3-4A6E-8B95-5410578AF4E5}" dt="2025-04-18T11:20:06.601" v="32"/>
        <pc:sldMkLst>
          <pc:docMk/>
          <pc:sldMk cId="2258313474" sldId="266"/>
        </pc:sldMkLst>
        <pc:spChg chg="mod">
          <ac:chgData name="TCHEBY Marie Emmanuelle" userId="924bd634-1d3f-4c10-89bd-f06bc4e744f4" providerId="ADAL" clId="{03779F4B-77D3-4A6E-8B95-5410578AF4E5}" dt="2025-04-17T18:56:44.183" v="4" actId="20577"/>
          <ac:spMkLst>
            <pc:docMk/>
            <pc:sldMk cId="2258313474" sldId="266"/>
            <ac:spMk id="2" creationId="{6B56C969-F7F6-36E8-F0B6-D0B100EF6946}"/>
          </ac:spMkLst>
        </pc:spChg>
        <pc:spChg chg="mod">
          <ac:chgData name="TCHEBY Marie Emmanuelle" userId="924bd634-1d3f-4c10-89bd-f06bc4e744f4" providerId="ADAL" clId="{03779F4B-77D3-4A6E-8B95-5410578AF4E5}" dt="2025-04-18T11:20:06.601" v="32"/>
          <ac:spMkLst>
            <pc:docMk/>
            <pc:sldMk cId="2258313474" sldId="266"/>
            <ac:spMk id="13" creationId="{78BA879E-53F8-DFF0-DF9B-388CFD3471B3}"/>
          </ac:spMkLst>
        </pc:spChg>
        <pc:spChg chg="mod">
          <ac:chgData name="TCHEBY Marie Emmanuelle" userId="924bd634-1d3f-4c10-89bd-f06bc4e744f4" providerId="ADAL" clId="{03779F4B-77D3-4A6E-8B95-5410578AF4E5}" dt="2025-04-17T18:57:51.602" v="13" actId="20577"/>
          <ac:spMkLst>
            <pc:docMk/>
            <pc:sldMk cId="2258313474" sldId="266"/>
            <ac:spMk id="21" creationId="{32EF7A2D-D943-FCEC-6AB9-778692734DAC}"/>
          </ac:spMkLst>
        </pc:spChg>
      </pc:sldChg>
      <pc:sldChg chg="modSp mod">
        <pc:chgData name="TCHEBY Marie Emmanuelle" userId="924bd634-1d3f-4c10-89bd-f06bc4e744f4" providerId="ADAL" clId="{03779F4B-77D3-4A6E-8B95-5410578AF4E5}" dt="2025-04-18T11:20:29.832" v="36" actId="6549"/>
        <pc:sldMkLst>
          <pc:docMk/>
          <pc:sldMk cId="3664137070" sldId="270"/>
        </pc:sldMkLst>
        <pc:spChg chg="mod">
          <ac:chgData name="TCHEBY Marie Emmanuelle" userId="924bd634-1d3f-4c10-89bd-f06bc4e744f4" providerId="ADAL" clId="{03779F4B-77D3-4A6E-8B95-5410578AF4E5}" dt="2025-04-18T11:20:29.832" v="36" actId="6549"/>
          <ac:spMkLst>
            <pc:docMk/>
            <pc:sldMk cId="3664137070" sldId="270"/>
            <ac:spMk id="3" creationId="{8D04BAAE-E6BA-57F4-26E5-BD3DC6EE9888}"/>
          </ac:spMkLst>
        </pc:spChg>
        <pc:spChg chg="mod">
          <ac:chgData name="TCHEBY Marie Emmanuelle" userId="924bd634-1d3f-4c10-89bd-f06bc4e744f4" providerId="ADAL" clId="{03779F4B-77D3-4A6E-8B95-5410578AF4E5}" dt="2025-04-17T18:59:29.149" v="30" actId="20577"/>
          <ac:spMkLst>
            <pc:docMk/>
            <pc:sldMk cId="3664137070" sldId="270"/>
            <ac:spMk id="11" creationId="{45968162-6095-DC1D-845C-9D27051920F7}"/>
          </ac:spMkLst>
        </pc:spChg>
      </pc:sldChg>
    </pc:docChg>
  </pc:docChgLst>
</pc:chgInfo>
</file>

<file path=ppt/comments/modernComment_10A_869B2102.xml><?xml version="1.0" encoding="utf-8"?>
<p188:cmLst xmlns:a="http://schemas.openxmlformats.org/drawingml/2006/main" xmlns:r="http://schemas.openxmlformats.org/officeDocument/2006/relationships" xmlns:p188="http://schemas.microsoft.com/office/powerpoint/2018/8/main">
  <p188:cm id="{5B457B60-8306-40DE-AE28-A2E8F9E06D7F}" authorId="{BE557B27-2B76-C49F-4C89-22BB571CDF47}" created="2025-04-17T18:33:19.846">
    <ac:deMkLst xmlns:ac="http://schemas.microsoft.com/office/drawing/2013/main/command">
      <pc:docMk xmlns:pc="http://schemas.microsoft.com/office/powerpoint/2013/main/command"/>
      <pc:sldMk xmlns:pc="http://schemas.microsoft.com/office/powerpoint/2013/main/command" cId="2258313474" sldId="266"/>
      <ac:spMk id="21" creationId="{32EF7A2D-D943-FCEC-6AB9-778692734DAC}"/>
    </ac:deMkLst>
    <p188:txBody>
      <a:bodyPr/>
      <a:lstStyle/>
      <a:p>
        <a:r>
          <a:rPr lang="en-US"/>
          <a:t>Gros challenge de lisibilité vu le volume de textes. Possible de raccourcir certains textes notamment la référence aux  points de vente déjà listés la 1ere phrase et inclus dans le texte lu.
 Pour discussion pendant le GC meeting</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92649A9-BA4E-82DB-C02C-8FE66EFA901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I"/>
          </a:p>
        </p:txBody>
      </p:sp>
      <p:sp>
        <p:nvSpPr>
          <p:cNvPr id="3" name="Sous-titre 2">
            <a:extLst>
              <a:ext uri="{FF2B5EF4-FFF2-40B4-BE49-F238E27FC236}">
                <a16:creationId xmlns:a16="http://schemas.microsoft.com/office/drawing/2014/main" xmlns="" id="{D27123A3-6C11-CE51-F2F3-8355C8B504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I"/>
          </a:p>
        </p:txBody>
      </p:sp>
      <p:sp>
        <p:nvSpPr>
          <p:cNvPr id="4" name="Espace réservé de la date 3">
            <a:extLst>
              <a:ext uri="{FF2B5EF4-FFF2-40B4-BE49-F238E27FC236}">
                <a16:creationId xmlns:a16="http://schemas.microsoft.com/office/drawing/2014/main" xmlns="" id="{992110D3-2B7C-22AD-05A2-B2FA21B4F607}"/>
              </a:ext>
            </a:extLst>
          </p:cNvPr>
          <p:cNvSpPr>
            <a:spLocks noGrp="1"/>
          </p:cNvSpPr>
          <p:nvPr>
            <p:ph type="dt" sz="half" idx="10"/>
          </p:nvPr>
        </p:nvSpPr>
        <p:spPr/>
        <p:txBody>
          <a:bodyPr/>
          <a:lstStyle/>
          <a:p>
            <a:fld id="{851C41D7-B0B9-473D-A682-6E9C7318ABD8}" type="datetimeFigureOut">
              <a:rPr lang="fr-CI" smtClean="0"/>
              <a:t>30/04/2025</a:t>
            </a:fld>
            <a:endParaRPr lang="fr-CI"/>
          </a:p>
        </p:txBody>
      </p:sp>
      <p:sp>
        <p:nvSpPr>
          <p:cNvPr id="5" name="Espace réservé du pied de page 4">
            <a:extLst>
              <a:ext uri="{FF2B5EF4-FFF2-40B4-BE49-F238E27FC236}">
                <a16:creationId xmlns:a16="http://schemas.microsoft.com/office/drawing/2014/main" xmlns="" id="{E9878A75-9776-557F-BF72-C86CA81DECA7}"/>
              </a:ext>
            </a:extLst>
          </p:cNvPr>
          <p:cNvSpPr>
            <a:spLocks noGrp="1"/>
          </p:cNvSpPr>
          <p:nvPr>
            <p:ph type="ftr" sz="quarter" idx="11"/>
          </p:nvPr>
        </p:nvSpPr>
        <p:spPr/>
        <p:txBody>
          <a:bodyPr/>
          <a:lstStyle/>
          <a:p>
            <a:endParaRPr lang="fr-CI"/>
          </a:p>
        </p:txBody>
      </p:sp>
      <p:sp>
        <p:nvSpPr>
          <p:cNvPr id="6" name="Espace réservé du numéro de diapositive 5">
            <a:extLst>
              <a:ext uri="{FF2B5EF4-FFF2-40B4-BE49-F238E27FC236}">
                <a16:creationId xmlns:a16="http://schemas.microsoft.com/office/drawing/2014/main" xmlns="" id="{69728DC3-7FDE-E4AC-4A41-229AC9DA7D2D}"/>
              </a:ext>
            </a:extLst>
          </p:cNvPr>
          <p:cNvSpPr>
            <a:spLocks noGrp="1"/>
          </p:cNvSpPr>
          <p:nvPr>
            <p:ph type="sldNum" sz="quarter" idx="12"/>
          </p:nvPr>
        </p:nvSpPr>
        <p:spPr/>
        <p:txBody>
          <a:bodyPr/>
          <a:lstStyle/>
          <a:p>
            <a:fld id="{C79C8ECD-3131-4F62-BD54-496BEEECF330}" type="slidenum">
              <a:rPr lang="fr-CI" smtClean="0"/>
              <a:t>‹N°›</a:t>
            </a:fld>
            <a:endParaRPr lang="fr-CI"/>
          </a:p>
        </p:txBody>
      </p:sp>
    </p:spTree>
    <p:extLst>
      <p:ext uri="{BB962C8B-B14F-4D97-AF65-F5344CB8AC3E}">
        <p14:creationId xmlns:p14="http://schemas.microsoft.com/office/powerpoint/2010/main" val="4068982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164E845-D6D0-AE0B-048B-CF44CEF65544}"/>
              </a:ext>
            </a:extLst>
          </p:cNvPr>
          <p:cNvSpPr>
            <a:spLocks noGrp="1"/>
          </p:cNvSpPr>
          <p:nvPr>
            <p:ph type="title"/>
          </p:nvPr>
        </p:nvSpPr>
        <p:spPr/>
        <p:txBody>
          <a:bodyPr/>
          <a:lstStyle/>
          <a:p>
            <a:r>
              <a:rPr lang="fr-FR"/>
              <a:t>Modifiez le style du titre</a:t>
            </a:r>
            <a:endParaRPr lang="fr-CI"/>
          </a:p>
        </p:txBody>
      </p:sp>
      <p:sp>
        <p:nvSpPr>
          <p:cNvPr id="3" name="Espace réservé du texte vertical 2">
            <a:extLst>
              <a:ext uri="{FF2B5EF4-FFF2-40B4-BE49-F238E27FC236}">
                <a16:creationId xmlns:a16="http://schemas.microsoft.com/office/drawing/2014/main" xmlns="" id="{7006E7DC-B4C7-AA8A-94CE-63E7439A483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I"/>
          </a:p>
        </p:txBody>
      </p:sp>
      <p:sp>
        <p:nvSpPr>
          <p:cNvPr id="4" name="Espace réservé de la date 3">
            <a:extLst>
              <a:ext uri="{FF2B5EF4-FFF2-40B4-BE49-F238E27FC236}">
                <a16:creationId xmlns:a16="http://schemas.microsoft.com/office/drawing/2014/main" xmlns="" id="{DF98ED50-2860-5E90-46AF-70B345719B9C}"/>
              </a:ext>
            </a:extLst>
          </p:cNvPr>
          <p:cNvSpPr>
            <a:spLocks noGrp="1"/>
          </p:cNvSpPr>
          <p:nvPr>
            <p:ph type="dt" sz="half" idx="10"/>
          </p:nvPr>
        </p:nvSpPr>
        <p:spPr/>
        <p:txBody>
          <a:bodyPr/>
          <a:lstStyle/>
          <a:p>
            <a:fld id="{851C41D7-B0B9-473D-A682-6E9C7318ABD8}" type="datetimeFigureOut">
              <a:rPr lang="fr-CI" smtClean="0"/>
              <a:t>30/04/2025</a:t>
            </a:fld>
            <a:endParaRPr lang="fr-CI"/>
          </a:p>
        </p:txBody>
      </p:sp>
      <p:sp>
        <p:nvSpPr>
          <p:cNvPr id="5" name="Espace réservé du pied de page 4">
            <a:extLst>
              <a:ext uri="{FF2B5EF4-FFF2-40B4-BE49-F238E27FC236}">
                <a16:creationId xmlns:a16="http://schemas.microsoft.com/office/drawing/2014/main" xmlns="" id="{06076C3A-1C74-4E64-058D-2EFD080FB757}"/>
              </a:ext>
            </a:extLst>
          </p:cNvPr>
          <p:cNvSpPr>
            <a:spLocks noGrp="1"/>
          </p:cNvSpPr>
          <p:nvPr>
            <p:ph type="ftr" sz="quarter" idx="11"/>
          </p:nvPr>
        </p:nvSpPr>
        <p:spPr/>
        <p:txBody>
          <a:bodyPr/>
          <a:lstStyle/>
          <a:p>
            <a:endParaRPr lang="fr-CI"/>
          </a:p>
        </p:txBody>
      </p:sp>
      <p:sp>
        <p:nvSpPr>
          <p:cNvPr id="6" name="Espace réservé du numéro de diapositive 5">
            <a:extLst>
              <a:ext uri="{FF2B5EF4-FFF2-40B4-BE49-F238E27FC236}">
                <a16:creationId xmlns:a16="http://schemas.microsoft.com/office/drawing/2014/main" xmlns="" id="{DDDD6A0A-FECC-6FD7-F528-F576ACD88D73}"/>
              </a:ext>
            </a:extLst>
          </p:cNvPr>
          <p:cNvSpPr>
            <a:spLocks noGrp="1"/>
          </p:cNvSpPr>
          <p:nvPr>
            <p:ph type="sldNum" sz="quarter" idx="12"/>
          </p:nvPr>
        </p:nvSpPr>
        <p:spPr/>
        <p:txBody>
          <a:bodyPr/>
          <a:lstStyle/>
          <a:p>
            <a:fld id="{C79C8ECD-3131-4F62-BD54-496BEEECF330}" type="slidenum">
              <a:rPr lang="fr-CI" smtClean="0"/>
              <a:t>‹N°›</a:t>
            </a:fld>
            <a:endParaRPr lang="fr-CI"/>
          </a:p>
        </p:txBody>
      </p:sp>
    </p:spTree>
    <p:extLst>
      <p:ext uri="{BB962C8B-B14F-4D97-AF65-F5344CB8AC3E}">
        <p14:creationId xmlns:p14="http://schemas.microsoft.com/office/powerpoint/2010/main" val="551282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14709DF0-C25A-0223-14DA-A76A0125D541}"/>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I"/>
          </a:p>
        </p:txBody>
      </p:sp>
      <p:sp>
        <p:nvSpPr>
          <p:cNvPr id="3" name="Espace réservé du texte vertical 2">
            <a:extLst>
              <a:ext uri="{FF2B5EF4-FFF2-40B4-BE49-F238E27FC236}">
                <a16:creationId xmlns:a16="http://schemas.microsoft.com/office/drawing/2014/main" xmlns="" id="{FBFB9FCB-0C3D-7BAF-D65D-FC3BB6E1473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I"/>
          </a:p>
        </p:txBody>
      </p:sp>
      <p:sp>
        <p:nvSpPr>
          <p:cNvPr id="4" name="Espace réservé de la date 3">
            <a:extLst>
              <a:ext uri="{FF2B5EF4-FFF2-40B4-BE49-F238E27FC236}">
                <a16:creationId xmlns:a16="http://schemas.microsoft.com/office/drawing/2014/main" xmlns="" id="{DDAFEB67-D93A-8C36-9BA9-63428C009FB5}"/>
              </a:ext>
            </a:extLst>
          </p:cNvPr>
          <p:cNvSpPr>
            <a:spLocks noGrp="1"/>
          </p:cNvSpPr>
          <p:nvPr>
            <p:ph type="dt" sz="half" idx="10"/>
          </p:nvPr>
        </p:nvSpPr>
        <p:spPr/>
        <p:txBody>
          <a:bodyPr/>
          <a:lstStyle/>
          <a:p>
            <a:fld id="{851C41D7-B0B9-473D-A682-6E9C7318ABD8}" type="datetimeFigureOut">
              <a:rPr lang="fr-CI" smtClean="0"/>
              <a:t>30/04/2025</a:t>
            </a:fld>
            <a:endParaRPr lang="fr-CI"/>
          </a:p>
        </p:txBody>
      </p:sp>
      <p:sp>
        <p:nvSpPr>
          <p:cNvPr id="5" name="Espace réservé du pied de page 4">
            <a:extLst>
              <a:ext uri="{FF2B5EF4-FFF2-40B4-BE49-F238E27FC236}">
                <a16:creationId xmlns:a16="http://schemas.microsoft.com/office/drawing/2014/main" xmlns="" id="{386C1092-2450-7CED-7BCB-15A3E5DCDC60}"/>
              </a:ext>
            </a:extLst>
          </p:cNvPr>
          <p:cNvSpPr>
            <a:spLocks noGrp="1"/>
          </p:cNvSpPr>
          <p:nvPr>
            <p:ph type="ftr" sz="quarter" idx="11"/>
          </p:nvPr>
        </p:nvSpPr>
        <p:spPr/>
        <p:txBody>
          <a:bodyPr/>
          <a:lstStyle/>
          <a:p>
            <a:endParaRPr lang="fr-CI"/>
          </a:p>
        </p:txBody>
      </p:sp>
      <p:sp>
        <p:nvSpPr>
          <p:cNvPr id="6" name="Espace réservé du numéro de diapositive 5">
            <a:extLst>
              <a:ext uri="{FF2B5EF4-FFF2-40B4-BE49-F238E27FC236}">
                <a16:creationId xmlns:a16="http://schemas.microsoft.com/office/drawing/2014/main" xmlns="" id="{BC5DCDC2-9299-B9C8-0349-09180B909175}"/>
              </a:ext>
            </a:extLst>
          </p:cNvPr>
          <p:cNvSpPr>
            <a:spLocks noGrp="1"/>
          </p:cNvSpPr>
          <p:nvPr>
            <p:ph type="sldNum" sz="quarter" idx="12"/>
          </p:nvPr>
        </p:nvSpPr>
        <p:spPr/>
        <p:txBody>
          <a:bodyPr/>
          <a:lstStyle/>
          <a:p>
            <a:fld id="{C79C8ECD-3131-4F62-BD54-496BEEECF330}" type="slidenum">
              <a:rPr lang="fr-CI" smtClean="0"/>
              <a:t>‹N°›</a:t>
            </a:fld>
            <a:endParaRPr lang="fr-CI"/>
          </a:p>
        </p:txBody>
      </p:sp>
    </p:spTree>
    <p:extLst>
      <p:ext uri="{BB962C8B-B14F-4D97-AF65-F5344CB8AC3E}">
        <p14:creationId xmlns:p14="http://schemas.microsoft.com/office/powerpoint/2010/main" val="1700011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userDrawn="1">
  <p:cSld name="3_Navy: 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B089556F-9663-440B-8FF7-E00D97A0F2E6}"/>
              </a:ext>
            </a:extLst>
          </p:cNvPr>
          <p:cNvSpPr/>
          <p:nvPr userDrawn="1"/>
        </p:nvSpPr>
        <p:spPr>
          <a:xfrm>
            <a:off x="11573189" y="0"/>
            <a:ext cx="618811" cy="6858000"/>
          </a:xfrm>
          <a:prstGeom prst="rect">
            <a:avLst/>
          </a:prstGeom>
          <a:solidFill>
            <a:srgbClr val="DE38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lvl="0" algn="ctr"/>
            <a:endParaRPr lang="en-GB" sz="1799">
              <a:solidFill>
                <a:schemeClr val="bg1"/>
              </a:solidFill>
            </a:endParaRPr>
          </a:p>
        </p:txBody>
      </p:sp>
      <p:sp>
        <p:nvSpPr>
          <p:cNvPr id="4" name="Footer Placeholder 3">
            <a:extLst>
              <a:ext uri="{FF2B5EF4-FFF2-40B4-BE49-F238E27FC236}">
                <a16:creationId xmlns:a16="http://schemas.microsoft.com/office/drawing/2014/main" xmlns="" id="{5C5C2914-9038-4BFF-B47D-D2D1B67AEED7}"/>
              </a:ext>
            </a:extLst>
          </p:cNvPr>
          <p:cNvSpPr>
            <a:spLocks noGrp="1"/>
          </p:cNvSpPr>
          <p:nvPr>
            <p:ph type="ftr" sz="quarter" idx="11"/>
          </p:nvPr>
        </p:nvSpPr>
        <p:spPr/>
        <p:txBody>
          <a:bodyPr>
            <a:noAutofit/>
          </a:bodyPr>
          <a:lstStyle>
            <a:lvl1pPr>
              <a:defRPr>
                <a:solidFill>
                  <a:schemeClr val="bg1"/>
                </a:solidFill>
              </a:defRPr>
            </a:lvl1pPr>
          </a:lstStyle>
          <a:p>
            <a:r>
              <a:rPr lang="en-GB"/>
              <a:t>2023 AOP - CBU template</a:t>
            </a:r>
          </a:p>
        </p:txBody>
      </p:sp>
      <p:sp>
        <p:nvSpPr>
          <p:cNvPr id="5" name="Slide Number Placeholder 4">
            <a:extLst>
              <a:ext uri="{FF2B5EF4-FFF2-40B4-BE49-F238E27FC236}">
                <a16:creationId xmlns:a16="http://schemas.microsoft.com/office/drawing/2014/main" xmlns="" id="{0A8E3EED-BA4B-4106-B922-3FB3396AF366}"/>
              </a:ext>
            </a:extLst>
          </p:cNvPr>
          <p:cNvSpPr>
            <a:spLocks noGrp="1"/>
          </p:cNvSpPr>
          <p:nvPr>
            <p:ph type="sldNum" sz="quarter" idx="12"/>
          </p:nvPr>
        </p:nvSpPr>
        <p:spPr/>
        <p:txBody>
          <a:bodyPr>
            <a:noAutofit/>
          </a:bodyPr>
          <a:lstStyle>
            <a:lvl1pPr>
              <a:defRPr>
                <a:solidFill>
                  <a:schemeClr val="bg1"/>
                </a:solidFill>
              </a:defRPr>
            </a:lvl1pPr>
          </a:lstStyle>
          <a:p>
            <a:fld id="{B5F9A4F6-7BA3-4126-88A5-A8B8CE7104E5}" type="slidenum">
              <a:rPr lang="en-GB" smtClean="0"/>
              <a:pPr/>
              <a:t>‹N°›</a:t>
            </a:fld>
            <a:endParaRPr lang="en-GB"/>
          </a:p>
        </p:txBody>
      </p:sp>
      <p:sp>
        <p:nvSpPr>
          <p:cNvPr id="8" name="Text Placeholder 7">
            <a:extLst>
              <a:ext uri="{FF2B5EF4-FFF2-40B4-BE49-F238E27FC236}">
                <a16:creationId xmlns:a16="http://schemas.microsoft.com/office/drawing/2014/main" xmlns="" id="{7EBFDEB3-B4A3-4DFF-859C-B59331FA4D08}"/>
              </a:ext>
            </a:extLst>
          </p:cNvPr>
          <p:cNvSpPr>
            <a:spLocks noGrp="1"/>
          </p:cNvSpPr>
          <p:nvPr>
            <p:ph type="body" sz="quarter" idx="13"/>
          </p:nvPr>
        </p:nvSpPr>
        <p:spPr>
          <a:xfrm>
            <a:off x="587375" y="413914"/>
            <a:ext cx="10839600" cy="1286301"/>
          </a:xfrm>
        </p:spPr>
        <p:txBody>
          <a:bodyPr tIns="0" bIns="0">
            <a:noAutofit/>
          </a:bodyPr>
          <a:lstStyle>
            <a:lvl1pPr algn="l" defTabSz="914126" rtl="0" eaLnBrk="1" latinLnBrk="0" hangingPunct="1">
              <a:lnSpc>
                <a:spcPct val="90000"/>
              </a:lnSpc>
              <a:spcBef>
                <a:spcPct val="0"/>
              </a:spcBef>
              <a:buNone/>
              <a:defRPr lang="en-US" sz="2799" kern="1200" cap="all" baseline="0" dirty="0" smtClean="0">
                <a:solidFill>
                  <a:schemeClr val="tx1"/>
                </a:solidFill>
                <a:latin typeface="+mj-lt"/>
                <a:ea typeface="+mj-ea"/>
                <a:cs typeface="+mj-cs"/>
              </a:defRPr>
            </a:lvl1pPr>
            <a:lvl2pPr>
              <a:defRPr sz="2399"/>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417301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896B527-00CA-1E21-EE5A-9165209BA227}"/>
              </a:ext>
            </a:extLst>
          </p:cNvPr>
          <p:cNvSpPr>
            <a:spLocks noGrp="1"/>
          </p:cNvSpPr>
          <p:nvPr>
            <p:ph type="title"/>
          </p:nvPr>
        </p:nvSpPr>
        <p:spPr/>
        <p:txBody>
          <a:bodyPr/>
          <a:lstStyle/>
          <a:p>
            <a:r>
              <a:rPr lang="fr-FR"/>
              <a:t>Modifiez le style du titre</a:t>
            </a:r>
            <a:endParaRPr lang="fr-CI"/>
          </a:p>
        </p:txBody>
      </p:sp>
      <p:sp>
        <p:nvSpPr>
          <p:cNvPr id="3" name="Espace réservé du contenu 2">
            <a:extLst>
              <a:ext uri="{FF2B5EF4-FFF2-40B4-BE49-F238E27FC236}">
                <a16:creationId xmlns:a16="http://schemas.microsoft.com/office/drawing/2014/main" xmlns="" id="{15B6A67B-2DF8-CB5F-4AFE-75E3A6CB78B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I"/>
          </a:p>
        </p:txBody>
      </p:sp>
      <p:sp>
        <p:nvSpPr>
          <p:cNvPr id="4" name="Espace réservé de la date 3">
            <a:extLst>
              <a:ext uri="{FF2B5EF4-FFF2-40B4-BE49-F238E27FC236}">
                <a16:creationId xmlns:a16="http://schemas.microsoft.com/office/drawing/2014/main" xmlns="" id="{4C9F4F57-8186-B600-C63E-D8FB4C8BCF23}"/>
              </a:ext>
            </a:extLst>
          </p:cNvPr>
          <p:cNvSpPr>
            <a:spLocks noGrp="1"/>
          </p:cNvSpPr>
          <p:nvPr>
            <p:ph type="dt" sz="half" idx="10"/>
          </p:nvPr>
        </p:nvSpPr>
        <p:spPr/>
        <p:txBody>
          <a:bodyPr/>
          <a:lstStyle/>
          <a:p>
            <a:fld id="{851C41D7-B0B9-473D-A682-6E9C7318ABD8}" type="datetimeFigureOut">
              <a:rPr lang="fr-CI" smtClean="0"/>
              <a:t>30/04/2025</a:t>
            </a:fld>
            <a:endParaRPr lang="fr-CI"/>
          </a:p>
        </p:txBody>
      </p:sp>
      <p:sp>
        <p:nvSpPr>
          <p:cNvPr id="5" name="Espace réservé du pied de page 4">
            <a:extLst>
              <a:ext uri="{FF2B5EF4-FFF2-40B4-BE49-F238E27FC236}">
                <a16:creationId xmlns:a16="http://schemas.microsoft.com/office/drawing/2014/main" xmlns="" id="{B419DB3C-F893-30F5-85B9-4E84D37DF13E}"/>
              </a:ext>
            </a:extLst>
          </p:cNvPr>
          <p:cNvSpPr>
            <a:spLocks noGrp="1"/>
          </p:cNvSpPr>
          <p:nvPr>
            <p:ph type="ftr" sz="quarter" idx="11"/>
          </p:nvPr>
        </p:nvSpPr>
        <p:spPr/>
        <p:txBody>
          <a:bodyPr/>
          <a:lstStyle/>
          <a:p>
            <a:endParaRPr lang="fr-CI"/>
          </a:p>
        </p:txBody>
      </p:sp>
      <p:sp>
        <p:nvSpPr>
          <p:cNvPr id="6" name="Espace réservé du numéro de diapositive 5">
            <a:extLst>
              <a:ext uri="{FF2B5EF4-FFF2-40B4-BE49-F238E27FC236}">
                <a16:creationId xmlns:a16="http://schemas.microsoft.com/office/drawing/2014/main" xmlns="" id="{7392BF7F-99C8-0B92-9AD0-5C7B4D29A2E0}"/>
              </a:ext>
            </a:extLst>
          </p:cNvPr>
          <p:cNvSpPr>
            <a:spLocks noGrp="1"/>
          </p:cNvSpPr>
          <p:nvPr>
            <p:ph type="sldNum" sz="quarter" idx="12"/>
          </p:nvPr>
        </p:nvSpPr>
        <p:spPr/>
        <p:txBody>
          <a:bodyPr/>
          <a:lstStyle/>
          <a:p>
            <a:fld id="{C79C8ECD-3131-4F62-BD54-496BEEECF330}" type="slidenum">
              <a:rPr lang="fr-CI" smtClean="0"/>
              <a:t>‹N°›</a:t>
            </a:fld>
            <a:endParaRPr lang="fr-CI"/>
          </a:p>
        </p:txBody>
      </p:sp>
    </p:spTree>
    <p:extLst>
      <p:ext uri="{BB962C8B-B14F-4D97-AF65-F5344CB8AC3E}">
        <p14:creationId xmlns:p14="http://schemas.microsoft.com/office/powerpoint/2010/main" val="1655115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8BB495B-0992-7077-3E07-1ABE7B6B563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I"/>
          </a:p>
        </p:txBody>
      </p:sp>
      <p:sp>
        <p:nvSpPr>
          <p:cNvPr id="3" name="Espace réservé du texte 2">
            <a:extLst>
              <a:ext uri="{FF2B5EF4-FFF2-40B4-BE49-F238E27FC236}">
                <a16:creationId xmlns:a16="http://schemas.microsoft.com/office/drawing/2014/main" xmlns="" id="{1084AFFF-FA8C-45A9-62AF-7B262F6DA26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4C6063F6-40AD-86B9-9DAB-438F7490B33A}"/>
              </a:ext>
            </a:extLst>
          </p:cNvPr>
          <p:cNvSpPr>
            <a:spLocks noGrp="1"/>
          </p:cNvSpPr>
          <p:nvPr>
            <p:ph type="dt" sz="half" idx="10"/>
          </p:nvPr>
        </p:nvSpPr>
        <p:spPr/>
        <p:txBody>
          <a:bodyPr/>
          <a:lstStyle/>
          <a:p>
            <a:fld id="{851C41D7-B0B9-473D-A682-6E9C7318ABD8}" type="datetimeFigureOut">
              <a:rPr lang="fr-CI" smtClean="0"/>
              <a:t>30/04/2025</a:t>
            </a:fld>
            <a:endParaRPr lang="fr-CI"/>
          </a:p>
        </p:txBody>
      </p:sp>
      <p:sp>
        <p:nvSpPr>
          <p:cNvPr id="5" name="Espace réservé du pied de page 4">
            <a:extLst>
              <a:ext uri="{FF2B5EF4-FFF2-40B4-BE49-F238E27FC236}">
                <a16:creationId xmlns:a16="http://schemas.microsoft.com/office/drawing/2014/main" xmlns="" id="{DE6A65E9-251B-6BA9-1672-5D4EDA1DE038}"/>
              </a:ext>
            </a:extLst>
          </p:cNvPr>
          <p:cNvSpPr>
            <a:spLocks noGrp="1"/>
          </p:cNvSpPr>
          <p:nvPr>
            <p:ph type="ftr" sz="quarter" idx="11"/>
          </p:nvPr>
        </p:nvSpPr>
        <p:spPr/>
        <p:txBody>
          <a:bodyPr/>
          <a:lstStyle/>
          <a:p>
            <a:endParaRPr lang="fr-CI"/>
          </a:p>
        </p:txBody>
      </p:sp>
      <p:sp>
        <p:nvSpPr>
          <p:cNvPr id="6" name="Espace réservé du numéro de diapositive 5">
            <a:extLst>
              <a:ext uri="{FF2B5EF4-FFF2-40B4-BE49-F238E27FC236}">
                <a16:creationId xmlns:a16="http://schemas.microsoft.com/office/drawing/2014/main" xmlns="" id="{5DD22FB0-B477-60A8-8902-607BA192275B}"/>
              </a:ext>
            </a:extLst>
          </p:cNvPr>
          <p:cNvSpPr>
            <a:spLocks noGrp="1"/>
          </p:cNvSpPr>
          <p:nvPr>
            <p:ph type="sldNum" sz="quarter" idx="12"/>
          </p:nvPr>
        </p:nvSpPr>
        <p:spPr/>
        <p:txBody>
          <a:bodyPr/>
          <a:lstStyle/>
          <a:p>
            <a:fld id="{C79C8ECD-3131-4F62-BD54-496BEEECF330}" type="slidenum">
              <a:rPr lang="fr-CI" smtClean="0"/>
              <a:t>‹N°›</a:t>
            </a:fld>
            <a:endParaRPr lang="fr-CI"/>
          </a:p>
        </p:txBody>
      </p:sp>
    </p:spTree>
    <p:extLst>
      <p:ext uri="{BB962C8B-B14F-4D97-AF65-F5344CB8AC3E}">
        <p14:creationId xmlns:p14="http://schemas.microsoft.com/office/powerpoint/2010/main" val="230898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A99C73B-1A12-23C4-F579-38D8C24B924E}"/>
              </a:ext>
            </a:extLst>
          </p:cNvPr>
          <p:cNvSpPr>
            <a:spLocks noGrp="1"/>
          </p:cNvSpPr>
          <p:nvPr>
            <p:ph type="title"/>
          </p:nvPr>
        </p:nvSpPr>
        <p:spPr/>
        <p:txBody>
          <a:bodyPr/>
          <a:lstStyle/>
          <a:p>
            <a:r>
              <a:rPr lang="fr-FR"/>
              <a:t>Modifiez le style du titre</a:t>
            </a:r>
            <a:endParaRPr lang="fr-CI"/>
          </a:p>
        </p:txBody>
      </p:sp>
      <p:sp>
        <p:nvSpPr>
          <p:cNvPr id="3" name="Espace réservé du contenu 2">
            <a:extLst>
              <a:ext uri="{FF2B5EF4-FFF2-40B4-BE49-F238E27FC236}">
                <a16:creationId xmlns:a16="http://schemas.microsoft.com/office/drawing/2014/main" xmlns="" id="{AFE90C63-78AC-E3FA-F000-78A4CB75C29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I"/>
          </a:p>
        </p:txBody>
      </p:sp>
      <p:sp>
        <p:nvSpPr>
          <p:cNvPr id="4" name="Espace réservé du contenu 3">
            <a:extLst>
              <a:ext uri="{FF2B5EF4-FFF2-40B4-BE49-F238E27FC236}">
                <a16:creationId xmlns:a16="http://schemas.microsoft.com/office/drawing/2014/main" xmlns="" id="{152A5751-F0B5-E73B-2197-2E5CDB50B8A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I"/>
          </a:p>
        </p:txBody>
      </p:sp>
      <p:sp>
        <p:nvSpPr>
          <p:cNvPr id="5" name="Espace réservé de la date 4">
            <a:extLst>
              <a:ext uri="{FF2B5EF4-FFF2-40B4-BE49-F238E27FC236}">
                <a16:creationId xmlns:a16="http://schemas.microsoft.com/office/drawing/2014/main" xmlns="" id="{93214DF1-2309-394A-07E8-7251524C042E}"/>
              </a:ext>
            </a:extLst>
          </p:cNvPr>
          <p:cNvSpPr>
            <a:spLocks noGrp="1"/>
          </p:cNvSpPr>
          <p:nvPr>
            <p:ph type="dt" sz="half" idx="10"/>
          </p:nvPr>
        </p:nvSpPr>
        <p:spPr/>
        <p:txBody>
          <a:bodyPr/>
          <a:lstStyle/>
          <a:p>
            <a:fld id="{851C41D7-B0B9-473D-A682-6E9C7318ABD8}" type="datetimeFigureOut">
              <a:rPr lang="fr-CI" smtClean="0"/>
              <a:t>30/04/2025</a:t>
            </a:fld>
            <a:endParaRPr lang="fr-CI"/>
          </a:p>
        </p:txBody>
      </p:sp>
      <p:sp>
        <p:nvSpPr>
          <p:cNvPr id="6" name="Espace réservé du pied de page 5">
            <a:extLst>
              <a:ext uri="{FF2B5EF4-FFF2-40B4-BE49-F238E27FC236}">
                <a16:creationId xmlns:a16="http://schemas.microsoft.com/office/drawing/2014/main" xmlns="" id="{F62AB3A1-0F4D-E09E-C25A-FF4DF2F44F31}"/>
              </a:ext>
            </a:extLst>
          </p:cNvPr>
          <p:cNvSpPr>
            <a:spLocks noGrp="1"/>
          </p:cNvSpPr>
          <p:nvPr>
            <p:ph type="ftr" sz="quarter" idx="11"/>
          </p:nvPr>
        </p:nvSpPr>
        <p:spPr/>
        <p:txBody>
          <a:bodyPr/>
          <a:lstStyle/>
          <a:p>
            <a:endParaRPr lang="fr-CI"/>
          </a:p>
        </p:txBody>
      </p:sp>
      <p:sp>
        <p:nvSpPr>
          <p:cNvPr id="7" name="Espace réservé du numéro de diapositive 6">
            <a:extLst>
              <a:ext uri="{FF2B5EF4-FFF2-40B4-BE49-F238E27FC236}">
                <a16:creationId xmlns:a16="http://schemas.microsoft.com/office/drawing/2014/main" xmlns="" id="{0B1F3E5F-3E4C-7589-E92A-DDD091D37E05}"/>
              </a:ext>
            </a:extLst>
          </p:cNvPr>
          <p:cNvSpPr>
            <a:spLocks noGrp="1"/>
          </p:cNvSpPr>
          <p:nvPr>
            <p:ph type="sldNum" sz="quarter" idx="12"/>
          </p:nvPr>
        </p:nvSpPr>
        <p:spPr/>
        <p:txBody>
          <a:bodyPr/>
          <a:lstStyle/>
          <a:p>
            <a:fld id="{C79C8ECD-3131-4F62-BD54-496BEEECF330}" type="slidenum">
              <a:rPr lang="fr-CI" smtClean="0"/>
              <a:t>‹N°›</a:t>
            </a:fld>
            <a:endParaRPr lang="fr-CI"/>
          </a:p>
        </p:txBody>
      </p:sp>
    </p:spTree>
    <p:extLst>
      <p:ext uri="{BB962C8B-B14F-4D97-AF65-F5344CB8AC3E}">
        <p14:creationId xmlns:p14="http://schemas.microsoft.com/office/powerpoint/2010/main" val="2778895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E460F82-2DB3-93FF-DB43-8ABFAB655E0F}"/>
              </a:ext>
            </a:extLst>
          </p:cNvPr>
          <p:cNvSpPr>
            <a:spLocks noGrp="1"/>
          </p:cNvSpPr>
          <p:nvPr>
            <p:ph type="title"/>
          </p:nvPr>
        </p:nvSpPr>
        <p:spPr>
          <a:xfrm>
            <a:off x="839788" y="365125"/>
            <a:ext cx="10515600" cy="1325563"/>
          </a:xfrm>
        </p:spPr>
        <p:txBody>
          <a:bodyPr/>
          <a:lstStyle/>
          <a:p>
            <a:r>
              <a:rPr lang="fr-FR"/>
              <a:t>Modifiez le style du titre</a:t>
            </a:r>
            <a:endParaRPr lang="fr-CI"/>
          </a:p>
        </p:txBody>
      </p:sp>
      <p:sp>
        <p:nvSpPr>
          <p:cNvPr id="3" name="Espace réservé du texte 2">
            <a:extLst>
              <a:ext uri="{FF2B5EF4-FFF2-40B4-BE49-F238E27FC236}">
                <a16:creationId xmlns:a16="http://schemas.microsoft.com/office/drawing/2014/main" xmlns="" id="{F3188390-C64A-9FF1-F26F-45C0262D22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7C9F47C7-A463-A3DD-0FEB-BF59AB86E97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I"/>
          </a:p>
        </p:txBody>
      </p:sp>
      <p:sp>
        <p:nvSpPr>
          <p:cNvPr id="5" name="Espace réservé du texte 4">
            <a:extLst>
              <a:ext uri="{FF2B5EF4-FFF2-40B4-BE49-F238E27FC236}">
                <a16:creationId xmlns:a16="http://schemas.microsoft.com/office/drawing/2014/main" xmlns="" id="{C19FC95A-CD87-2BF2-D5BA-FE333190AA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4B86782B-C55B-BAF3-A5FD-D63DA250350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I"/>
          </a:p>
        </p:txBody>
      </p:sp>
      <p:sp>
        <p:nvSpPr>
          <p:cNvPr id="7" name="Espace réservé de la date 6">
            <a:extLst>
              <a:ext uri="{FF2B5EF4-FFF2-40B4-BE49-F238E27FC236}">
                <a16:creationId xmlns:a16="http://schemas.microsoft.com/office/drawing/2014/main" xmlns="" id="{DF50FB8D-4962-364A-0640-B02960FDF264}"/>
              </a:ext>
            </a:extLst>
          </p:cNvPr>
          <p:cNvSpPr>
            <a:spLocks noGrp="1"/>
          </p:cNvSpPr>
          <p:nvPr>
            <p:ph type="dt" sz="half" idx="10"/>
          </p:nvPr>
        </p:nvSpPr>
        <p:spPr/>
        <p:txBody>
          <a:bodyPr/>
          <a:lstStyle/>
          <a:p>
            <a:fld id="{851C41D7-B0B9-473D-A682-6E9C7318ABD8}" type="datetimeFigureOut">
              <a:rPr lang="fr-CI" smtClean="0"/>
              <a:t>30/04/2025</a:t>
            </a:fld>
            <a:endParaRPr lang="fr-CI"/>
          </a:p>
        </p:txBody>
      </p:sp>
      <p:sp>
        <p:nvSpPr>
          <p:cNvPr id="8" name="Espace réservé du pied de page 7">
            <a:extLst>
              <a:ext uri="{FF2B5EF4-FFF2-40B4-BE49-F238E27FC236}">
                <a16:creationId xmlns:a16="http://schemas.microsoft.com/office/drawing/2014/main" xmlns="" id="{91F87ED2-32A3-41D8-B265-6A31B140CC16}"/>
              </a:ext>
            </a:extLst>
          </p:cNvPr>
          <p:cNvSpPr>
            <a:spLocks noGrp="1"/>
          </p:cNvSpPr>
          <p:nvPr>
            <p:ph type="ftr" sz="quarter" idx="11"/>
          </p:nvPr>
        </p:nvSpPr>
        <p:spPr/>
        <p:txBody>
          <a:bodyPr/>
          <a:lstStyle/>
          <a:p>
            <a:endParaRPr lang="fr-CI"/>
          </a:p>
        </p:txBody>
      </p:sp>
      <p:sp>
        <p:nvSpPr>
          <p:cNvPr id="9" name="Espace réservé du numéro de diapositive 8">
            <a:extLst>
              <a:ext uri="{FF2B5EF4-FFF2-40B4-BE49-F238E27FC236}">
                <a16:creationId xmlns:a16="http://schemas.microsoft.com/office/drawing/2014/main" xmlns="" id="{5BA52E86-6894-B9FB-2C47-F0D7C16A1B5A}"/>
              </a:ext>
            </a:extLst>
          </p:cNvPr>
          <p:cNvSpPr>
            <a:spLocks noGrp="1"/>
          </p:cNvSpPr>
          <p:nvPr>
            <p:ph type="sldNum" sz="quarter" idx="12"/>
          </p:nvPr>
        </p:nvSpPr>
        <p:spPr/>
        <p:txBody>
          <a:bodyPr/>
          <a:lstStyle/>
          <a:p>
            <a:fld id="{C79C8ECD-3131-4F62-BD54-496BEEECF330}" type="slidenum">
              <a:rPr lang="fr-CI" smtClean="0"/>
              <a:t>‹N°›</a:t>
            </a:fld>
            <a:endParaRPr lang="fr-CI"/>
          </a:p>
        </p:txBody>
      </p:sp>
    </p:spTree>
    <p:extLst>
      <p:ext uri="{BB962C8B-B14F-4D97-AF65-F5344CB8AC3E}">
        <p14:creationId xmlns:p14="http://schemas.microsoft.com/office/powerpoint/2010/main" val="744307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ECCC787-E021-27EA-4324-F2430FEAA1B5}"/>
              </a:ext>
            </a:extLst>
          </p:cNvPr>
          <p:cNvSpPr>
            <a:spLocks noGrp="1"/>
          </p:cNvSpPr>
          <p:nvPr>
            <p:ph type="title"/>
          </p:nvPr>
        </p:nvSpPr>
        <p:spPr/>
        <p:txBody>
          <a:bodyPr/>
          <a:lstStyle/>
          <a:p>
            <a:r>
              <a:rPr lang="fr-FR"/>
              <a:t>Modifiez le style du titre</a:t>
            </a:r>
            <a:endParaRPr lang="fr-CI"/>
          </a:p>
        </p:txBody>
      </p:sp>
      <p:sp>
        <p:nvSpPr>
          <p:cNvPr id="3" name="Espace réservé de la date 2">
            <a:extLst>
              <a:ext uri="{FF2B5EF4-FFF2-40B4-BE49-F238E27FC236}">
                <a16:creationId xmlns:a16="http://schemas.microsoft.com/office/drawing/2014/main" xmlns="" id="{05FDB908-4073-6750-2B8D-D73D71FB6AC2}"/>
              </a:ext>
            </a:extLst>
          </p:cNvPr>
          <p:cNvSpPr>
            <a:spLocks noGrp="1"/>
          </p:cNvSpPr>
          <p:nvPr>
            <p:ph type="dt" sz="half" idx="10"/>
          </p:nvPr>
        </p:nvSpPr>
        <p:spPr/>
        <p:txBody>
          <a:bodyPr/>
          <a:lstStyle/>
          <a:p>
            <a:fld id="{851C41D7-B0B9-473D-A682-6E9C7318ABD8}" type="datetimeFigureOut">
              <a:rPr lang="fr-CI" smtClean="0"/>
              <a:t>30/04/2025</a:t>
            </a:fld>
            <a:endParaRPr lang="fr-CI"/>
          </a:p>
        </p:txBody>
      </p:sp>
      <p:sp>
        <p:nvSpPr>
          <p:cNvPr id="4" name="Espace réservé du pied de page 3">
            <a:extLst>
              <a:ext uri="{FF2B5EF4-FFF2-40B4-BE49-F238E27FC236}">
                <a16:creationId xmlns:a16="http://schemas.microsoft.com/office/drawing/2014/main" xmlns="" id="{C5B936DA-25AD-0961-84FC-711AFC103FBF}"/>
              </a:ext>
            </a:extLst>
          </p:cNvPr>
          <p:cNvSpPr>
            <a:spLocks noGrp="1"/>
          </p:cNvSpPr>
          <p:nvPr>
            <p:ph type="ftr" sz="quarter" idx="11"/>
          </p:nvPr>
        </p:nvSpPr>
        <p:spPr/>
        <p:txBody>
          <a:bodyPr/>
          <a:lstStyle/>
          <a:p>
            <a:endParaRPr lang="fr-CI"/>
          </a:p>
        </p:txBody>
      </p:sp>
      <p:sp>
        <p:nvSpPr>
          <p:cNvPr id="5" name="Espace réservé du numéro de diapositive 4">
            <a:extLst>
              <a:ext uri="{FF2B5EF4-FFF2-40B4-BE49-F238E27FC236}">
                <a16:creationId xmlns:a16="http://schemas.microsoft.com/office/drawing/2014/main" xmlns="" id="{770340A1-9656-D44E-7405-B86104B95A22}"/>
              </a:ext>
            </a:extLst>
          </p:cNvPr>
          <p:cNvSpPr>
            <a:spLocks noGrp="1"/>
          </p:cNvSpPr>
          <p:nvPr>
            <p:ph type="sldNum" sz="quarter" idx="12"/>
          </p:nvPr>
        </p:nvSpPr>
        <p:spPr/>
        <p:txBody>
          <a:bodyPr/>
          <a:lstStyle/>
          <a:p>
            <a:fld id="{C79C8ECD-3131-4F62-BD54-496BEEECF330}" type="slidenum">
              <a:rPr lang="fr-CI" smtClean="0"/>
              <a:t>‹N°›</a:t>
            </a:fld>
            <a:endParaRPr lang="fr-CI"/>
          </a:p>
        </p:txBody>
      </p:sp>
    </p:spTree>
    <p:extLst>
      <p:ext uri="{BB962C8B-B14F-4D97-AF65-F5344CB8AC3E}">
        <p14:creationId xmlns:p14="http://schemas.microsoft.com/office/powerpoint/2010/main" val="1700252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82F26A0C-73B6-7C34-C610-16CC4DFD4DA6}"/>
              </a:ext>
            </a:extLst>
          </p:cNvPr>
          <p:cNvSpPr>
            <a:spLocks noGrp="1"/>
          </p:cNvSpPr>
          <p:nvPr>
            <p:ph type="dt" sz="half" idx="10"/>
          </p:nvPr>
        </p:nvSpPr>
        <p:spPr/>
        <p:txBody>
          <a:bodyPr/>
          <a:lstStyle/>
          <a:p>
            <a:fld id="{851C41D7-B0B9-473D-A682-6E9C7318ABD8}" type="datetimeFigureOut">
              <a:rPr lang="fr-CI" smtClean="0"/>
              <a:t>30/04/2025</a:t>
            </a:fld>
            <a:endParaRPr lang="fr-CI"/>
          </a:p>
        </p:txBody>
      </p:sp>
      <p:sp>
        <p:nvSpPr>
          <p:cNvPr id="3" name="Espace réservé du pied de page 2">
            <a:extLst>
              <a:ext uri="{FF2B5EF4-FFF2-40B4-BE49-F238E27FC236}">
                <a16:creationId xmlns:a16="http://schemas.microsoft.com/office/drawing/2014/main" xmlns="" id="{DE903C23-B086-0524-3134-F9B8655351D8}"/>
              </a:ext>
            </a:extLst>
          </p:cNvPr>
          <p:cNvSpPr>
            <a:spLocks noGrp="1"/>
          </p:cNvSpPr>
          <p:nvPr>
            <p:ph type="ftr" sz="quarter" idx="11"/>
          </p:nvPr>
        </p:nvSpPr>
        <p:spPr/>
        <p:txBody>
          <a:bodyPr/>
          <a:lstStyle/>
          <a:p>
            <a:endParaRPr lang="fr-CI"/>
          </a:p>
        </p:txBody>
      </p:sp>
      <p:sp>
        <p:nvSpPr>
          <p:cNvPr id="4" name="Espace réservé du numéro de diapositive 3">
            <a:extLst>
              <a:ext uri="{FF2B5EF4-FFF2-40B4-BE49-F238E27FC236}">
                <a16:creationId xmlns:a16="http://schemas.microsoft.com/office/drawing/2014/main" xmlns="" id="{9420F58F-4DDE-3F0D-A824-1ECAB0336E55}"/>
              </a:ext>
            </a:extLst>
          </p:cNvPr>
          <p:cNvSpPr>
            <a:spLocks noGrp="1"/>
          </p:cNvSpPr>
          <p:nvPr>
            <p:ph type="sldNum" sz="quarter" idx="12"/>
          </p:nvPr>
        </p:nvSpPr>
        <p:spPr/>
        <p:txBody>
          <a:bodyPr/>
          <a:lstStyle/>
          <a:p>
            <a:fld id="{C79C8ECD-3131-4F62-BD54-496BEEECF330}" type="slidenum">
              <a:rPr lang="fr-CI" smtClean="0"/>
              <a:t>‹N°›</a:t>
            </a:fld>
            <a:endParaRPr lang="fr-CI"/>
          </a:p>
        </p:txBody>
      </p:sp>
    </p:spTree>
    <p:extLst>
      <p:ext uri="{BB962C8B-B14F-4D97-AF65-F5344CB8AC3E}">
        <p14:creationId xmlns:p14="http://schemas.microsoft.com/office/powerpoint/2010/main" val="239929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F13A5E7-1D45-BBFB-1604-3299035F7A5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I"/>
          </a:p>
        </p:txBody>
      </p:sp>
      <p:sp>
        <p:nvSpPr>
          <p:cNvPr id="3" name="Espace réservé du contenu 2">
            <a:extLst>
              <a:ext uri="{FF2B5EF4-FFF2-40B4-BE49-F238E27FC236}">
                <a16:creationId xmlns:a16="http://schemas.microsoft.com/office/drawing/2014/main" xmlns="" id="{1FE5DA5A-5AE1-A587-2500-39172AE425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I"/>
          </a:p>
        </p:txBody>
      </p:sp>
      <p:sp>
        <p:nvSpPr>
          <p:cNvPr id="4" name="Espace réservé du texte 3">
            <a:extLst>
              <a:ext uri="{FF2B5EF4-FFF2-40B4-BE49-F238E27FC236}">
                <a16:creationId xmlns:a16="http://schemas.microsoft.com/office/drawing/2014/main" xmlns="" id="{BA2943D3-A705-E46B-ED51-FDF55B5C00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12FCE53C-6425-86B6-D18A-C9934BCAE7CD}"/>
              </a:ext>
            </a:extLst>
          </p:cNvPr>
          <p:cNvSpPr>
            <a:spLocks noGrp="1"/>
          </p:cNvSpPr>
          <p:nvPr>
            <p:ph type="dt" sz="half" idx="10"/>
          </p:nvPr>
        </p:nvSpPr>
        <p:spPr/>
        <p:txBody>
          <a:bodyPr/>
          <a:lstStyle/>
          <a:p>
            <a:fld id="{851C41D7-B0B9-473D-A682-6E9C7318ABD8}" type="datetimeFigureOut">
              <a:rPr lang="fr-CI" smtClean="0"/>
              <a:t>30/04/2025</a:t>
            </a:fld>
            <a:endParaRPr lang="fr-CI"/>
          </a:p>
        </p:txBody>
      </p:sp>
      <p:sp>
        <p:nvSpPr>
          <p:cNvPr id="6" name="Espace réservé du pied de page 5">
            <a:extLst>
              <a:ext uri="{FF2B5EF4-FFF2-40B4-BE49-F238E27FC236}">
                <a16:creationId xmlns:a16="http://schemas.microsoft.com/office/drawing/2014/main" xmlns="" id="{2E31762F-4514-B1C5-5E64-CDFC24CD49F7}"/>
              </a:ext>
            </a:extLst>
          </p:cNvPr>
          <p:cNvSpPr>
            <a:spLocks noGrp="1"/>
          </p:cNvSpPr>
          <p:nvPr>
            <p:ph type="ftr" sz="quarter" idx="11"/>
          </p:nvPr>
        </p:nvSpPr>
        <p:spPr/>
        <p:txBody>
          <a:bodyPr/>
          <a:lstStyle/>
          <a:p>
            <a:endParaRPr lang="fr-CI"/>
          </a:p>
        </p:txBody>
      </p:sp>
      <p:sp>
        <p:nvSpPr>
          <p:cNvPr id="7" name="Espace réservé du numéro de diapositive 6">
            <a:extLst>
              <a:ext uri="{FF2B5EF4-FFF2-40B4-BE49-F238E27FC236}">
                <a16:creationId xmlns:a16="http://schemas.microsoft.com/office/drawing/2014/main" xmlns="" id="{4111A044-6A3A-5247-F85E-7ADBB3A4725A}"/>
              </a:ext>
            </a:extLst>
          </p:cNvPr>
          <p:cNvSpPr>
            <a:spLocks noGrp="1"/>
          </p:cNvSpPr>
          <p:nvPr>
            <p:ph type="sldNum" sz="quarter" idx="12"/>
          </p:nvPr>
        </p:nvSpPr>
        <p:spPr/>
        <p:txBody>
          <a:bodyPr/>
          <a:lstStyle/>
          <a:p>
            <a:fld id="{C79C8ECD-3131-4F62-BD54-496BEEECF330}" type="slidenum">
              <a:rPr lang="fr-CI" smtClean="0"/>
              <a:t>‹N°›</a:t>
            </a:fld>
            <a:endParaRPr lang="fr-CI"/>
          </a:p>
        </p:txBody>
      </p:sp>
    </p:spTree>
    <p:extLst>
      <p:ext uri="{BB962C8B-B14F-4D97-AF65-F5344CB8AC3E}">
        <p14:creationId xmlns:p14="http://schemas.microsoft.com/office/powerpoint/2010/main" val="4158288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206FF22-4830-B86E-36AA-031D27CBADA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I"/>
          </a:p>
        </p:txBody>
      </p:sp>
      <p:sp>
        <p:nvSpPr>
          <p:cNvPr id="3" name="Espace réservé pour une image  2">
            <a:extLst>
              <a:ext uri="{FF2B5EF4-FFF2-40B4-BE49-F238E27FC236}">
                <a16:creationId xmlns:a16="http://schemas.microsoft.com/office/drawing/2014/main" xmlns="" id="{EFAE2C82-0FBC-486C-4C68-8C6DDFA10C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I"/>
          </a:p>
        </p:txBody>
      </p:sp>
      <p:sp>
        <p:nvSpPr>
          <p:cNvPr id="4" name="Espace réservé du texte 3">
            <a:extLst>
              <a:ext uri="{FF2B5EF4-FFF2-40B4-BE49-F238E27FC236}">
                <a16:creationId xmlns:a16="http://schemas.microsoft.com/office/drawing/2014/main" xmlns="" id="{CDE72228-2409-0B09-B97C-6E87F9E59D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C8760A99-48E8-1AFE-FF75-6381B2FCF3D9}"/>
              </a:ext>
            </a:extLst>
          </p:cNvPr>
          <p:cNvSpPr>
            <a:spLocks noGrp="1"/>
          </p:cNvSpPr>
          <p:nvPr>
            <p:ph type="dt" sz="half" idx="10"/>
          </p:nvPr>
        </p:nvSpPr>
        <p:spPr/>
        <p:txBody>
          <a:bodyPr/>
          <a:lstStyle/>
          <a:p>
            <a:fld id="{851C41D7-B0B9-473D-A682-6E9C7318ABD8}" type="datetimeFigureOut">
              <a:rPr lang="fr-CI" smtClean="0"/>
              <a:t>30/04/2025</a:t>
            </a:fld>
            <a:endParaRPr lang="fr-CI"/>
          </a:p>
        </p:txBody>
      </p:sp>
      <p:sp>
        <p:nvSpPr>
          <p:cNvPr id="6" name="Espace réservé du pied de page 5">
            <a:extLst>
              <a:ext uri="{FF2B5EF4-FFF2-40B4-BE49-F238E27FC236}">
                <a16:creationId xmlns:a16="http://schemas.microsoft.com/office/drawing/2014/main" xmlns="" id="{CB0A2318-958E-F910-76FF-F7082B171AEF}"/>
              </a:ext>
            </a:extLst>
          </p:cNvPr>
          <p:cNvSpPr>
            <a:spLocks noGrp="1"/>
          </p:cNvSpPr>
          <p:nvPr>
            <p:ph type="ftr" sz="quarter" idx="11"/>
          </p:nvPr>
        </p:nvSpPr>
        <p:spPr/>
        <p:txBody>
          <a:bodyPr/>
          <a:lstStyle/>
          <a:p>
            <a:endParaRPr lang="fr-CI"/>
          </a:p>
        </p:txBody>
      </p:sp>
      <p:sp>
        <p:nvSpPr>
          <p:cNvPr id="7" name="Espace réservé du numéro de diapositive 6">
            <a:extLst>
              <a:ext uri="{FF2B5EF4-FFF2-40B4-BE49-F238E27FC236}">
                <a16:creationId xmlns:a16="http://schemas.microsoft.com/office/drawing/2014/main" xmlns="" id="{9075F56A-EB48-4C80-C973-EC5D0BF97E9B}"/>
              </a:ext>
            </a:extLst>
          </p:cNvPr>
          <p:cNvSpPr>
            <a:spLocks noGrp="1"/>
          </p:cNvSpPr>
          <p:nvPr>
            <p:ph type="sldNum" sz="quarter" idx="12"/>
          </p:nvPr>
        </p:nvSpPr>
        <p:spPr/>
        <p:txBody>
          <a:bodyPr/>
          <a:lstStyle/>
          <a:p>
            <a:fld id="{C79C8ECD-3131-4F62-BD54-496BEEECF330}" type="slidenum">
              <a:rPr lang="fr-CI" smtClean="0"/>
              <a:t>‹N°›</a:t>
            </a:fld>
            <a:endParaRPr lang="fr-CI"/>
          </a:p>
        </p:txBody>
      </p:sp>
    </p:spTree>
    <p:extLst>
      <p:ext uri="{BB962C8B-B14F-4D97-AF65-F5344CB8AC3E}">
        <p14:creationId xmlns:p14="http://schemas.microsoft.com/office/powerpoint/2010/main" val="4107557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294F78AD-41D0-8923-EE23-00C041BA13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I"/>
          </a:p>
        </p:txBody>
      </p:sp>
      <p:sp>
        <p:nvSpPr>
          <p:cNvPr id="3" name="Espace réservé du texte 2">
            <a:extLst>
              <a:ext uri="{FF2B5EF4-FFF2-40B4-BE49-F238E27FC236}">
                <a16:creationId xmlns:a16="http://schemas.microsoft.com/office/drawing/2014/main" xmlns="" id="{B8122979-EB17-9857-423E-B8D58DA343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I"/>
          </a:p>
        </p:txBody>
      </p:sp>
      <p:sp>
        <p:nvSpPr>
          <p:cNvPr id="4" name="Espace réservé de la date 3">
            <a:extLst>
              <a:ext uri="{FF2B5EF4-FFF2-40B4-BE49-F238E27FC236}">
                <a16:creationId xmlns:a16="http://schemas.microsoft.com/office/drawing/2014/main" xmlns="" id="{B4C8DE5B-95D6-BBE6-BF65-23CBDA8463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1C41D7-B0B9-473D-A682-6E9C7318ABD8}" type="datetimeFigureOut">
              <a:rPr lang="fr-CI" smtClean="0"/>
              <a:t>30/04/2025</a:t>
            </a:fld>
            <a:endParaRPr lang="fr-CI"/>
          </a:p>
        </p:txBody>
      </p:sp>
      <p:sp>
        <p:nvSpPr>
          <p:cNvPr id="5" name="Espace réservé du pied de page 4">
            <a:extLst>
              <a:ext uri="{FF2B5EF4-FFF2-40B4-BE49-F238E27FC236}">
                <a16:creationId xmlns:a16="http://schemas.microsoft.com/office/drawing/2014/main" xmlns="" id="{41E1E246-8577-6FBD-11E5-47670F68DD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I"/>
          </a:p>
        </p:txBody>
      </p:sp>
      <p:sp>
        <p:nvSpPr>
          <p:cNvPr id="6" name="Espace réservé du numéro de diapositive 5">
            <a:extLst>
              <a:ext uri="{FF2B5EF4-FFF2-40B4-BE49-F238E27FC236}">
                <a16:creationId xmlns:a16="http://schemas.microsoft.com/office/drawing/2014/main" xmlns="" id="{FFD3BE9C-FFAA-81B7-92CE-C842ED15C1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9C8ECD-3131-4F62-BD54-496BEEECF330}" type="slidenum">
              <a:rPr lang="fr-CI" smtClean="0"/>
              <a:t>‹N°›</a:t>
            </a:fld>
            <a:endParaRPr lang="fr-CI"/>
          </a:p>
        </p:txBody>
      </p:sp>
    </p:spTree>
    <p:extLst>
      <p:ext uri="{BB962C8B-B14F-4D97-AF65-F5344CB8AC3E}">
        <p14:creationId xmlns:p14="http://schemas.microsoft.com/office/powerpoint/2010/main" val="419943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4" Type="http://schemas.microsoft.com/office/2018/10/relationships/comments" Target="../comments/modernComment_10A_869B210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9438D8A-7020-7D63-9B11-3834D5BE355C}"/>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xmlns="" id="{6B56C969-F7F6-36E8-F0B6-D0B100EF6946}"/>
              </a:ext>
            </a:extLst>
          </p:cNvPr>
          <p:cNvSpPr>
            <a:spLocks noGrp="1"/>
          </p:cNvSpPr>
          <p:nvPr>
            <p:ph type="body" sz="quarter" idx="13"/>
          </p:nvPr>
        </p:nvSpPr>
        <p:spPr>
          <a:xfrm>
            <a:off x="257634" y="306902"/>
            <a:ext cx="10316332" cy="483863"/>
          </a:xfrm>
        </p:spPr>
        <p:txBody>
          <a:bodyPr/>
          <a:lstStyle/>
          <a:p>
            <a:r>
              <a:rPr lang="fr-FR" b="1" dirty="0">
                <a:solidFill>
                  <a:srgbClr val="EF1A26"/>
                </a:solidFill>
                <a:latin typeface="Danone One" panose="020B0504030202020204" pitchFamily="34" charset="0"/>
              </a:rPr>
              <a:t>SCRIPT SPOT VIDÉO – BONNET </a:t>
            </a:r>
            <a:r>
              <a:rPr lang="fr-FR" b="1" dirty="0" smtClean="0">
                <a:solidFill>
                  <a:srgbClr val="EF1A26"/>
                </a:solidFill>
                <a:latin typeface="Danone One" panose="020B0504030202020204" pitchFamily="34" charset="0"/>
              </a:rPr>
              <a:t>ROUGE SCM </a:t>
            </a:r>
            <a:r>
              <a:rPr lang="fr-FR" b="1" dirty="0">
                <a:solidFill>
                  <a:srgbClr val="EF1A26"/>
                </a:solidFill>
                <a:latin typeface="Danone One" panose="020B0504030202020204" pitchFamily="34" charset="0"/>
              </a:rPr>
              <a:t>(25 sec)</a:t>
            </a:r>
            <a:br>
              <a:rPr lang="fr-FR" b="1" dirty="0">
                <a:solidFill>
                  <a:srgbClr val="EF1A26"/>
                </a:solidFill>
                <a:latin typeface="Danone One" panose="020B0504030202020204" pitchFamily="34" charset="0"/>
              </a:rPr>
            </a:br>
            <a:endParaRPr lang="fr-CI" b="1" dirty="0">
              <a:solidFill>
                <a:srgbClr val="EF1A26"/>
              </a:solidFill>
              <a:latin typeface="Danone One" panose="020B0504030202020204" pitchFamily="34" charset="0"/>
            </a:endParaRPr>
          </a:p>
        </p:txBody>
      </p:sp>
      <p:sp>
        <p:nvSpPr>
          <p:cNvPr id="3" name="Rectangle 2">
            <a:extLst>
              <a:ext uri="{FF2B5EF4-FFF2-40B4-BE49-F238E27FC236}">
                <a16:creationId xmlns:a16="http://schemas.microsoft.com/office/drawing/2014/main" xmlns="" id="{1B5E14A2-E442-09FC-7688-55FD60D9216D}"/>
              </a:ext>
            </a:extLst>
          </p:cNvPr>
          <p:cNvSpPr/>
          <p:nvPr/>
        </p:nvSpPr>
        <p:spPr>
          <a:xfrm>
            <a:off x="4352748" y="6507861"/>
            <a:ext cx="434232" cy="14151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I"/>
          </a:p>
        </p:txBody>
      </p:sp>
      <p:sp>
        <p:nvSpPr>
          <p:cNvPr id="4" name="Rectangle 3"/>
          <p:cNvSpPr/>
          <p:nvPr/>
        </p:nvSpPr>
        <p:spPr>
          <a:xfrm>
            <a:off x="257634" y="926197"/>
            <a:ext cx="7204954" cy="5625899"/>
          </a:xfrm>
          <a:prstGeom prst="rect">
            <a:avLst/>
          </a:prstGeom>
        </p:spPr>
        <p:txBody>
          <a:bodyPr wrap="square">
            <a:spAutoFit/>
          </a:bodyPr>
          <a:lstStyle/>
          <a:p>
            <a:pPr>
              <a:lnSpc>
                <a:spcPct val="107000"/>
              </a:lnSpc>
              <a:spcAft>
                <a:spcPts val="800"/>
              </a:spcAft>
            </a:pPr>
            <a:r>
              <a:rPr lang="fr-FR" sz="1400" b="1" dirty="0" smtClean="0">
                <a:latin typeface="Times New Roman" panose="02020603050405020304" pitchFamily="18" charset="0"/>
                <a:ea typeface="Times New Roman" panose="02020603050405020304" pitchFamily="18" charset="0"/>
                <a:cs typeface="Arial" panose="020B0604020202020204" pitchFamily="34" charset="0"/>
              </a:rPr>
              <a:t>Voix </a:t>
            </a:r>
            <a:r>
              <a:rPr lang="fr-FR" sz="1400" b="1" dirty="0">
                <a:latin typeface="Times New Roman" panose="02020603050405020304" pitchFamily="18" charset="0"/>
                <a:ea typeface="Times New Roman" panose="02020603050405020304" pitchFamily="18" charset="0"/>
                <a:cs typeface="Arial" panose="020B0604020202020204" pitchFamily="34" charset="0"/>
              </a:rPr>
              <a:t>off : Féminine chaleureuse (maman) ou enfant </a:t>
            </a:r>
            <a:r>
              <a:rPr lang="fr-FR" sz="1400" b="1" dirty="0" smtClean="0">
                <a:latin typeface="Times New Roman" panose="02020603050405020304" pitchFamily="18" charset="0"/>
                <a:ea typeface="Times New Roman" panose="02020603050405020304" pitchFamily="18" charset="0"/>
                <a:cs typeface="Arial" panose="020B0604020202020204" pitchFamily="34" charset="0"/>
              </a:rPr>
              <a:t>expressive</a:t>
            </a:r>
            <a:r>
              <a:rPr lang="fr-FR" sz="1400" b="1" dirty="0">
                <a:latin typeface="Times New Roman" panose="02020603050405020304" pitchFamily="18" charset="0"/>
                <a:ea typeface="Times New Roman" panose="02020603050405020304" pitchFamily="18" charset="0"/>
                <a:cs typeface="Arial" panose="020B0604020202020204" pitchFamily="34" charset="0"/>
              </a:rPr>
              <a:t> </a:t>
            </a:r>
            <a:r>
              <a:rPr lang="fr-FR" sz="1400" b="1" dirty="0" smtClean="0">
                <a:latin typeface="Times New Roman" panose="02020603050405020304" pitchFamily="18" charset="0"/>
                <a:ea typeface="Times New Roman" panose="02020603050405020304" pitchFamily="18" charset="0"/>
                <a:cs typeface="Arial" panose="020B0604020202020204" pitchFamily="34" charset="0"/>
              </a:rPr>
              <a:t>(au choix)</a:t>
            </a:r>
            <a:endParaRPr lang="fr-FR"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400" dirty="0">
                <a:latin typeface="Segoe UI Symbol" panose="020B0502040204020203" pitchFamily="34" charset="0"/>
                <a:ea typeface="Times New Roman" panose="02020603050405020304" pitchFamily="18" charset="0"/>
                <a:cs typeface="Segoe UI Symbol" panose="020B0502040204020203" pitchFamily="34" charset="0"/>
              </a:rPr>
              <a:t>🔹</a:t>
            </a:r>
            <a:r>
              <a:rPr lang="fr-FR" sz="1400" dirty="0">
                <a:latin typeface="Times New Roman" panose="02020603050405020304" pitchFamily="18" charset="0"/>
                <a:ea typeface="Times New Roman" panose="02020603050405020304" pitchFamily="18" charset="0"/>
                <a:cs typeface="Arial" panose="020B0604020202020204" pitchFamily="34" charset="0"/>
              </a:rPr>
              <a:t> </a:t>
            </a:r>
            <a:r>
              <a:rPr lang="fr-FR" sz="1400" b="1" dirty="0">
                <a:latin typeface="Times New Roman" panose="02020603050405020304" pitchFamily="18" charset="0"/>
                <a:ea typeface="Times New Roman" panose="02020603050405020304" pitchFamily="18" charset="0"/>
                <a:cs typeface="Arial" panose="020B0604020202020204" pitchFamily="34" charset="0"/>
              </a:rPr>
              <a:t>Séquence 1 – (0 à 8 sec)</a:t>
            </a:r>
            <a:r>
              <a:rPr lang="fr-FR" sz="1400" dirty="0">
                <a:latin typeface="Times New Roman" panose="02020603050405020304" pitchFamily="18" charset="0"/>
                <a:ea typeface="Times New Roman" panose="02020603050405020304" pitchFamily="18" charset="0"/>
                <a:cs typeface="Arial" panose="020B0604020202020204" pitchFamily="34" charset="0"/>
              </a:rPr>
              <a:t/>
            </a:r>
            <a:br>
              <a:rPr lang="fr-FR" sz="1400" dirty="0">
                <a:latin typeface="Times New Roman" panose="02020603050405020304" pitchFamily="18" charset="0"/>
                <a:ea typeface="Times New Roman" panose="02020603050405020304" pitchFamily="18" charset="0"/>
                <a:cs typeface="Arial" panose="020B0604020202020204" pitchFamily="34" charset="0"/>
              </a:rPr>
            </a:br>
            <a:r>
              <a:rPr lang="fr-FR" sz="1400" b="1" dirty="0">
                <a:latin typeface="Times New Roman" panose="02020603050405020304" pitchFamily="18" charset="0"/>
                <a:ea typeface="Times New Roman" panose="02020603050405020304" pitchFamily="18" charset="0"/>
                <a:cs typeface="Arial" panose="020B0604020202020204" pitchFamily="34" charset="0"/>
              </a:rPr>
              <a:t>[Visuel]</a:t>
            </a:r>
            <a:r>
              <a:rPr lang="fr-FR" sz="1400" dirty="0">
                <a:latin typeface="Times New Roman" panose="02020603050405020304" pitchFamily="18" charset="0"/>
                <a:ea typeface="Times New Roman" panose="02020603050405020304" pitchFamily="18" charset="0"/>
                <a:cs typeface="Arial" panose="020B0604020202020204" pitchFamily="34" charset="0"/>
              </a:rPr>
              <a:t/>
            </a:r>
            <a:br>
              <a:rPr lang="fr-FR" sz="1400" dirty="0">
                <a:latin typeface="Times New Roman" panose="02020603050405020304" pitchFamily="18" charset="0"/>
                <a:ea typeface="Times New Roman" panose="02020603050405020304" pitchFamily="18" charset="0"/>
                <a:cs typeface="Arial" panose="020B0604020202020204" pitchFamily="34" charset="0"/>
              </a:rPr>
            </a:br>
            <a:r>
              <a:rPr lang="fr-FR" sz="1400" dirty="0">
                <a:latin typeface="Times New Roman" panose="02020603050405020304" pitchFamily="18" charset="0"/>
                <a:ea typeface="Times New Roman" panose="02020603050405020304" pitchFamily="18" charset="0"/>
                <a:cs typeface="Arial" panose="020B0604020202020204" pitchFamily="34" charset="0"/>
              </a:rPr>
              <a:t>Un garçon de 12 ans assis à table, l’air songeur. Il cherche du regard. Il regarde son pain, regarde autour… quelque chose manque.</a:t>
            </a:r>
            <a:endParaRPr lang="fr-FR"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400" b="1" dirty="0">
                <a:latin typeface="Times New Roman" panose="02020603050405020304" pitchFamily="18" charset="0"/>
                <a:ea typeface="Times New Roman" panose="02020603050405020304" pitchFamily="18" charset="0"/>
                <a:cs typeface="Arial" panose="020B0604020202020204" pitchFamily="34" charset="0"/>
              </a:rPr>
              <a:t>Voix off (douce, complice) :</a:t>
            </a:r>
            <a:r>
              <a:rPr lang="fr-FR" sz="1400" dirty="0">
                <a:latin typeface="Times New Roman" panose="02020603050405020304" pitchFamily="18" charset="0"/>
                <a:ea typeface="Times New Roman" panose="02020603050405020304" pitchFamily="18" charset="0"/>
                <a:cs typeface="Arial" panose="020B0604020202020204" pitchFamily="34" charset="0"/>
              </a:rPr>
              <a:t/>
            </a:r>
            <a:br>
              <a:rPr lang="fr-FR" sz="1400" dirty="0">
                <a:latin typeface="Times New Roman" panose="02020603050405020304" pitchFamily="18" charset="0"/>
                <a:ea typeface="Times New Roman" panose="02020603050405020304" pitchFamily="18" charset="0"/>
                <a:cs typeface="Arial" panose="020B0604020202020204" pitchFamily="34" charset="0"/>
              </a:rPr>
            </a:br>
            <a:r>
              <a:rPr lang="fr-FR" sz="1400" dirty="0">
                <a:latin typeface="Times New Roman" panose="02020603050405020304" pitchFamily="18" charset="0"/>
                <a:ea typeface="Times New Roman" panose="02020603050405020304" pitchFamily="18" charset="0"/>
                <a:cs typeface="Arial" panose="020B0604020202020204" pitchFamily="34" charset="0"/>
              </a:rPr>
              <a:t>« À quoi servirait le petit déjeuner sans Bonnet Rouge ? »</a:t>
            </a:r>
            <a:endParaRPr lang="fr-FR"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400" dirty="0">
                <a:latin typeface="Times New Roman" panose="02020603050405020304" pitchFamily="18" charset="0"/>
                <a:ea typeface="Times New Roman" panose="02020603050405020304" pitchFamily="18" charset="0"/>
                <a:cs typeface="Arial" panose="020B0604020202020204" pitchFamily="34" charset="0"/>
              </a:rPr>
              <a:t>Une main de femme (maman) dépose la boîte de lait Bonnet Rouge sur la table.</a:t>
            </a:r>
            <a:endParaRPr lang="fr-FR"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400" dirty="0">
                <a:latin typeface="Segoe UI Symbol" panose="020B0502040204020203" pitchFamily="34" charset="0"/>
                <a:ea typeface="Times New Roman" panose="02020603050405020304" pitchFamily="18" charset="0"/>
                <a:cs typeface="Segoe UI Symbol" panose="020B0502040204020203" pitchFamily="34" charset="0"/>
              </a:rPr>
              <a:t>🔹</a:t>
            </a:r>
            <a:r>
              <a:rPr lang="fr-FR" sz="1400" dirty="0">
                <a:latin typeface="Times New Roman" panose="02020603050405020304" pitchFamily="18" charset="0"/>
                <a:ea typeface="Times New Roman" panose="02020603050405020304" pitchFamily="18" charset="0"/>
                <a:cs typeface="Arial" panose="020B0604020202020204" pitchFamily="34" charset="0"/>
              </a:rPr>
              <a:t> </a:t>
            </a:r>
            <a:r>
              <a:rPr lang="fr-FR" sz="1400" b="1" dirty="0">
                <a:latin typeface="Times New Roman" panose="02020603050405020304" pitchFamily="18" charset="0"/>
                <a:ea typeface="Times New Roman" panose="02020603050405020304" pitchFamily="18" charset="0"/>
                <a:cs typeface="Arial" panose="020B0604020202020204" pitchFamily="34" charset="0"/>
              </a:rPr>
              <a:t>Séquence 2 – (8 à 18 sec)</a:t>
            </a:r>
            <a:r>
              <a:rPr lang="fr-FR" sz="1400" dirty="0">
                <a:latin typeface="Times New Roman" panose="02020603050405020304" pitchFamily="18" charset="0"/>
                <a:ea typeface="Times New Roman" panose="02020603050405020304" pitchFamily="18" charset="0"/>
                <a:cs typeface="Arial" panose="020B0604020202020204" pitchFamily="34" charset="0"/>
              </a:rPr>
              <a:t/>
            </a:r>
            <a:br>
              <a:rPr lang="fr-FR" sz="1400" dirty="0">
                <a:latin typeface="Times New Roman" panose="02020603050405020304" pitchFamily="18" charset="0"/>
                <a:ea typeface="Times New Roman" panose="02020603050405020304" pitchFamily="18" charset="0"/>
                <a:cs typeface="Arial" panose="020B0604020202020204" pitchFamily="34" charset="0"/>
              </a:rPr>
            </a:br>
            <a:r>
              <a:rPr lang="fr-FR" sz="1400" dirty="0">
                <a:latin typeface="Times New Roman" panose="02020603050405020304" pitchFamily="18" charset="0"/>
                <a:ea typeface="Times New Roman" panose="02020603050405020304" pitchFamily="18" charset="0"/>
                <a:cs typeface="Arial" panose="020B0604020202020204" pitchFamily="34" charset="0"/>
              </a:rPr>
              <a:t>Le visage du garçon s’illumine. Il attrape la boîte, la brandit vers la caméra comme un trophée, puis </a:t>
            </a:r>
            <a:r>
              <a:rPr lang="fr-FR" sz="1400" b="1" dirty="0">
                <a:latin typeface="Times New Roman" panose="02020603050405020304" pitchFamily="18" charset="0"/>
                <a:ea typeface="Times New Roman" panose="02020603050405020304" pitchFamily="18" charset="0"/>
                <a:cs typeface="Arial" panose="020B0604020202020204" pitchFamily="34" charset="0"/>
              </a:rPr>
              <a:t>tartine son pain avec soin</a:t>
            </a:r>
            <a:r>
              <a:rPr lang="fr-FR" sz="1400" dirty="0">
                <a:latin typeface="Times New Roman" panose="02020603050405020304" pitchFamily="18" charset="0"/>
                <a:ea typeface="Times New Roman" panose="02020603050405020304" pitchFamily="18" charset="0"/>
                <a:cs typeface="Arial" panose="020B0604020202020204" pitchFamily="34" charset="0"/>
              </a:rPr>
              <a:t>. Il mord, ferme les yeux… et sourit, comblé.</a:t>
            </a:r>
            <a:endParaRPr lang="fr-FR"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400" b="1" dirty="0">
                <a:latin typeface="Times New Roman" panose="02020603050405020304" pitchFamily="18" charset="0"/>
                <a:ea typeface="Times New Roman" panose="02020603050405020304" pitchFamily="18" charset="0"/>
                <a:cs typeface="Arial" panose="020B0604020202020204" pitchFamily="34" charset="0"/>
              </a:rPr>
              <a:t>Voix off (ton pétillant, joyeux)</a:t>
            </a:r>
            <a:r>
              <a:rPr lang="fr-FR" sz="1400" dirty="0">
                <a:latin typeface="Times New Roman" panose="02020603050405020304" pitchFamily="18" charset="0"/>
                <a:ea typeface="Times New Roman" panose="02020603050405020304" pitchFamily="18" charset="0"/>
                <a:cs typeface="Arial" panose="020B0604020202020204" pitchFamily="34" charset="0"/>
              </a:rPr>
              <a:t> :</a:t>
            </a:r>
            <a:br>
              <a:rPr lang="fr-FR" sz="1400" dirty="0">
                <a:latin typeface="Times New Roman" panose="02020603050405020304" pitchFamily="18" charset="0"/>
                <a:ea typeface="Times New Roman" panose="02020603050405020304" pitchFamily="18" charset="0"/>
                <a:cs typeface="Arial" panose="020B0604020202020204" pitchFamily="34" charset="0"/>
              </a:rPr>
            </a:br>
            <a:r>
              <a:rPr lang="fr-FR" sz="1400" dirty="0">
                <a:latin typeface="Times New Roman" panose="02020603050405020304" pitchFamily="18" charset="0"/>
                <a:ea typeface="Times New Roman" panose="02020603050405020304" pitchFamily="18" charset="0"/>
                <a:cs typeface="Arial" panose="020B0604020202020204" pitchFamily="34" charset="0"/>
              </a:rPr>
              <a:t>« Le goût qu’on attend. La star du matin. Bonnet Rouge, c’est lui qui change tout ! »</a:t>
            </a:r>
            <a:endParaRPr lang="fr-FR"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400" dirty="0">
                <a:latin typeface="Segoe UI Symbol" panose="020B0502040204020203" pitchFamily="34" charset="0"/>
                <a:ea typeface="Times New Roman" panose="02020603050405020304" pitchFamily="18" charset="0"/>
                <a:cs typeface="Segoe UI Symbol" panose="020B0502040204020203" pitchFamily="34" charset="0"/>
              </a:rPr>
              <a:t>🔹</a:t>
            </a:r>
            <a:r>
              <a:rPr lang="fr-FR" sz="1400" dirty="0">
                <a:latin typeface="Times New Roman" panose="02020603050405020304" pitchFamily="18" charset="0"/>
                <a:ea typeface="Times New Roman" panose="02020603050405020304" pitchFamily="18" charset="0"/>
                <a:cs typeface="Arial" panose="020B0604020202020204" pitchFamily="34" charset="0"/>
              </a:rPr>
              <a:t> </a:t>
            </a:r>
            <a:r>
              <a:rPr lang="fr-FR" sz="1400" b="1" dirty="0">
                <a:latin typeface="Times New Roman" panose="02020603050405020304" pitchFamily="18" charset="0"/>
                <a:ea typeface="Times New Roman" panose="02020603050405020304" pitchFamily="18" charset="0"/>
                <a:cs typeface="Arial" panose="020B0604020202020204" pitchFamily="34" charset="0"/>
              </a:rPr>
              <a:t>Séquence 3 – (18 à 25 sec)</a:t>
            </a:r>
            <a:r>
              <a:rPr lang="fr-FR" sz="1400" dirty="0">
                <a:latin typeface="Times New Roman" panose="02020603050405020304" pitchFamily="18" charset="0"/>
                <a:ea typeface="Times New Roman" panose="02020603050405020304" pitchFamily="18" charset="0"/>
                <a:cs typeface="Arial" panose="020B0604020202020204" pitchFamily="34" charset="0"/>
              </a:rPr>
              <a:t/>
            </a:r>
            <a:br>
              <a:rPr lang="fr-FR" sz="1400" dirty="0">
                <a:latin typeface="Times New Roman" panose="02020603050405020304" pitchFamily="18" charset="0"/>
                <a:ea typeface="Times New Roman" panose="02020603050405020304" pitchFamily="18" charset="0"/>
                <a:cs typeface="Arial" panose="020B0604020202020204" pitchFamily="34" charset="0"/>
              </a:rPr>
            </a:br>
            <a:r>
              <a:rPr lang="fr-FR" sz="1400" b="1" dirty="0">
                <a:latin typeface="Times New Roman" panose="02020603050405020304" pitchFamily="18" charset="0"/>
                <a:ea typeface="Times New Roman" panose="02020603050405020304" pitchFamily="18" charset="0"/>
                <a:cs typeface="Arial" panose="020B0604020202020204" pitchFamily="34" charset="0"/>
              </a:rPr>
              <a:t>Gros plan sur la boîte + sourire du garçon.</a:t>
            </a:r>
            <a:endParaRPr lang="fr-FR"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400" b="1" dirty="0">
                <a:latin typeface="Times New Roman" panose="02020603050405020304" pitchFamily="18" charset="0"/>
                <a:ea typeface="Times New Roman" panose="02020603050405020304" pitchFamily="18" charset="0"/>
                <a:cs typeface="Arial" panose="020B0604020202020204" pitchFamily="34" charset="0"/>
              </a:rPr>
              <a:t>Texte à l’écran</a:t>
            </a:r>
            <a:r>
              <a:rPr lang="fr-FR" sz="1400" dirty="0">
                <a:latin typeface="Times New Roman" panose="02020603050405020304" pitchFamily="18" charset="0"/>
                <a:ea typeface="Times New Roman" panose="02020603050405020304" pitchFamily="18" charset="0"/>
                <a:cs typeface="Arial" panose="020B0604020202020204" pitchFamily="34" charset="0"/>
              </a:rPr>
              <a:t> :</a:t>
            </a:r>
            <a:endParaRPr lang="fr-FR"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400" i="1" dirty="0">
                <a:latin typeface="Times New Roman" panose="02020603050405020304" pitchFamily="18" charset="0"/>
                <a:ea typeface="Times New Roman" panose="02020603050405020304" pitchFamily="18" charset="0"/>
                <a:cs typeface="Arial" panose="020B0604020202020204" pitchFamily="34" charset="0"/>
              </a:rPr>
              <a:t>"Bonnet Rouge, la star de vos petits déjeuners."</a:t>
            </a:r>
            <a:r>
              <a:rPr lang="fr-FR" sz="1400" dirty="0">
                <a:latin typeface="Times New Roman" panose="02020603050405020304" pitchFamily="18" charset="0"/>
                <a:ea typeface="Times New Roman" panose="02020603050405020304" pitchFamily="18" charset="0"/>
                <a:cs typeface="Arial" panose="020B0604020202020204" pitchFamily="34" charset="0"/>
              </a:rPr>
              <a:t/>
            </a:r>
            <a:br>
              <a:rPr lang="fr-FR" sz="1400" dirty="0">
                <a:latin typeface="Times New Roman" panose="02020603050405020304" pitchFamily="18" charset="0"/>
                <a:ea typeface="Times New Roman" panose="02020603050405020304" pitchFamily="18" charset="0"/>
                <a:cs typeface="Arial" panose="020B0604020202020204" pitchFamily="34" charset="0"/>
              </a:rPr>
            </a:br>
            <a:r>
              <a:rPr lang="fr-FR" sz="1400" i="1" dirty="0">
                <a:latin typeface="Times New Roman" panose="02020603050405020304" pitchFamily="18" charset="0"/>
                <a:ea typeface="Times New Roman" panose="02020603050405020304" pitchFamily="18" charset="0"/>
                <a:cs typeface="Arial" panose="020B0604020202020204" pitchFamily="34" charset="0"/>
              </a:rPr>
              <a:t>"Rien que du plaisir à savourer !"</a:t>
            </a:r>
            <a:endParaRPr lang="fr-FR"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400" b="1" dirty="0">
                <a:latin typeface="Times New Roman" panose="02020603050405020304" pitchFamily="18" charset="0"/>
                <a:ea typeface="Times New Roman" panose="02020603050405020304" pitchFamily="18" charset="0"/>
                <a:cs typeface="Arial" panose="020B0604020202020204" pitchFamily="34" charset="0"/>
              </a:rPr>
              <a:t>Voix off (finale, rythmée)</a:t>
            </a:r>
            <a:r>
              <a:rPr lang="fr-FR" sz="1400" dirty="0">
                <a:latin typeface="Times New Roman" panose="02020603050405020304" pitchFamily="18" charset="0"/>
                <a:ea typeface="Times New Roman" panose="02020603050405020304" pitchFamily="18" charset="0"/>
                <a:cs typeface="Arial" panose="020B0604020202020204" pitchFamily="34" charset="0"/>
              </a:rPr>
              <a:t> :</a:t>
            </a:r>
            <a:br>
              <a:rPr lang="fr-FR" sz="1400" dirty="0">
                <a:latin typeface="Times New Roman" panose="02020603050405020304" pitchFamily="18" charset="0"/>
                <a:ea typeface="Times New Roman" panose="02020603050405020304" pitchFamily="18" charset="0"/>
                <a:cs typeface="Arial" panose="020B0604020202020204" pitchFamily="34" charset="0"/>
              </a:rPr>
            </a:br>
            <a:r>
              <a:rPr lang="fr-FR" sz="1400" dirty="0">
                <a:latin typeface="Times New Roman" panose="02020603050405020304" pitchFamily="18" charset="0"/>
                <a:ea typeface="Times New Roman" panose="02020603050405020304" pitchFamily="18" charset="0"/>
                <a:cs typeface="Arial" panose="020B0604020202020204" pitchFamily="34" charset="0"/>
              </a:rPr>
              <a:t>« Bonnet Rouge. Pour l’énergie dès le matin ! »</a:t>
            </a:r>
            <a:endParaRPr lang="fr-FR" sz="1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58313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6950BFC3-D8DA-4A85-94F7-54DA5524770B}">
      <p188:commentRel xmlns:p188="http://schemas.microsoft.com/office/powerpoint/2018/8/main" xmlns="" r:id="rId4"/>
    </p:ext>
  </p:extLs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4720ed5e-c545-46eb-99a5-958dd333e9f2}" enabled="0" method="" siteId="{4720ed5e-c545-46eb-99a5-958dd333e9f2}" removed="1"/>
</clbl:labelList>
</file>

<file path=docProps/app.xml><?xml version="1.0" encoding="utf-8"?>
<Properties xmlns="http://schemas.openxmlformats.org/officeDocument/2006/extended-properties" xmlns:vt="http://schemas.openxmlformats.org/officeDocument/2006/docPropsVTypes">
  <TotalTime>226</TotalTime>
  <Words>36</Words>
  <Application>Microsoft Office PowerPoint</Application>
  <PresentationFormat>Grand écran</PresentationFormat>
  <Paragraphs>11</Paragraphs>
  <Slides>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vt:i4>
      </vt:variant>
    </vt:vector>
  </HeadingPairs>
  <TitlesOfParts>
    <vt:vector size="9" baseType="lpstr">
      <vt:lpstr>Aptos</vt:lpstr>
      <vt:lpstr>Aptos Display</vt:lpstr>
      <vt:lpstr>Arial</vt:lpstr>
      <vt:lpstr>Calibri</vt:lpstr>
      <vt:lpstr>Danone One</vt:lpstr>
      <vt:lpstr>Segoe UI Symbol</vt:lpstr>
      <vt:lpstr>Times New Roman</vt:lpstr>
      <vt:lpstr>Thème Office</vt:lpstr>
      <vt:lpstr>Présentation PowerPoint</vt:lpstr>
    </vt:vector>
  </TitlesOfParts>
  <Company>Danone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BERNADINI Lorena</dc:creator>
  <cp:lastModifiedBy>Compte Microsoft</cp:lastModifiedBy>
  <cp:revision>17</cp:revision>
  <dcterms:created xsi:type="dcterms:W3CDTF">2025-03-20T15:43:31Z</dcterms:created>
  <dcterms:modified xsi:type="dcterms:W3CDTF">2025-04-30T08:33:30Z</dcterms:modified>
</cp:coreProperties>
</file>