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6" r:id="rId3"/>
    <p:sldMasterId id="2147483693" r:id="rId4"/>
    <p:sldMasterId id="2147483715" r:id="rId5"/>
  </p:sldMasterIdLst>
  <p:notesMasterIdLst>
    <p:notesMasterId r:id="rId42"/>
  </p:notesMasterIdLst>
  <p:sldIdLst>
    <p:sldId id="2147377859" r:id="rId6"/>
    <p:sldId id="371" r:id="rId7"/>
    <p:sldId id="257" r:id="rId8"/>
    <p:sldId id="354" r:id="rId9"/>
    <p:sldId id="374" r:id="rId10"/>
    <p:sldId id="259" r:id="rId11"/>
    <p:sldId id="258" r:id="rId12"/>
    <p:sldId id="2147377806" r:id="rId13"/>
    <p:sldId id="261" r:id="rId14"/>
    <p:sldId id="262" r:id="rId15"/>
    <p:sldId id="263" r:id="rId16"/>
    <p:sldId id="269" r:id="rId17"/>
    <p:sldId id="2147377858" r:id="rId18"/>
    <p:sldId id="289" r:id="rId19"/>
    <p:sldId id="288" r:id="rId20"/>
    <p:sldId id="264" r:id="rId21"/>
    <p:sldId id="2147377847" r:id="rId22"/>
    <p:sldId id="2147377857" r:id="rId23"/>
    <p:sldId id="279" r:id="rId24"/>
    <p:sldId id="2147377855" r:id="rId25"/>
    <p:sldId id="2147377854" r:id="rId26"/>
    <p:sldId id="2147377860" r:id="rId27"/>
    <p:sldId id="2147377849" r:id="rId28"/>
    <p:sldId id="2147377848" r:id="rId29"/>
    <p:sldId id="2147377852" r:id="rId30"/>
    <p:sldId id="287" r:id="rId31"/>
    <p:sldId id="267" r:id="rId32"/>
    <p:sldId id="268" r:id="rId33"/>
    <p:sldId id="2147377831" r:id="rId34"/>
    <p:sldId id="2147377843" r:id="rId35"/>
    <p:sldId id="2147377856" r:id="rId36"/>
    <p:sldId id="2147377828" r:id="rId37"/>
    <p:sldId id="2147377840" r:id="rId38"/>
    <p:sldId id="2147377837" r:id="rId39"/>
    <p:sldId id="2147377827" r:id="rId40"/>
    <p:sldId id="278" r:id="rId41"/>
  </p:sldIdLst>
  <p:sldSz cx="18288000" cy="10287000"/>
  <p:notesSz cx="6858000" cy="9144000"/>
  <p:embeddedFontLst>
    <p:embeddedFont>
      <p:font typeface="Abadi Extra Light" panose="020B0204020104020204" pitchFamily="34" charset="0"/>
      <p:regular r:id="rId43"/>
    </p:embeddedFont>
    <p:embeddedFont>
      <p:font typeface="Amsterdam Four" panose="020B0604020202020204"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orbel" panose="020B0503020204020204" pitchFamily="34" charset="0"/>
      <p:regular r:id="rId51"/>
      <p:bold r:id="rId52"/>
      <p:italic r:id="rId53"/>
      <p:boldItalic r:id="rId54"/>
    </p:embeddedFont>
    <p:embeddedFont>
      <p:font typeface="Lato Light" panose="020F0502020204030203" pitchFamily="34" charset="0"/>
      <p:regular r:id="rId55"/>
      <p:italic r:id="rId56"/>
    </p:embeddedFont>
    <p:embeddedFont>
      <p:font typeface="Montserrat" panose="00000500000000000000" pitchFamily="2" charset="0"/>
      <p:regular r:id="rId57"/>
      <p:bold r:id="rId58"/>
      <p:italic r:id="rId59"/>
      <p:boldItalic r:id="rId60"/>
    </p:embeddedFont>
    <p:embeddedFont>
      <p:font typeface="Montserrat Bold" panose="00000800000000000000" charset="0"/>
      <p:regular r:id="rId61"/>
      <p:bold r:id="rId62"/>
    </p:embeddedFont>
    <p:embeddedFont>
      <p:font typeface="Montserrat Classic" panose="020B0604020202020204" charset="0"/>
      <p:regular r:id="rId63"/>
    </p:embeddedFont>
    <p:embeddedFont>
      <p:font typeface="PMingLiU-ExtB" panose="02020500000000000000" pitchFamily="18" charset="-120"/>
      <p:regular r:id="rId64"/>
    </p:embeddedFont>
    <p:embeddedFont>
      <p:font typeface="Poppins" panose="00000500000000000000" pitchFamily="2" charset="0"/>
      <p:regular r:id="rId65"/>
      <p:bold r:id="rId66"/>
      <p:italic r:id="rId67"/>
      <p:boldItalic r:id="rId68"/>
    </p:embeddedFont>
    <p:embeddedFont>
      <p:font typeface="Poppins Bold" panose="00000800000000000000" charset="0"/>
      <p:regular r:id="rId69"/>
      <p:bold r:id="rId70"/>
    </p:embeddedFont>
    <p:embeddedFont>
      <p:font typeface="Trebuchet MS" panose="020B0603020202020204" pitchFamily="34" charset="0"/>
      <p:regular r:id="rId71"/>
      <p:bold r:id="rId72"/>
      <p:italic r:id="rId73"/>
      <p:boldItalic r:id="rId74"/>
    </p:embeddedFont>
    <p:embeddedFont>
      <p:font typeface="Verdana" panose="020B0604030504040204" pitchFamily="3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9D47"/>
    <a:srgbClr val="CC362F"/>
    <a:srgbClr val="7DA835"/>
    <a:srgbClr val="8AA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22" autoAdjust="0"/>
  </p:normalViewPr>
  <p:slideViewPr>
    <p:cSldViewPr>
      <p:cViewPr varScale="1">
        <p:scale>
          <a:sx n="45" d="100"/>
          <a:sy n="45" d="100"/>
        </p:scale>
        <p:origin x="6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19.fntdata"/><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font" Target="fonts/font35.fntdata"/><Relationship Id="rId8" Type="http://schemas.openxmlformats.org/officeDocument/2006/relationships/slide" Target="slides/slide3.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font" Target="fonts/font36.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font" Target="fonts/font34.fntdata"/><Relationship Id="rId7" Type="http://schemas.openxmlformats.org/officeDocument/2006/relationships/slide" Target="slides/slide2.xml"/><Relationship Id="rId71"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font" Target="fonts/font3.fntdata"/><Relationship Id="rId66" Type="http://schemas.openxmlformats.org/officeDocument/2006/relationships/font" Target="fonts/font24.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65.png"/><Relationship Id="rId4" Type="http://schemas.openxmlformats.org/officeDocument/2006/relationships/image" Target="../media/image68.jpeg"/></Relationships>
</file>

<file path=ppt/diagrams/_rels/data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png"/><Relationship Id="rId4" Type="http://schemas.openxmlformats.org/officeDocument/2006/relationships/image" Target="../media/image7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65.png"/><Relationship Id="rId4" Type="http://schemas.openxmlformats.org/officeDocument/2006/relationships/image" Target="../media/image6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jpeg"/><Relationship Id="rId1" Type="http://schemas.openxmlformats.org/officeDocument/2006/relationships/image" Target="../media/image71.png"/><Relationship Id="rId4" Type="http://schemas.openxmlformats.org/officeDocument/2006/relationships/image" Target="../media/image7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FC0BAF-8DF1-4BC5-BBD6-26312353EAF6}"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fr-FR"/>
        </a:p>
      </dgm:t>
    </dgm:pt>
    <dgm:pt modelId="{05B734EA-F88B-4CE6-AA64-A7AC8386D601}">
      <dgm:prSet phldrT="[Texte]"/>
      <dgm:spPr/>
      <dgm:t>
        <a:bodyPr/>
        <a:lstStyle/>
        <a:p>
          <a:r>
            <a:rPr lang="fr-FR" dirty="0"/>
            <a:t>Modern Trade &amp; Mass Market</a:t>
          </a:r>
        </a:p>
      </dgm:t>
    </dgm:pt>
    <dgm:pt modelId="{3AAE9468-873C-4F6A-9D73-325F5A9ECB8B}" type="parTrans" cxnId="{7CDDF87D-B66F-49EB-A1E9-40A83D7435C1}">
      <dgm:prSet/>
      <dgm:spPr/>
      <dgm:t>
        <a:bodyPr/>
        <a:lstStyle/>
        <a:p>
          <a:endParaRPr lang="fr-FR"/>
        </a:p>
      </dgm:t>
    </dgm:pt>
    <dgm:pt modelId="{99F74D71-7E08-449F-BDB3-DD80BC0FC128}" type="sibTrans" cxnId="{7CDDF87D-B66F-49EB-A1E9-40A83D7435C1}">
      <dgm:prSet/>
      <dgm:spPr/>
      <dgm:t>
        <a:bodyPr/>
        <a:lstStyle/>
        <a:p>
          <a:endParaRPr lang="fr-FR"/>
        </a:p>
      </dgm:t>
    </dgm:pt>
    <dgm:pt modelId="{040AF5AF-701E-4F7F-933C-9CBA89A99B52}">
      <dgm:prSet phldrT="[Texte]"/>
      <dgm:spPr/>
      <dgm:t>
        <a:bodyPr/>
        <a:lstStyle/>
        <a:p>
          <a:r>
            <a:rPr lang="fr-FR" dirty="0"/>
            <a:t>Brand </a:t>
          </a:r>
          <a:r>
            <a:rPr lang="fr-FR" dirty="0" err="1"/>
            <a:t>Experience</a:t>
          </a:r>
          <a:endParaRPr lang="fr-FR" dirty="0"/>
        </a:p>
      </dgm:t>
    </dgm:pt>
    <dgm:pt modelId="{395088E4-886A-4E5A-85DA-7E514F07DFE5}" type="parTrans" cxnId="{6C65BB22-57AE-4155-B2B0-B19D5A1E9E03}">
      <dgm:prSet/>
      <dgm:spPr/>
      <dgm:t>
        <a:bodyPr/>
        <a:lstStyle/>
        <a:p>
          <a:endParaRPr lang="fr-FR"/>
        </a:p>
      </dgm:t>
    </dgm:pt>
    <dgm:pt modelId="{0452F157-A7F8-47D0-8E03-4B6FA8C40365}" type="sibTrans" cxnId="{6C65BB22-57AE-4155-B2B0-B19D5A1E9E03}">
      <dgm:prSet/>
      <dgm:spPr/>
      <dgm:t>
        <a:bodyPr/>
        <a:lstStyle/>
        <a:p>
          <a:endParaRPr lang="fr-FR"/>
        </a:p>
      </dgm:t>
    </dgm:pt>
    <dgm:pt modelId="{3728740B-0FB1-4A1C-B83B-DB19959E7159}">
      <dgm:prSet phldrT="[Texte]"/>
      <dgm:spPr/>
      <dgm:t>
        <a:bodyPr/>
        <a:lstStyle/>
        <a:p>
          <a:r>
            <a:rPr lang="fr-FR" dirty="0"/>
            <a:t>Street Activations</a:t>
          </a:r>
        </a:p>
      </dgm:t>
    </dgm:pt>
    <dgm:pt modelId="{9EC3346F-4EAD-46C9-B6E4-FD1E9A7CE4D9}" type="parTrans" cxnId="{F24ED858-B140-46F0-85BC-C81180D2984C}">
      <dgm:prSet/>
      <dgm:spPr/>
      <dgm:t>
        <a:bodyPr/>
        <a:lstStyle/>
        <a:p>
          <a:endParaRPr lang="fr-FR"/>
        </a:p>
      </dgm:t>
    </dgm:pt>
    <dgm:pt modelId="{136C1152-B016-4F9F-A743-B291CD8E8129}" type="sibTrans" cxnId="{F24ED858-B140-46F0-85BC-C81180D2984C}">
      <dgm:prSet/>
      <dgm:spPr/>
      <dgm:t>
        <a:bodyPr/>
        <a:lstStyle/>
        <a:p>
          <a:endParaRPr lang="fr-FR"/>
        </a:p>
      </dgm:t>
    </dgm:pt>
    <dgm:pt modelId="{EBBBAA28-8D61-427B-909B-E0A648BAC1E6}">
      <dgm:prSet/>
      <dgm:spPr/>
      <dgm:t>
        <a:bodyPr/>
        <a:lstStyle/>
        <a:p>
          <a:r>
            <a:rPr lang="fr-FR" dirty="0"/>
            <a:t>Instore Visibility</a:t>
          </a:r>
        </a:p>
      </dgm:t>
    </dgm:pt>
    <dgm:pt modelId="{F4AEA830-DDDB-411B-8B10-D2B20C00D1B5}" type="parTrans" cxnId="{E22B67C2-053B-43A2-BC0B-6CE058FCE6C7}">
      <dgm:prSet/>
      <dgm:spPr/>
      <dgm:t>
        <a:bodyPr/>
        <a:lstStyle/>
        <a:p>
          <a:endParaRPr lang="fr-FR"/>
        </a:p>
      </dgm:t>
    </dgm:pt>
    <dgm:pt modelId="{51D73103-E187-4ED1-884F-11B94661E968}" type="sibTrans" cxnId="{E22B67C2-053B-43A2-BC0B-6CE058FCE6C7}">
      <dgm:prSet/>
      <dgm:spPr/>
      <dgm:t>
        <a:bodyPr/>
        <a:lstStyle/>
        <a:p>
          <a:endParaRPr lang="fr-FR"/>
        </a:p>
      </dgm:t>
    </dgm:pt>
    <dgm:pt modelId="{FE6A75B7-56DC-4BC3-BE20-AE3C80099635}" type="pres">
      <dgm:prSet presAssocID="{1FFC0BAF-8DF1-4BC5-BBD6-26312353EAF6}" presName="hierChild1" presStyleCnt="0">
        <dgm:presLayoutVars>
          <dgm:chPref val="1"/>
          <dgm:dir/>
          <dgm:animOne val="branch"/>
          <dgm:animLvl val="lvl"/>
          <dgm:resizeHandles/>
        </dgm:presLayoutVars>
      </dgm:prSet>
      <dgm:spPr/>
    </dgm:pt>
    <dgm:pt modelId="{632A75C3-04E8-44B4-8AE2-1947393C4EC8}" type="pres">
      <dgm:prSet presAssocID="{05B734EA-F88B-4CE6-AA64-A7AC8386D601}" presName="hierRoot1" presStyleCnt="0"/>
      <dgm:spPr/>
    </dgm:pt>
    <dgm:pt modelId="{307A20BF-C873-4A83-B761-09B3433ADD07}" type="pres">
      <dgm:prSet presAssocID="{05B734EA-F88B-4CE6-AA64-A7AC8386D601}" presName="composite" presStyleCnt="0"/>
      <dgm:spPr/>
    </dgm:pt>
    <dgm:pt modelId="{116D4CFD-D4E0-4577-A9E6-69F9B3EA4E84}" type="pres">
      <dgm:prSet presAssocID="{05B734EA-F88B-4CE6-AA64-A7AC8386D601}" presName="background" presStyleLbl="node0" presStyleIdx="0" presStyleCnt="1"/>
      <dgm:spPr/>
    </dgm:pt>
    <dgm:pt modelId="{75ECCF00-2F4E-4257-A365-B4789A8022C1}" type="pres">
      <dgm:prSet presAssocID="{05B734EA-F88B-4CE6-AA64-A7AC8386D601}" presName="text" presStyleLbl="fgAcc0" presStyleIdx="0" presStyleCnt="1">
        <dgm:presLayoutVars>
          <dgm:chPref val="3"/>
        </dgm:presLayoutVars>
      </dgm:prSet>
      <dgm:spPr/>
    </dgm:pt>
    <dgm:pt modelId="{0817995D-07BC-47FD-BE1A-7FDC2EFE8687}" type="pres">
      <dgm:prSet presAssocID="{05B734EA-F88B-4CE6-AA64-A7AC8386D601}" presName="hierChild2" presStyleCnt="0"/>
      <dgm:spPr/>
    </dgm:pt>
    <dgm:pt modelId="{F1F783BF-84FF-407F-A0B4-B198D796075F}" type="pres">
      <dgm:prSet presAssocID="{395088E4-886A-4E5A-85DA-7E514F07DFE5}" presName="Name10" presStyleLbl="parChTrans1D2" presStyleIdx="0" presStyleCnt="3"/>
      <dgm:spPr/>
    </dgm:pt>
    <dgm:pt modelId="{5ECBF8E0-5740-4042-8F10-C1829A449706}" type="pres">
      <dgm:prSet presAssocID="{040AF5AF-701E-4F7F-933C-9CBA89A99B52}" presName="hierRoot2" presStyleCnt="0"/>
      <dgm:spPr/>
    </dgm:pt>
    <dgm:pt modelId="{C96E485D-F2AD-4F3B-8852-F4EF0EAEF467}" type="pres">
      <dgm:prSet presAssocID="{040AF5AF-701E-4F7F-933C-9CBA89A99B52}" presName="composite2" presStyleCnt="0"/>
      <dgm:spPr/>
    </dgm:pt>
    <dgm:pt modelId="{AA4324D0-5C5E-4A37-B611-8A78EFABEA20}" type="pres">
      <dgm:prSet presAssocID="{040AF5AF-701E-4F7F-933C-9CBA89A99B52}" presName="background2" presStyleLbl="node2" presStyleIdx="0" presStyleCnt="3"/>
      <dgm:spPr/>
    </dgm:pt>
    <dgm:pt modelId="{25B8D75B-0EC7-4113-989E-37A6D7846258}" type="pres">
      <dgm:prSet presAssocID="{040AF5AF-701E-4F7F-933C-9CBA89A99B52}" presName="text2" presStyleLbl="fgAcc2" presStyleIdx="0" presStyleCnt="3">
        <dgm:presLayoutVars>
          <dgm:chPref val="3"/>
        </dgm:presLayoutVars>
      </dgm:prSet>
      <dgm:spPr/>
    </dgm:pt>
    <dgm:pt modelId="{9FE96466-5212-48F2-B5E6-AAF3C1EBAD4C}" type="pres">
      <dgm:prSet presAssocID="{040AF5AF-701E-4F7F-933C-9CBA89A99B52}" presName="hierChild3" presStyleCnt="0"/>
      <dgm:spPr/>
    </dgm:pt>
    <dgm:pt modelId="{0536DF48-7066-43F3-B0E4-31959D589E4E}" type="pres">
      <dgm:prSet presAssocID="{9EC3346F-4EAD-46C9-B6E4-FD1E9A7CE4D9}" presName="Name10" presStyleLbl="parChTrans1D2" presStyleIdx="1" presStyleCnt="3"/>
      <dgm:spPr/>
    </dgm:pt>
    <dgm:pt modelId="{C95F97F8-ACAC-45E2-896D-9376F32AF20F}" type="pres">
      <dgm:prSet presAssocID="{3728740B-0FB1-4A1C-B83B-DB19959E7159}" presName="hierRoot2" presStyleCnt="0"/>
      <dgm:spPr/>
    </dgm:pt>
    <dgm:pt modelId="{3E7930AE-6952-4053-85C8-E8DFF92AC175}" type="pres">
      <dgm:prSet presAssocID="{3728740B-0FB1-4A1C-B83B-DB19959E7159}" presName="composite2" presStyleCnt="0"/>
      <dgm:spPr/>
    </dgm:pt>
    <dgm:pt modelId="{8F99AC23-ACB3-42CE-86DC-1A6D9E1BD210}" type="pres">
      <dgm:prSet presAssocID="{3728740B-0FB1-4A1C-B83B-DB19959E7159}" presName="background2" presStyleLbl="node2" presStyleIdx="1" presStyleCnt="3"/>
      <dgm:spPr/>
    </dgm:pt>
    <dgm:pt modelId="{488BDB60-462F-4D1D-8FB3-E897FF3B6066}" type="pres">
      <dgm:prSet presAssocID="{3728740B-0FB1-4A1C-B83B-DB19959E7159}" presName="text2" presStyleLbl="fgAcc2" presStyleIdx="1" presStyleCnt="3">
        <dgm:presLayoutVars>
          <dgm:chPref val="3"/>
        </dgm:presLayoutVars>
      </dgm:prSet>
      <dgm:spPr/>
    </dgm:pt>
    <dgm:pt modelId="{8623B609-F921-4C8C-8A07-A8AD536AD9C4}" type="pres">
      <dgm:prSet presAssocID="{3728740B-0FB1-4A1C-B83B-DB19959E7159}" presName="hierChild3" presStyleCnt="0"/>
      <dgm:spPr/>
    </dgm:pt>
    <dgm:pt modelId="{EB8BA2EE-601C-45CE-B25A-209D6722CDE2}" type="pres">
      <dgm:prSet presAssocID="{F4AEA830-DDDB-411B-8B10-D2B20C00D1B5}" presName="Name10" presStyleLbl="parChTrans1D2" presStyleIdx="2" presStyleCnt="3"/>
      <dgm:spPr/>
    </dgm:pt>
    <dgm:pt modelId="{963416E1-D575-4124-A2EA-E89950C5A04D}" type="pres">
      <dgm:prSet presAssocID="{EBBBAA28-8D61-427B-909B-E0A648BAC1E6}" presName="hierRoot2" presStyleCnt="0"/>
      <dgm:spPr/>
    </dgm:pt>
    <dgm:pt modelId="{606186EA-B6F7-4C86-8380-DAACDB749E0B}" type="pres">
      <dgm:prSet presAssocID="{EBBBAA28-8D61-427B-909B-E0A648BAC1E6}" presName="composite2" presStyleCnt="0"/>
      <dgm:spPr/>
    </dgm:pt>
    <dgm:pt modelId="{C4E7A14F-ACB6-45BB-88CC-C9D2184CE7D4}" type="pres">
      <dgm:prSet presAssocID="{EBBBAA28-8D61-427B-909B-E0A648BAC1E6}" presName="background2" presStyleLbl="node2" presStyleIdx="2" presStyleCnt="3"/>
      <dgm:spPr/>
    </dgm:pt>
    <dgm:pt modelId="{018D1282-5DD3-47AF-B30C-D7135D24C0DA}" type="pres">
      <dgm:prSet presAssocID="{EBBBAA28-8D61-427B-909B-E0A648BAC1E6}" presName="text2" presStyleLbl="fgAcc2" presStyleIdx="2" presStyleCnt="3">
        <dgm:presLayoutVars>
          <dgm:chPref val="3"/>
        </dgm:presLayoutVars>
      </dgm:prSet>
      <dgm:spPr/>
    </dgm:pt>
    <dgm:pt modelId="{418F9C53-B2B4-4BAC-8D54-39B341B56773}" type="pres">
      <dgm:prSet presAssocID="{EBBBAA28-8D61-427B-909B-E0A648BAC1E6}" presName="hierChild3" presStyleCnt="0"/>
      <dgm:spPr/>
    </dgm:pt>
  </dgm:ptLst>
  <dgm:cxnLst>
    <dgm:cxn modelId="{6C65BB22-57AE-4155-B2B0-B19D5A1E9E03}" srcId="{05B734EA-F88B-4CE6-AA64-A7AC8386D601}" destId="{040AF5AF-701E-4F7F-933C-9CBA89A99B52}" srcOrd="0" destOrd="0" parTransId="{395088E4-886A-4E5A-85DA-7E514F07DFE5}" sibTransId="{0452F157-A7F8-47D0-8E03-4B6FA8C40365}"/>
    <dgm:cxn modelId="{2FD78A2D-EE6F-449C-B6A9-649FDACE3CD0}" type="presOf" srcId="{F4AEA830-DDDB-411B-8B10-D2B20C00D1B5}" destId="{EB8BA2EE-601C-45CE-B25A-209D6722CDE2}" srcOrd="0" destOrd="0" presId="urn:microsoft.com/office/officeart/2005/8/layout/hierarchy1"/>
    <dgm:cxn modelId="{B7354862-77DC-449B-AD3F-D02FFD18705D}" type="presOf" srcId="{05B734EA-F88B-4CE6-AA64-A7AC8386D601}" destId="{75ECCF00-2F4E-4257-A365-B4789A8022C1}" srcOrd="0" destOrd="0" presId="urn:microsoft.com/office/officeart/2005/8/layout/hierarchy1"/>
    <dgm:cxn modelId="{F24ED858-B140-46F0-85BC-C81180D2984C}" srcId="{05B734EA-F88B-4CE6-AA64-A7AC8386D601}" destId="{3728740B-0FB1-4A1C-B83B-DB19959E7159}" srcOrd="1" destOrd="0" parTransId="{9EC3346F-4EAD-46C9-B6E4-FD1E9A7CE4D9}" sibTransId="{136C1152-B016-4F9F-A743-B291CD8E8129}"/>
    <dgm:cxn modelId="{7CDDF87D-B66F-49EB-A1E9-40A83D7435C1}" srcId="{1FFC0BAF-8DF1-4BC5-BBD6-26312353EAF6}" destId="{05B734EA-F88B-4CE6-AA64-A7AC8386D601}" srcOrd="0" destOrd="0" parTransId="{3AAE9468-873C-4F6A-9D73-325F5A9ECB8B}" sibTransId="{99F74D71-7E08-449F-BDB3-DD80BC0FC128}"/>
    <dgm:cxn modelId="{50BD9E7F-2B89-467D-9D32-DE8C3560BA0D}" type="presOf" srcId="{395088E4-886A-4E5A-85DA-7E514F07DFE5}" destId="{F1F783BF-84FF-407F-A0B4-B198D796075F}" srcOrd="0" destOrd="0" presId="urn:microsoft.com/office/officeart/2005/8/layout/hierarchy1"/>
    <dgm:cxn modelId="{707F01B5-4D42-4A61-881E-A8D17DE638E2}" type="presOf" srcId="{1FFC0BAF-8DF1-4BC5-BBD6-26312353EAF6}" destId="{FE6A75B7-56DC-4BC3-BE20-AE3C80099635}" srcOrd="0" destOrd="0" presId="urn:microsoft.com/office/officeart/2005/8/layout/hierarchy1"/>
    <dgm:cxn modelId="{91DA18B6-9E7C-485A-A7E6-F6BC459D38B9}" type="presOf" srcId="{EBBBAA28-8D61-427B-909B-E0A648BAC1E6}" destId="{018D1282-5DD3-47AF-B30C-D7135D24C0DA}" srcOrd="0" destOrd="0" presId="urn:microsoft.com/office/officeart/2005/8/layout/hierarchy1"/>
    <dgm:cxn modelId="{F4A27FB6-5719-4EAE-A3D8-2935368B8C24}" type="presOf" srcId="{040AF5AF-701E-4F7F-933C-9CBA89A99B52}" destId="{25B8D75B-0EC7-4113-989E-37A6D7846258}" srcOrd="0" destOrd="0" presId="urn:microsoft.com/office/officeart/2005/8/layout/hierarchy1"/>
    <dgm:cxn modelId="{E22B67C2-053B-43A2-BC0B-6CE058FCE6C7}" srcId="{05B734EA-F88B-4CE6-AA64-A7AC8386D601}" destId="{EBBBAA28-8D61-427B-909B-E0A648BAC1E6}" srcOrd="2" destOrd="0" parTransId="{F4AEA830-DDDB-411B-8B10-D2B20C00D1B5}" sibTransId="{51D73103-E187-4ED1-884F-11B94661E968}"/>
    <dgm:cxn modelId="{950FE7D4-8E95-4861-A076-1594C433442C}" type="presOf" srcId="{9EC3346F-4EAD-46C9-B6E4-FD1E9A7CE4D9}" destId="{0536DF48-7066-43F3-B0E4-31959D589E4E}" srcOrd="0" destOrd="0" presId="urn:microsoft.com/office/officeart/2005/8/layout/hierarchy1"/>
    <dgm:cxn modelId="{8E7A96ED-44D8-418D-BCA0-130A227C9E59}" type="presOf" srcId="{3728740B-0FB1-4A1C-B83B-DB19959E7159}" destId="{488BDB60-462F-4D1D-8FB3-E897FF3B6066}" srcOrd="0" destOrd="0" presId="urn:microsoft.com/office/officeart/2005/8/layout/hierarchy1"/>
    <dgm:cxn modelId="{FEEE55F4-3624-423D-A103-A0D6052C01B3}" type="presParOf" srcId="{FE6A75B7-56DC-4BC3-BE20-AE3C80099635}" destId="{632A75C3-04E8-44B4-8AE2-1947393C4EC8}" srcOrd="0" destOrd="0" presId="urn:microsoft.com/office/officeart/2005/8/layout/hierarchy1"/>
    <dgm:cxn modelId="{E6A2EE3D-32B9-4603-8A03-AE130A47793E}" type="presParOf" srcId="{632A75C3-04E8-44B4-8AE2-1947393C4EC8}" destId="{307A20BF-C873-4A83-B761-09B3433ADD07}" srcOrd="0" destOrd="0" presId="urn:microsoft.com/office/officeart/2005/8/layout/hierarchy1"/>
    <dgm:cxn modelId="{1ED1FAF1-B303-47B7-BF7E-2E112E0BBC81}" type="presParOf" srcId="{307A20BF-C873-4A83-B761-09B3433ADD07}" destId="{116D4CFD-D4E0-4577-A9E6-69F9B3EA4E84}" srcOrd="0" destOrd="0" presId="urn:microsoft.com/office/officeart/2005/8/layout/hierarchy1"/>
    <dgm:cxn modelId="{BD864E8D-4B66-4170-8250-006DD84F89DF}" type="presParOf" srcId="{307A20BF-C873-4A83-B761-09B3433ADD07}" destId="{75ECCF00-2F4E-4257-A365-B4789A8022C1}" srcOrd="1" destOrd="0" presId="urn:microsoft.com/office/officeart/2005/8/layout/hierarchy1"/>
    <dgm:cxn modelId="{9E141EE3-9029-48CD-B1D8-8E5416DF48F5}" type="presParOf" srcId="{632A75C3-04E8-44B4-8AE2-1947393C4EC8}" destId="{0817995D-07BC-47FD-BE1A-7FDC2EFE8687}" srcOrd="1" destOrd="0" presId="urn:microsoft.com/office/officeart/2005/8/layout/hierarchy1"/>
    <dgm:cxn modelId="{39237544-7CE4-4522-87A8-AE3ABB538F76}" type="presParOf" srcId="{0817995D-07BC-47FD-BE1A-7FDC2EFE8687}" destId="{F1F783BF-84FF-407F-A0B4-B198D796075F}" srcOrd="0" destOrd="0" presId="urn:microsoft.com/office/officeart/2005/8/layout/hierarchy1"/>
    <dgm:cxn modelId="{BBE59AA4-2DFB-4015-8399-B01767F26836}" type="presParOf" srcId="{0817995D-07BC-47FD-BE1A-7FDC2EFE8687}" destId="{5ECBF8E0-5740-4042-8F10-C1829A449706}" srcOrd="1" destOrd="0" presId="urn:microsoft.com/office/officeart/2005/8/layout/hierarchy1"/>
    <dgm:cxn modelId="{A06D524B-4959-48FD-818B-2DFCC092870A}" type="presParOf" srcId="{5ECBF8E0-5740-4042-8F10-C1829A449706}" destId="{C96E485D-F2AD-4F3B-8852-F4EF0EAEF467}" srcOrd="0" destOrd="0" presId="urn:microsoft.com/office/officeart/2005/8/layout/hierarchy1"/>
    <dgm:cxn modelId="{E9B7AD9E-89B3-4E23-9A57-0B78FE78271A}" type="presParOf" srcId="{C96E485D-F2AD-4F3B-8852-F4EF0EAEF467}" destId="{AA4324D0-5C5E-4A37-B611-8A78EFABEA20}" srcOrd="0" destOrd="0" presId="urn:microsoft.com/office/officeart/2005/8/layout/hierarchy1"/>
    <dgm:cxn modelId="{52AA8BC5-1757-4C17-AC70-FA1956D0B6B0}" type="presParOf" srcId="{C96E485D-F2AD-4F3B-8852-F4EF0EAEF467}" destId="{25B8D75B-0EC7-4113-989E-37A6D7846258}" srcOrd="1" destOrd="0" presId="urn:microsoft.com/office/officeart/2005/8/layout/hierarchy1"/>
    <dgm:cxn modelId="{E5A22B14-ED94-4A3B-A3FF-064A86E88622}" type="presParOf" srcId="{5ECBF8E0-5740-4042-8F10-C1829A449706}" destId="{9FE96466-5212-48F2-B5E6-AAF3C1EBAD4C}" srcOrd="1" destOrd="0" presId="urn:microsoft.com/office/officeart/2005/8/layout/hierarchy1"/>
    <dgm:cxn modelId="{29811BA6-CD73-436F-9857-2435D99B8A73}" type="presParOf" srcId="{0817995D-07BC-47FD-BE1A-7FDC2EFE8687}" destId="{0536DF48-7066-43F3-B0E4-31959D589E4E}" srcOrd="2" destOrd="0" presId="urn:microsoft.com/office/officeart/2005/8/layout/hierarchy1"/>
    <dgm:cxn modelId="{578E68F7-98E3-48AC-B011-D4C9561E74DA}" type="presParOf" srcId="{0817995D-07BC-47FD-BE1A-7FDC2EFE8687}" destId="{C95F97F8-ACAC-45E2-896D-9376F32AF20F}" srcOrd="3" destOrd="0" presId="urn:microsoft.com/office/officeart/2005/8/layout/hierarchy1"/>
    <dgm:cxn modelId="{E864CE72-F286-47DC-85D1-D3B181DB0C94}" type="presParOf" srcId="{C95F97F8-ACAC-45E2-896D-9376F32AF20F}" destId="{3E7930AE-6952-4053-85C8-E8DFF92AC175}" srcOrd="0" destOrd="0" presId="urn:microsoft.com/office/officeart/2005/8/layout/hierarchy1"/>
    <dgm:cxn modelId="{50880B10-F02D-4FFF-844D-6553558051B5}" type="presParOf" srcId="{3E7930AE-6952-4053-85C8-E8DFF92AC175}" destId="{8F99AC23-ACB3-42CE-86DC-1A6D9E1BD210}" srcOrd="0" destOrd="0" presId="urn:microsoft.com/office/officeart/2005/8/layout/hierarchy1"/>
    <dgm:cxn modelId="{4F8E7850-7FC5-4BA8-B70B-F149B10DDF13}" type="presParOf" srcId="{3E7930AE-6952-4053-85C8-E8DFF92AC175}" destId="{488BDB60-462F-4D1D-8FB3-E897FF3B6066}" srcOrd="1" destOrd="0" presId="urn:microsoft.com/office/officeart/2005/8/layout/hierarchy1"/>
    <dgm:cxn modelId="{4312874B-F121-4A20-9E61-60508540CFD1}" type="presParOf" srcId="{C95F97F8-ACAC-45E2-896D-9376F32AF20F}" destId="{8623B609-F921-4C8C-8A07-A8AD536AD9C4}" srcOrd="1" destOrd="0" presId="urn:microsoft.com/office/officeart/2005/8/layout/hierarchy1"/>
    <dgm:cxn modelId="{4A916682-9188-4E68-B362-FF4B25C12E34}" type="presParOf" srcId="{0817995D-07BC-47FD-BE1A-7FDC2EFE8687}" destId="{EB8BA2EE-601C-45CE-B25A-209D6722CDE2}" srcOrd="4" destOrd="0" presId="urn:microsoft.com/office/officeart/2005/8/layout/hierarchy1"/>
    <dgm:cxn modelId="{AC92D32D-6D41-4285-AF30-2900305A11AA}" type="presParOf" srcId="{0817995D-07BC-47FD-BE1A-7FDC2EFE8687}" destId="{963416E1-D575-4124-A2EA-E89950C5A04D}" srcOrd="5" destOrd="0" presId="urn:microsoft.com/office/officeart/2005/8/layout/hierarchy1"/>
    <dgm:cxn modelId="{5124C353-FCB8-4965-96E5-DBD79A9B65C9}" type="presParOf" srcId="{963416E1-D575-4124-A2EA-E89950C5A04D}" destId="{606186EA-B6F7-4C86-8380-DAACDB749E0B}" srcOrd="0" destOrd="0" presId="urn:microsoft.com/office/officeart/2005/8/layout/hierarchy1"/>
    <dgm:cxn modelId="{CB7F4977-A4DC-4509-930A-009AE7CAF56B}" type="presParOf" srcId="{606186EA-B6F7-4C86-8380-DAACDB749E0B}" destId="{C4E7A14F-ACB6-45BB-88CC-C9D2184CE7D4}" srcOrd="0" destOrd="0" presId="urn:microsoft.com/office/officeart/2005/8/layout/hierarchy1"/>
    <dgm:cxn modelId="{A20811EB-FFB4-49C7-94E0-50475E6D65E0}" type="presParOf" srcId="{606186EA-B6F7-4C86-8380-DAACDB749E0B}" destId="{018D1282-5DD3-47AF-B30C-D7135D24C0DA}" srcOrd="1" destOrd="0" presId="urn:microsoft.com/office/officeart/2005/8/layout/hierarchy1"/>
    <dgm:cxn modelId="{9FDE0703-4181-4952-A943-F687350AADA4}" type="presParOf" srcId="{963416E1-D575-4124-A2EA-E89950C5A04D}" destId="{418F9C53-B2B4-4BAC-8D54-39B341B56773}"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C6205E-FE65-4839-8F77-79DB7E5BFF9F}" type="doc">
      <dgm:prSet loTypeId="urn:microsoft.com/office/officeart/2008/layout/BubblePictureList" loCatId="picture" qsTypeId="urn:microsoft.com/office/officeart/2005/8/quickstyle/simple1" qsCatId="simple" csTypeId="urn:microsoft.com/office/officeart/2005/8/colors/colorful5" csCatId="colorful" phldr="1"/>
      <dgm:spPr/>
    </dgm:pt>
    <dgm:pt modelId="{F206A5AC-5F00-4D22-8157-26746F40637D}">
      <dgm:prSet phldrT="[Texte]" custT="1"/>
      <dgm:spPr>
        <a:xfrm>
          <a:off x="1541437" y="968999"/>
          <a:ext cx="1934025" cy="1194613"/>
        </a:xfrm>
        <a:noFill/>
        <a:ln>
          <a:noFill/>
        </a:ln>
        <a:effectLst/>
      </dgm:spPr>
      <dgm:t>
        <a:bodyPr/>
        <a:lstStyle/>
        <a:p>
          <a:pPr algn="l">
            <a:buNone/>
          </a:pPr>
          <a:r>
            <a:rPr lang="fr-FR" sz="1400" b="1" u="sng" dirty="0">
              <a:solidFill>
                <a:schemeClr val="tx2">
                  <a:lumMod val="95000"/>
                  <a:lumOff val="5000"/>
                </a:schemeClr>
              </a:solidFill>
              <a:latin typeface="Corbel" panose="020B0503020204020204" pitchFamily="34" charset="0"/>
              <a:ea typeface="+mn-ea"/>
              <a:cs typeface="+mn-cs"/>
            </a:rPr>
            <a:t>TV &amp; RADIO</a:t>
          </a:r>
        </a:p>
        <a:p>
          <a:pPr algn="l">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Spot TV</a:t>
          </a:r>
        </a:p>
        <a:p>
          <a:pPr algn="l">
            <a:buClrTx/>
            <a:buSzTx/>
            <a:buFontTx/>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Sponsoring programmes de diététique</a:t>
          </a:r>
        </a:p>
        <a:p>
          <a:pPr algn="l">
            <a:buClrTx/>
            <a:buSzTx/>
            <a:buFontTx/>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Sponsoring émissions radio (les matinales)</a:t>
          </a:r>
          <a:endParaRPr lang="fr-FR" sz="1100" dirty="0">
            <a:solidFill>
              <a:schemeClr val="tx2">
                <a:lumMod val="95000"/>
                <a:lumOff val="5000"/>
              </a:schemeClr>
            </a:solidFill>
            <a:latin typeface="Corbel" panose="020B0503020204020204" pitchFamily="34" charset="0"/>
            <a:ea typeface="+mn-ea"/>
            <a:cs typeface="+mn-cs"/>
          </a:endParaRPr>
        </a:p>
      </dgm:t>
    </dgm:pt>
    <dgm:pt modelId="{139DE206-A902-47F1-9C44-E01CD6743F5B}" type="parTrans" cxnId="{66CEB1DF-0776-4361-8950-12DA0240A7EE}">
      <dgm:prSet/>
      <dgm:spPr/>
      <dgm:t>
        <a:bodyPr/>
        <a:lstStyle/>
        <a:p>
          <a:endParaRPr lang="fr-FR" sz="4000">
            <a:solidFill>
              <a:schemeClr val="tx2">
                <a:lumMod val="95000"/>
                <a:lumOff val="5000"/>
              </a:schemeClr>
            </a:solidFill>
            <a:latin typeface="Corbel" panose="020B0503020204020204" pitchFamily="34" charset="0"/>
          </a:endParaRPr>
        </a:p>
      </dgm:t>
    </dgm:pt>
    <dgm:pt modelId="{A404F46C-0791-4CC8-9B6F-5F42E455257C}" type="sibTrans" cxnId="{66CEB1DF-0776-4361-8950-12DA0240A7EE}">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t="-29000" b="-29000"/>
          </a:stretch>
        </a:blipFill>
      </dgm:spPr>
      <dgm:t>
        <a:bodyPr/>
        <a:lstStyle/>
        <a:p>
          <a:endParaRPr lang="fr-FR" sz="4000">
            <a:solidFill>
              <a:schemeClr val="tx2">
                <a:lumMod val="95000"/>
                <a:lumOff val="5000"/>
              </a:schemeClr>
            </a:solidFill>
            <a:latin typeface="Corbel" panose="020B0503020204020204" pitchFamily="34" charset="0"/>
          </a:endParaRPr>
        </a:p>
      </dgm:t>
    </dgm:pt>
    <dgm:pt modelId="{D647015B-9BC7-4929-A5F3-E1FABBE2E779}">
      <dgm:prSet phldrT="[Texte]" custT="1"/>
      <dgm:spPr>
        <a:xfrm>
          <a:off x="5438081" y="968999"/>
          <a:ext cx="1934025" cy="1194613"/>
        </a:xfrm>
        <a:noFill/>
        <a:ln>
          <a:noFill/>
        </a:ln>
        <a:effectLst/>
      </dgm:spPr>
      <dgm:t>
        <a:bodyPr/>
        <a:lstStyle/>
        <a:p>
          <a:pPr algn="l">
            <a:buNone/>
          </a:pPr>
          <a:r>
            <a:rPr lang="fr-FR" sz="1400" b="1" u="sng" dirty="0">
              <a:solidFill>
                <a:schemeClr val="tx2">
                  <a:lumMod val="95000"/>
                  <a:lumOff val="5000"/>
                </a:schemeClr>
              </a:solidFill>
              <a:latin typeface="Corbel" panose="020B0503020204020204" pitchFamily="34" charset="0"/>
              <a:ea typeface="+mn-ea"/>
              <a:cs typeface="+mn-cs"/>
            </a:rPr>
            <a:t>DIGITAL</a:t>
          </a:r>
        </a:p>
        <a:p>
          <a:pPr algn="l">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Displays</a:t>
          </a:r>
        </a:p>
        <a:p>
          <a:pPr algn="l">
            <a:buClrTx/>
            <a:buSzTx/>
            <a:buFontTx/>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Quizz</a:t>
          </a:r>
        </a:p>
        <a:p>
          <a:pPr algn="l">
            <a:buClrTx/>
            <a:buSzTx/>
            <a:buFontTx/>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Push sms</a:t>
          </a:r>
          <a:endParaRPr lang="fr-FR" sz="1100" dirty="0">
            <a:solidFill>
              <a:schemeClr val="tx2">
                <a:lumMod val="95000"/>
                <a:lumOff val="5000"/>
              </a:schemeClr>
            </a:solidFill>
            <a:latin typeface="Corbel" panose="020B0503020204020204" pitchFamily="34" charset="0"/>
            <a:ea typeface="+mn-ea"/>
            <a:cs typeface="+mn-cs"/>
          </a:endParaRPr>
        </a:p>
      </dgm:t>
    </dgm:pt>
    <dgm:pt modelId="{A044640D-1016-41F1-A41D-0F17D2D7B4ED}" type="parTrans" cxnId="{5BB9EC03-7F15-45A4-BB29-A42663BF2267}">
      <dgm:prSet/>
      <dgm:spPr/>
      <dgm:t>
        <a:bodyPr/>
        <a:lstStyle/>
        <a:p>
          <a:endParaRPr lang="fr-FR" sz="4000">
            <a:solidFill>
              <a:schemeClr val="tx2">
                <a:lumMod val="95000"/>
                <a:lumOff val="5000"/>
              </a:schemeClr>
            </a:solidFill>
            <a:latin typeface="Corbel" panose="020B0503020204020204" pitchFamily="34" charset="0"/>
          </a:endParaRPr>
        </a:p>
      </dgm:t>
    </dgm:pt>
    <dgm:pt modelId="{23FEF7DB-D905-412F-A910-357F1A5632B8}" type="sibTrans" cxnId="{5BB9EC03-7F15-45A4-BB29-A42663BF2267}">
      <dgm:prSet/>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fr-FR" sz="4000">
            <a:solidFill>
              <a:schemeClr val="tx2">
                <a:lumMod val="95000"/>
                <a:lumOff val="5000"/>
              </a:schemeClr>
            </a:solidFill>
            <a:latin typeface="Corbel" panose="020B0503020204020204" pitchFamily="34" charset="0"/>
          </a:endParaRPr>
        </a:p>
      </dgm:t>
    </dgm:pt>
    <dgm:pt modelId="{D463A0AA-A449-45C8-8619-43A9FE65C6E6}">
      <dgm:prSet phldrT="[Texte]" custT="1"/>
      <dgm:spPr>
        <a:xfrm>
          <a:off x="1541437" y="3655341"/>
          <a:ext cx="1934025" cy="1194613"/>
        </a:xfrm>
        <a:noFill/>
        <a:ln>
          <a:noFill/>
        </a:ln>
        <a:effectLst/>
      </dgm:spPr>
      <dgm:t>
        <a:bodyPr/>
        <a:lstStyle/>
        <a:p>
          <a:pPr algn="l">
            <a:buNone/>
          </a:pPr>
          <a:r>
            <a:rPr lang="fr-FR" sz="1400" b="1" u="sng" dirty="0">
              <a:solidFill>
                <a:schemeClr val="tx2">
                  <a:lumMod val="95000"/>
                  <a:lumOff val="5000"/>
                </a:schemeClr>
              </a:solidFill>
              <a:latin typeface="Corbel" panose="020B0503020204020204" pitchFamily="34" charset="0"/>
              <a:ea typeface="+mn-ea"/>
              <a:cs typeface="+mn-cs"/>
            </a:rPr>
            <a:t>OOH</a:t>
          </a:r>
        </a:p>
        <a:p>
          <a:pPr algn="l">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Big size bilboard </a:t>
          </a:r>
        </a:p>
        <a:p>
          <a:pPr algn="l">
            <a:buClrTx/>
            <a:buSzTx/>
            <a:buFontTx/>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Panneaux LED </a:t>
          </a:r>
          <a:r>
            <a:rPr kumimoji="0" lang="fr-CM" sz="1100" b="0" i="0" u="none" strike="noStrike" cap="none" spc="0" normalizeH="0" baseline="0" noProof="0" dirty="0" err="1">
              <a:ln/>
              <a:solidFill>
                <a:schemeClr val="tx2">
                  <a:lumMod val="95000"/>
                  <a:lumOff val="5000"/>
                </a:schemeClr>
              </a:solidFill>
              <a:effectLst/>
              <a:uLnTx/>
              <a:uFillTx/>
              <a:latin typeface="Corbel" panose="020B0503020204020204" pitchFamily="34" charset="0"/>
              <a:ea typeface="+mn-ea"/>
              <a:cs typeface="+mn-cs"/>
              <a:sym typeface="Helvetica Neue Medium"/>
            </a:rPr>
            <a:t>outdoor</a:t>
          </a:r>
          <a:endPar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endParaRPr>
        </a:p>
        <a:p>
          <a:pPr algn="l">
            <a:buClrTx/>
            <a:buSzTx/>
            <a:buFontTx/>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Panneaux conventionnels</a:t>
          </a:r>
          <a:endParaRPr lang="fr-FR" sz="1100" dirty="0">
            <a:solidFill>
              <a:schemeClr val="tx2">
                <a:lumMod val="95000"/>
                <a:lumOff val="5000"/>
              </a:schemeClr>
            </a:solidFill>
            <a:latin typeface="Corbel" panose="020B0503020204020204" pitchFamily="34" charset="0"/>
            <a:ea typeface="+mn-ea"/>
            <a:cs typeface="+mn-cs"/>
          </a:endParaRPr>
        </a:p>
      </dgm:t>
    </dgm:pt>
    <dgm:pt modelId="{85389B96-6C86-48C6-99FD-E933D218E399}" type="parTrans" cxnId="{A16FEBEE-E166-403A-9783-E3690D4B0CA4}">
      <dgm:prSet/>
      <dgm:spPr/>
      <dgm:t>
        <a:bodyPr/>
        <a:lstStyle/>
        <a:p>
          <a:endParaRPr lang="fr-FR" sz="4000">
            <a:solidFill>
              <a:schemeClr val="tx2">
                <a:lumMod val="95000"/>
                <a:lumOff val="5000"/>
              </a:schemeClr>
            </a:solidFill>
            <a:latin typeface="Corbel" panose="020B0503020204020204" pitchFamily="34" charset="0"/>
          </a:endParaRPr>
        </a:p>
      </dgm:t>
    </dgm:pt>
    <dgm:pt modelId="{F25E30E3-3C85-4CC2-81A4-DE83FEEF76D1}" type="sibTrans" cxnId="{A16FEBEE-E166-403A-9783-E3690D4B0CA4}">
      <dgm:prSet/>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fr-FR" sz="4000">
            <a:solidFill>
              <a:schemeClr val="tx2">
                <a:lumMod val="95000"/>
                <a:lumOff val="5000"/>
              </a:schemeClr>
            </a:solidFill>
            <a:latin typeface="Corbel" panose="020B0503020204020204" pitchFamily="34" charset="0"/>
          </a:endParaRPr>
        </a:p>
      </dgm:t>
    </dgm:pt>
    <dgm:pt modelId="{8946D206-F6EB-41BC-A269-D79AEF18FCF9}">
      <dgm:prSet custT="1"/>
      <dgm:spPr>
        <a:xfrm>
          <a:off x="5438081" y="3655341"/>
          <a:ext cx="1934025" cy="1194613"/>
        </a:xfrm>
        <a:noFill/>
        <a:ln>
          <a:noFill/>
        </a:ln>
        <a:effectLst/>
      </dgm:spPr>
      <dgm:t>
        <a:bodyPr/>
        <a:lstStyle/>
        <a:p>
          <a:pPr algn="l">
            <a:buNone/>
          </a:pPr>
          <a:r>
            <a:rPr lang="fr-FR" sz="1400" b="1" u="sng" dirty="0">
              <a:solidFill>
                <a:schemeClr val="tx2">
                  <a:lumMod val="95000"/>
                  <a:lumOff val="5000"/>
                </a:schemeClr>
              </a:solidFill>
              <a:latin typeface="Corbel" panose="020B0503020204020204" pitchFamily="34" charset="0"/>
              <a:ea typeface="+mn-ea"/>
              <a:cs typeface="+mn-cs"/>
            </a:rPr>
            <a:t>BRAND EXPERIENCE &amp; 	PLV</a:t>
          </a:r>
        </a:p>
        <a:p>
          <a:pPr algn="l">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Forme à découpe mannequin tenant le produit</a:t>
          </a:r>
        </a:p>
        <a:p>
          <a:pPr algn="l">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Tickets de fidélité </a:t>
          </a:r>
        </a:p>
        <a:p>
          <a:pPr algn="l">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Stops Rayons</a:t>
          </a:r>
        </a:p>
        <a:p>
          <a:pPr algn="l">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Stickers boutique</a:t>
          </a:r>
        </a:p>
        <a:p>
          <a:pPr algn="l">
            <a:buNone/>
          </a:pPr>
          <a:r>
            <a:rPr kumimoji="0" lang="fr-CM" sz="1100" b="0" i="0" u="none" strike="noStrike"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Branding Kadis en supermarché</a:t>
          </a:r>
        </a:p>
      </dgm:t>
    </dgm:pt>
    <dgm:pt modelId="{5F23628C-F9DF-44CD-90DE-6C92BC5CD93E}" type="parTrans" cxnId="{FFFA6F41-589F-4B58-893E-B21861B45548}">
      <dgm:prSet/>
      <dgm:spPr/>
      <dgm:t>
        <a:bodyPr/>
        <a:lstStyle/>
        <a:p>
          <a:endParaRPr lang="fr-FR" sz="4000">
            <a:solidFill>
              <a:schemeClr val="tx2">
                <a:lumMod val="95000"/>
                <a:lumOff val="5000"/>
              </a:schemeClr>
            </a:solidFill>
            <a:latin typeface="Corbel" panose="020B0503020204020204" pitchFamily="34" charset="0"/>
          </a:endParaRPr>
        </a:p>
      </dgm:t>
    </dgm:pt>
    <dgm:pt modelId="{AD1FDE62-B0C8-41DD-86A1-C6CDD77D8254}" type="sibTrans" cxnId="{FFFA6F41-589F-4B58-893E-B21861B45548}">
      <dgm:prSet/>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fr-FR" sz="4000">
            <a:solidFill>
              <a:schemeClr val="tx2">
                <a:lumMod val="95000"/>
                <a:lumOff val="5000"/>
              </a:schemeClr>
            </a:solidFill>
            <a:latin typeface="Corbel" panose="020B0503020204020204" pitchFamily="34" charset="0"/>
          </a:endParaRPr>
        </a:p>
      </dgm:t>
    </dgm:pt>
    <dgm:pt modelId="{1B0E14BA-54A1-443D-A3CD-F64136A019D9}" type="pres">
      <dgm:prSet presAssocID="{56C6205E-FE65-4839-8F77-79DB7E5BFF9F}" presName="Name0" presStyleCnt="0">
        <dgm:presLayoutVars>
          <dgm:chMax val="8"/>
          <dgm:chPref val="8"/>
          <dgm:dir/>
        </dgm:presLayoutVars>
      </dgm:prSet>
      <dgm:spPr/>
    </dgm:pt>
    <dgm:pt modelId="{275D9BE2-B071-4941-9A7A-A2073B45EB2F}" type="pres">
      <dgm:prSet presAssocID="{F206A5AC-5F00-4D22-8157-26746F40637D}" presName="parent_text_1" presStyleLbl="revTx" presStyleIdx="0" presStyleCnt="4">
        <dgm:presLayoutVars>
          <dgm:chMax val="0"/>
          <dgm:chPref val="0"/>
          <dgm:bulletEnabled val="1"/>
        </dgm:presLayoutVars>
      </dgm:prSet>
      <dgm:spPr>
        <a:prstGeom prst="rect">
          <a:avLst/>
        </a:prstGeom>
      </dgm:spPr>
    </dgm:pt>
    <dgm:pt modelId="{4EE2FD36-D168-4425-8D25-BA6A680DDEE4}" type="pres">
      <dgm:prSet presAssocID="{F206A5AC-5F00-4D22-8157-26746F40637D}" presName="image_accent_1" presStyleCnt="0"/>
      <dgm:spPr/>
    </dgm:pt>
    <dgm:pt modelId="{E09E7993-1FCD-4BB6-9776-6FB53708573E}" type="pres">
      <dgm:prSet presAssocID="{F206A5AC-5F00-4D22-8157-26746F40637D}" presName="imageAccentRepeatNode" presStyleLbl="alignNode1" presStyleIdx="0" presStyleCnt="8"/>
      <dgm:spPr/>
    </dgm:pt>
    <dgm:pt modelId="{B43B0EB6-EACE-455C-B49C-4F8F229E7E49}" type="pres">
      <dgm:prSet presAssocID="{F206A5AC-5F00-4D22-8157-26746F40637D}" presName="accent_1" presStyleLbl="alignNode1" presStyleIdx="1" presStyleCnt="8"/>
      <dgm:spPr/>
    </dgm:pt>
    <dgm:pt modelId="{24BC701A-7DEA-42DC-BC3E-8D6A298680F1}" type="pres">
      <dgm:prSet presAssocID="{A404F46C-0791-4CC8-9B6F-5F42E455257C}" presName="image_1" presStyleCnt="0"/>
      <dgm:spPr/>
    </dgm:pt>
    <dgm:pt modelId="{B1A9A75B-8982-4D6E-A2BC-D0F5F308F502}" type="pres">
      <dgm:prSet presAssocID="{A404F46C-0791-4CC8-9B6F-5F42E455257C}" presName="imageRepeatNode" presStyleLbl="fgImgPlace1" presStyleIdx="0" presStyleCnt="4"/>
      <dgm:spPr/>
    </dgm:pt>
    <dgm:pt modelId="{97392F88-F1D5-4A1B-898F-FF9639B20FE9}" type="pres">
      <dgm:prSet presAssocID="{D647015B-9BC7-4929-A5F3-E1FABBE2E779}" presName="parent_text_2" presStyleLbl="revTx" presStyleIdx="1" presStyleCnt="4">
        <dgm:presLayoutVars>
          <dgm:chMax val="0"/>
          <dgm:chPref val="0"/>
          <dgm:bulletEnabled val="1"/>
        </dgm:presLayoutVars>
      </dgm:prSet>
      <dgm:spPr>
        <a:prstGeom prst="rect">
          <a:avLst/>
        </a:prstGeom>
      </dgm:spPr>
    </dgm:pt>
    <dgm:pt modelId="{05F5AB5F-BFD7-455C-BB66-BC85624EA788}" type="pres">
      <dgm:prSet presAssocID="{D647015B-9BC7-4929-A5F3-E1FABBE2E779}" presName="image_accent_2" presStyleCnt="0"/>
      <dgm:spPr/>
    </dgm:pt>
    <dgm:pt modelId="{391A3AE2-9D95-4A86-AE52-2CF7CCA2FE50}" type="pres">
      <dgm:prSet presAssocID="{D647015B-9BC7-4929-A5F3-E1FABBE2E779}" presName="imageAccentRepeatNode" presStyleLbl="alignNode1" presStyleIdx="2" presStyleCnt="8"/>
      <dgm:spPr/>
    </dgm:pt>
    <dgm:pt modelId="{C8CA1186-6A95-4CB1-B30A-3A94C555DC0C}" type="pres">
      <dgm:prSet presAssocID="{23FEF7DB-D905-412F-A910-357F1A5632B8}" presName="image_2" presStyleCnt="0"/>
      <dgm:spPr/>
    </dgm:pt>
    <dgm:pt modelId="{6185AF2C-5425-4942-A566-68E43A300E22}" type="pres">
      <dgm:prSet presAssocID="{23FEF7DB-D905-412F-A910-357F1A5632B8}" presName="imageRepeatNode" presStyleLbl="fgImgPlace1" presStyleIdx="1" presStyleCnt="4"/>
      <dgm:spPr/>
    </dgm:pt>
    <dgm:pt modelId="{3878C266-A601-42ED-9AEA-6A923440F0DF}" type="pres">
      <dgm:prSet presAssocID="{D463A0AA-A449-45C8-8619-43A9FE65C6E6}" presName="image_accent_3" presStyleCnt="0"/>
      <dgm:spPr/>
    </dgm:pt>
    <dgm:pt modelId="{87E7C7B7-A806-4BC3-A102-7946CDC10804}" type="pres">
      <dgm:prSet presAssocID="{D463A0AA-A449-45C8-8619-43A9FE65C6E6}" presName="imageAccentRepeatNode" presStyleLbl="alignNode1" presStyleIdx="3" presStyleCnt="8"/>
      <dgm:spPr/>
    </dgm:pt>
    <dgm:pt modelId="{87517180-FDD1-4B97-8527-CFDB8D80C5A2}" type="pres">
      <dgm:prSet presAssocID="{D463A0AA-A449-45C8-8619-43A9FE65C6E6}" presName="parent_text_3" presStyleLbl="revTx" presStyleIdx="2" presStyleCnt="4">
        <dgm:presLayoutVars>
          <dgm:chMax val="0"/>
          <dgm:chPref val="0"/>
          <dgm:bulletEnabled val="1"/>
        </dgm:presLayoutVars>
      </dgm:prSet>
      <dgm:spPr>
        <a:prstGeom prst="rect">
          <a:avLst/>
        </a:prstGeom>
      </dgm:spPr>
    </dgm:pt>
    <dgm:pt modelId="{6A3ADBD8-D987-455B-8C67-E8F748226ACD}" type="pres">
      <dgm:prSet presAssocID="{D463A0AA-A449-45C8-8619-43A9FE65C6E6}" presName="accent_2" presStyleLbl="alignNode1" presStyleIdx="4" presStyleCnt="8"/>
      <dgm:spPr/>
    </dgm:pt>
    <dgm:pt modelId="{A98BD4FB-46DA-4A05-8228-243CD1784B40}" type="pres">
      <dgm:prSet presAssocID="{D463A0AA-A449-45C8-8619-43A9FE65C6E6}" presName="accent_3" presStyleLbl="alignNode1" presStyleIdx="5" presStyleCnt="8"/>
      <dgm:spPr/>
    </dgm:pt>
    <dgm:pt modelId="{AADD143C-14D7-46E2-B25E-49F4EB25DD16}" type="pres">
      <dgm:prSet presAssocID="{F25E30E3-3C85-4CC2-81A4-DE83FEEF76D1}" presName="image_3" presStyleCnt="0"/>
      <dgm:spPr/>
    </dgm:pt>
    <dgm:pt modelId="{509D6962-9D8D-4AF2-AEBD-F9E2C1C47300}" type="pres">
      <dgm:prSet presAssocID="{F25E30E3-3C85-4CC2-81A4-DE83FEEF76D1}" presName="imageRepeatNode" presStyleLbl="fgImgPlace1" presStyleIdx="2" presStyleCnt="4"/>
      <dgm:spPr/>
    </dgm:pt>
    <dgm:pt modelId="{0E6FC121-DDFD-4E57-AB2F-97E262ED9FBC}" type="pres">
      <dgm:prSet presAssocID="{8946D206-F6EB-41BC-A269-D79AEF18FCF9}" presName="image_accent_4" presStyleCnt="0"/>
      <dgm:spPr/>
    </dgm:pt>
    <dgm:pt modelId="{F24A10A8-37B2-4943-8497-C757A2ABA2CC}" type="pres">
      <dgm:prSet presAssocID="{8946D206-F6EB-41BC-A269-D79AEF18FCF9}" presName="imageAccentRepeatNode" presStyleLbl="alignNode1" presStyleIdx="6" presStyleCnt="8"/>
      <dgm:spPr/>
    </dgm:pt>
    <dgm:pt modelId="{54D6DF3C-7CB8-41E4-BA23-488CE76003F8}" type="pres">
      <dgm:prSet presAssocID="{8946D206-F6EB-41BC-A269-D79AEF18FCF9}" presName="parent_text_4" presStyleLbl="revTx" presStyleIdx="3" presStyleCnt="4">
        <dgm:presLayoutVars>
          <dgm:chMax val="0"/>
          <dgm:chPref val="0"/>
          <dgm:bulletEnabled val="1"/>
        </dgm:presLayoutVars>
      </dgm:prSet>
      <dgm:spPr>
        <a:prstGeom prst="rect">
          <a:avLst/>
        </a:prstGeom>
      </dgm:spPr>
    </dgm:pt>
    <dgm:pt modelId="{A1766965-EB50-4B05-BC40-75FA6978997B}" type="pres">
      <dgm:prSet presAssocID="{8946D206-F6EB-41BC-A269-D79AEF18FCF9}" presName="accent_4" presStyleLbl="alignNode1" presStyleIdx="7" presStyleCnt="8"/>
      <dgm:spPr/>
    </dgm:pt>
    <dgm:pt modelId="{6964F622-211C-4792-BEC5-2244014303FC}" type="pres">
      <dgm:prSet presAssocID="{AD1FDE62-B0C8-41DD-86A1-C6CDD77D8254}" presName="image_4" presStyleCnt="0"/>
      <dgm:spPr/>
    </dgm:pt>
    <dgm:pt modelId="{BD1CE614-F87C-4AD7-B95F-D3411F0B3D5C}" type="pres">
      <dgm:prSet presAssocID="{AD1FDE62-B0C8-41DD-86A1-C6CDD77D8254}" presName="imageRepeatNode" presStyleLbl="fgImgPlace1" presStyleIdx="3" presStyleCnt="4"/>
      <dgm:spPr/>
    </dgm:pt>
  </dgm:ptLst>
  <dgm:cxnLst>
    <dgm:cxn modelId="{5BB9EC03-7F15-45A4-BB29-A42663BF2267}" srcId="{56C6205E-FE65-4839-8F77-79DB7E5BFF9F}" destId="{D647015B-9BC7-4929-A5F3-E1FABBE2E779}" srcOrd="1" destOrd="0" parTransId="{A044640D-1016-41F1-A41D-0F17D2D7B4ED}" sibTransId="{23FEF7DB-D905-412F-A910-357F1A5632B8}"/>
    <dgm:cxn modelId="{141EF309-AF90-41BE-A2FB-297698B4A726}" type="presOf" srcId="{56C6205E-FE65-4839-8F77-79DB7E5BFF9F}" destId="{1B0E14BA-54A1-443D-A3CD-F64136A019D9}" srcOrd="0" destOrd="0" presId="urn:microsoft.com/office/officeart/2008/layout/BubblePictureList"/>
    <dgm:cxn modelId="{FF0CB71D-CDAF-4286-93E9-29A752C5395E}" type="presOf" srcId="{8946D206-F6EB-41BC-A269-D79AEF18FCF9}" destId="{54D6DF3C-7CB8-41E4-BA23-488CE76003F8}" srcOrd="0" destOrd="0" presId="urn:microsoft.com/office/officeart/2008/layout/BubblePictureList"/>
    <dgm:cxn modelId="{FFFA6F41-589F-4B58-893E-B21861B45548}" srcId="{56C6205E-FE65-4839-8F77-79DB7E5BFF9F}" destId="{8946D206-F6EB-41BC-A269-D79AEF18FCF9}" srcOrd="3" destOrd="0" parTransId="{5F23628C-F9DF-44CD-90DE-6C92BC5CD93E}" sibTransId="{AD1FDE62-B0C8-41DD-86A1-C6CDD77D8254}"/>
    <dgm:cxn modelId="{8C5C8476-4354-4199-A152-3529514832A5}" type="presOf" srcId="{D647015B-9BC7-4929-A5F3-E1FABBE2E779}" destId="{97392F88-F1D5-4A1B-898F-FF9639B20FE9}" srcOrd="0" destOrd="0" presId="urn:microsoft.com/office/officeart/2008/layout/BubblePictureList"/>
    <dgm:cxn modelId="{DCC45E5A-418B-4777-8AE2-F4DD35896728}" type="presOf" srcId="{23FEF7DB-D905-412F-A910-357F1A5632B8}" destId="{6185AF2C-5425-4942-A566-68E43A300E22}" srcOrd="0" destOrd="0" presId="urn:microsoft.com/office/officeart/2008/layout/BubblePictureList"/>
    <dgm:cxn modelId="{721B4F88-FC81-456C-BD45-31BA5BA8DE56}" type="presOf" srcId="{F206A5AC-5F00-4D22-8157-26746F40637D}" destId="{275D9BE2-B071-4941-9A7A-A2073B45EB2F}" srcOrd="0" destOrd="0" presId="urn:microsoft.com/office/officeart/2008/layout/BubblePictureList"/>
    <dgm:cxn modelId="{10EFCE96-AD50-4D44-9CE4-60694F70522E}" type="presOf" srcId="{A404F46C-0791-4CC8-9B6F-5F42E455257C}" destId="{B1A9A75B-8982-4D6E-A2BC-D0F5F308F502}" srcOrd="0" destOrd="0" presId="urn:microsoft.com/office/officeart/2008/layout/BubblePictureList"/>
    <dgm:cxn modelId="{532C8A9E-9A5C-4EBB-B0EE-4805669424B6}" type="presOf" srcId="{AD1FDE62-B0C8-41DD-86A1-C6CDD77D8254}" destId="{BD1CE614-F87C-4AD7-B95F-D3411F0B3D5C}" srcOrd="0" destOrd="0" presId="urn:microsoft.com/office/officeart/2008/layout/BubblePictureList"/>
    <dgm:cxn modelId="{66CEB1DF-0776-4361-8950-12DA0240A7EE}" srcId="{56C6205E-FE65-4839-8F77-79DB7E5BFF9F}" destId="{F206A5AC-5F00-4D22-8157-26746F40637D}" srcOrd="0" destOrd="0" parTransId="{139DE206-A902-47F1-9C44-E01CD6743F5B}" sibTransId="{A404F46C-0791-4CC8-9B6F-5F42E455257C}"/>
    <dgm:cxn modelId="{65ACF3EB-2FA9-4CEA-8A1E-ED5A4E014D4E}" type="presOf" srcId="{F25E30E3-3C85-4CC2-81A4-DE83FEEF76D1}" destId="{509D6962-9D8D-4AF2-AEBD-F9E2C1C47300}" srcOrd="0" destOrd="0" presId="urn:microsoft.com/office/officeart/2008/layout/BubblePictureList"/>
    <dgm:cxn modelId="{A16FEBEE-E166-403A-9783-E3690D4B0CA4}" srcId="{56C6205E-FE65-4839-8F77-79DB7E5BFF9F}" destId="{D463A0AA-A449-45C8-8619-43A9FE65C6E6}" srcOrd="2" destOrd="0" parTransId="{85389B96-6C86-48C6-99FD-E933D218E399}" sibTransId="{F25E30E3-3C85-4CC2-81A4-DE83FEEF76D1}"/>
    <dgm:cxn modelId="{A876FDFB-E46B-49D7-8BC6-2731AE66F358}" type="presOf" srcId="{D463A0AA-A449-45C8-8619-43A9FE65C6E6}" destId="{87517180-FDD1-4B97-8527-CFDB8D80C5A2}" srcOrd="0" destOrd="0" presId="urn:microsoft.com/office/officeart/2008/layout/BubblePictureList"/>
    <dgm:cxn modelId="{3376241F-6BE0-4627-A5C4-AFB74B7C7564}" type="presParOf" srcId="{1B0E14BA-54A1-443D-A3CD-F64136A019D9}" destId="{275D9BE2-B071-4941-9A7A-A2073B45EB2F}" srcOrd="0" destOrd="0" presId="urn:microsoft.com/office/officeart/2008/layout/BubblePictureList"/>
    <dgm:cxn modelId="{17E3C298-E305-4159-8A05-E95AA8FE6E25}" type="presParOf" srcId="{1B0E14BA-54A1-443D-A3CD-F64136A019D9}" destId="{4EE2FD36-D168-4425-8D25-BA6A680DDEE4}" srcOrd="1" destOrd="0" presId="urn:microsoft.com/office/officeart/2008/layout/BubblePictureList"/>
    <dgm:cxn modelId="{DB906C3A-93B5-4399-9A2B-734741C3D8A8}" type="presParOf" srcId="{4EE2FD36-D168-4425-8D25-BA6A680DDEE4}" destId="{E09E7993-1FCD-4BB6-9776-6FB53708573E}" srcOrd="0" destOrd="0" presId="urn:microsoft.com/office/officeart/2008/layout/BubblePictureList"/>
    <dgm:cxn modelId="{5230BACE-29BB-4DDA-99A4-5BB05FD4A5A7}" type="presParOf" srcId="{1B0E14BA-54A1-443D-A3CD-F64136A019D9}" destId="{B43B0EB6-EACE-455C-B49C-4F8F229E7E49}" srcOrd="2" destOrd="0" presId="urn:microsoft.com/office/officeart/2008/layout/BubblePictureList"/>
    <dgm:cxn modelId="{6BA63663-66FC-4D97-9104-DE0A455A4BF6}" type="presParOf" srcId="{1B0E14BA-54A1-443D-A3CD-F64136A019D9}" destId="{24BC701A-7DEA-42DC-BC3E-8D6A298680F1}" srcOrd="3" destOrd="0" presId="urn:microsoft.com/office/officeart/2008/layout/BubblePictureList"/>
    <dgm:cxn modelId="{16337F0A-81EB-4CCF-B566-6FA26EA4F4D6}" type="presParOf" srcId="{24BC701A-7DEA-42DC-BC3E-8D6A298680F1}" destId="{B1A9A75B-8982-4D6E-A2BC-D0F5F308F502}" srcOrd="0" destOrd="0" presId="urn:microsoft.com/office/officeart/2008/layout/BubblePictureList"/>
    <dgm:cxn modelId="{1C73F66D-B59C-4438-97B1-2A2EE1D1282D}" type="presParOf" srcId="{1B0E14BA-54A1-443D-A3CD-F64136A019D9}" destId="{97392F88-F1D5-4A1B-898F-FF9639B20FE9}" srcOrd="4" destOrd="0" presId="urn:microsoft.com/office/officeart/2008/layout/BubblePictureList"/>
    <dgm:cxn modelId="{5AABDE37-5469-4A21-9135-D7E516A30BB4}" type="presParOf" srcId="{1B0E14BA-54A1-443D-A3CD-F64136A019D9}" destId="{05F5AB5F-BFD7-455C-BB66-BC85624EA788}" srcOrd="5" destOrd="0" presId="urn:microsoft.com/office/officeart/2008/layout/BubblePictureList"/>
    <dgm:cxn modelId="{B7AA3009-4D14-4703-88D9-0297BBEDBC2D}" type="presParOf" srcId="{05F5AB5F-BFD7-455C-BB66-BC85624EA788}" destId="{391A3AE2-9D95-4A86-AE52-2CF7CCA2FE50}" srcOrd="0" destOrd="0" presId="urn:microsoft.com/office/officeart/2008/layout/BubblePictureList"/>
    <dgm:cxn modelId="{7E3899A1-5CBF-4907-A104-CA636847FAB5}" type="presParOf" srcId="{1B0E14BA-54A1-443D-A3CD-F64136A019D9}" destId="{C8CA1186-6A95-4CB1-B30A-3A94C555DC0C}" srcOrd="6" destOrd="0" presId="urn:microsoft.com/office/officeart/2008/layout/BubblePictureList"/>
    <dgm:cxn modelId="{D9870D39-CAC2-4C5B-89E5-CDB84F906CD7}" type="presParOf" srcId="{C8CA1186-6A95-4CB1-B30A-3A94C555DC0C}" destId="{6185AF2C-5425-4942-A566-68E43A300E22}" srcOrd="0" destOrd="0" presId="urn:microsoft.com/office/officeart/2008/layout/BubblePictureList"/>
    <dgm:cxn modelId="{25E44113-6C9B-40B6-8F2D-85F20683B328}" type="presParOf" srcId="{1B0E14BA-54A1-443D-A3CD-F64136A019D9}" destId="{3878C266-A601-42ED-9AEA-6A923440F0DF}" srcOrd="7" destOrd="0" presId="urn:microsoft.com/office/officeart/2008/layout/BubblePictureList"/>
    <dgm:cxn modelId="{3783B3D5-2624-4616-ADC4-BE8030F96733}" type="presParOf" srcId="{3878C266-A601-42ED-9AEA-6A923440F0DF}" destId="{87E7C7B7-A806-4BC3-A102-7946CDC10804}" srcOrd="0" destOrd="0" presId="urn:microsoft.com/office/officeart/2008/layout/BubblePictureList"/>
    <dgm:cxn modelId="{470D01CB-B698-4FD7-8287-9F140144E32C}" type="presParOf" srcId="{1B0E14BA-54A1-443D-A3CD-F64136A019D9}" destId="{87517180-FDD1-4B97-8527-CFDB8D80C5A2}" srcOrd="8" destOrd="0" presId="urn:microsoft.com/office/officeart/2008/layout/BubblePictureList"/>
    <dgm:cxn modelId="{48127F0F-C6C3-4953-8D0E-A59D9170F383}" type="presParOf" srcId="{1B0E14BA-54A1-443D-A3CD-F64136A019D9}" destId="{6A3ADBD8-D987-455B-8C67-E8F748226ACD}" srcOrd="9" destOrd="0" presId="urn:microsoft.com/office/officeart/2008/layout/BubblePictureList"/>
    <dgm:cxn modelId="{95FF1184-D544-4193-ACDC-7328AD3448C1}" type="presParOf" srcId="{1B0E14BA-54A1-443D-A3CD-F64136A019D9}" destId="{A98BD4FB-46DA-4A05-8228-243CD1784B40}" srcOrd="10" destOrd="0" presId="urn:microsoft.com/office/officeart/2008/layout/BubblePictureList"/>
    <dgm:cxn modelId="{FAFC8E66-88AF-4D18-AA5C-136E342FF1E1}" type="presParOf" srcId="{1B0E14BA-54A1-443D-A3CD-F64136A019D9}" destId="{AADD143C-14D7-46E2-B25E-49F4EB25DD16}" srcOrd="11" destOrd="0" presId="urn:microsoft.com/office/officeart/2008/layout/BubblePictureList"/>
    <dgm:cxn modelId="{2B8EC851-D927-4690-BEE5-9BBF8001A8DA}" type="presParOf" srcId="{AADD143C-14D7-46E2-B25E-49F4EB25DD16}" destId="{509D6962-9D8D-4AF2-AEBD-F9E2C1C47300}" srcOrd="0" destOrd="0" presId="urn:microsoft.com/office/officeart/2008/layout/BubblePictureList"/>
    <dgm:cxn modelId="{592C3977-3877-49AB-A767-BCAA0C224A3D}" type="presParOf" srcId="{1B0E14BA-54A1-443D-A3CD-F64136A019D9}" destId="{0E6FC121-DDFD-4E57-AB2F-97E262ED9FBC}" srcOrd="12" destOrd="0" presId="urn:microsoft.com/office/officeart/2008/layout/BubblePictureList"/>
    <dgm:cxn modelId="{9A9C8EE3-B3A3-4484-9619-9C01EAA22B53}" type="presParOf" srcId="{0E6FC121-DDFD-4E57-AB2F-97E262ED9FBC}" destId="{F24A10A8-37B2-4943-8497-C757A2ABA2CC}" srcOrd="0" destOrd="0" presId="urn:microsoft.com/office/officeart/2008/layout/BubblePictureList"/>
    <dgm:cxn modelId="{6ECCA950-9C9A-4D5D-B596-F2EAE2575747}" type="presParOf" srcId="{1B0E14BA-54A1-443D-A3CD-F64136A019D9}" destId="{54D6DF3C-7CB8-41E4-BA23-488CE76003F8}" srcOrd="13" destOrd="0" presId="urn:microsoft.com/office/officeart/2008/layout/BubblePictureList"/>
    <dgm:cxn modelId="{4E13C762-8106-47E3-A97D-345A9655AD09}" type="presParOf" srcId="{1B0E14BA-54A1-443D-A3CD-F64136A019D9}" destId="{A1766965-EB50-4B05-BC40-75FA6978997B}" srcOrd="14" destOrd="0" presId="urn:microsoft.com/office/officeart/2008/layout/BubblePictureList"/>
    <dgm:cxn modelId="{12BD1EE7-B91A-4C35-9939-7AD63CD3A0DB}" type="presParOf" srcId="{1B0E14BA-54A1-443D-A3CD-F64136A019D9}" destId="{6964F622-211C-4792-BEC5-2244014303FC}" srcOrd="15" destOrd="0" presId="urn:microsoft.com/office/officeart/2008/layout/BubblePictureList"/>
    <dgm:cxn modelId="{AFDCC71B-0C11-4E03-B148-3C1C035527A8}" type="presParOf" srcId="{6964F622-211C-4792-BEC5-2244014303FC}" destId="{BD1CE614-F87C-4AD7-B95F-D3411F0B3D5C}"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646B6D-27D9-4E67-8EF6-872DC634DF7E}"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fr-FR"/>
        </a:p>
      </dgm:t>
    </dgm:pt>
    <dgm:pt modelId="{E7C9C07C-BE74-4FAD-8362-169CB1C294E2}">
      <dgm:prSet custT="1"/>
      <dgm:spPr/>
      <dgm:t>
        <a:bodyPr/>
        <a:lstStyle/>
        <a:p>
          <a:r>
            <a:rPr lang="fr-CM" sz="1600" b="1" i="0" baseline="0" dirty="0">
              <a:solidFill>
                <a:srgbClr val="CC362F"/>
              </a:solidFill>
            </a:rPr>
            <a:t>Teasing (display)</a:t>
          </a:r>
        </a:p>
        <a:p>
          <a:r>
            <a:rPr lang="fr-CM" sz="1300" b="1" i="0" baseline="0" dirty="0">
              <a:solidFill>
                <a:schemeClr val="tx2"/>
              </a:solidFill>
            </a:rPr>
            <a:t>Pops </a:t>
          </a:r>
          <a:r>
            <a:rPr lang="fr-CM" sz="1300" b="1" i="0" baseline="0" dirty="0" err="1">
              <a:solidFill>
                <a:schemeClr val="tx2"/>
              </a:solidFill>
            </a:rPr>
            <a:t>pops</a:t>
          </a:r>
          <a:r>
            <a:rPr lang="fr-CM" sz="1300" b="1" i="0" baseline="0" dirty="0">
              <a:solidFill>
                <a:schemeClr val="tx2"/>
              </a:solidFill>
            </a:rPr>
            <a:t> avec formats tetras </a:t>
          </a:r>
        </a:p>
        <a:p>
          <a:r>
            <a:rPr lang="fr-CM" sz="1300" b="1" i="0" baseline="0" dirty="0">
              <a:solidFill>
                <a:srgbClr val="CC362F"/>
              </a:solidFill>
            </a:rPr>
            <a:t>Message: </a:t>
          </a:r>
          <a:r>
            <a:rPr lang="fr-CM" sz="1300" b="1" i="0" baseline="0" dirty="0">
              <a:solidFill>
                <a:schemeClr val="tx2"/>
              </a:solidFill>
            </a:rPr>
            <a:t>La fraicheur fort sur vous !</a:t>
          </a:r>
          <a:endParaRPr lang="fr-FR" sz="1300" b="1" dirty="0">
            <a:solidFill>
              <a:schemeClr val="tx2"/>
            </a:solidFill>
          </a:endParaRPr>
        </a:p>
      </dgm:t>
    </dgm:pt>
    <dgm:pt modelId="{4CED1657-213D-40DE-A5AE-386BC384D0C4}" type="parTrans" cxnId="{13AE47A8-8811-4C30-8FFB-36B3CF900273}">
      <dgm:prSet/>
      <dgm:spPr/>
      <dgm:t>
        <a:bodyPr/>
        <a:lstStyle/>
        <a:p>
          <a:endParaRPr lang="fr-FR"/>
        </a:p>
      </dgm:t>
    </dgm:pt>
    <dgm:pt modelId="{D07EA63C-E246-4770-85F2-7DD744811669}" type="sibTrans" cxnId="{13AE47A8-8811-4C30-8FFB-36B3CF900273}">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fr-FR"/>
        </a:p>
      </dgm:t>
    </dgm:pt>
    <dgm:pt modelId="{2B1408A3-B676-428B-AB32-A9B887CB485A}">
      <dgm:prSet custT="1"/>
      <dgm:spPr/>
      <dgm:t>
        <a:bodyPr/>
        <a:lstStyle/>
        <a:p>
          <a:r>
            <a:rPr lang="fr-CM" sz="1600" b="1" dirty="0">
              <a:solidFill>
                <a:srgbClr val="CC362F"/>
              </a:solidFill>
            </a:rPr>
            <a:t>Capsules</a:t>
          </a:r>
        </a:p>
        <a:p>
          <a:r>
            <a:rPr lang="fr-FR" sz="1300" b="1" dirty="0" err="1">
              <a:solidFill>
                <a:schemeClr val="tx2"/>
              </a:solidFill>
            </a:rPr>
            <a:t>Animatic</a:t>
          </a:r>
          <a:r>
            <a:rPr lang="fr-FR" sz="1300" b="1" dirty="0">
              <a:solidFill>
                <a:schemeClr val="tx2"/>
              </a:solidFill>
            </a:rPr>
            <a:t> </a:t>
          </a:r>
          <a:r>
            <a:rPr lang="fr-FR" sz="1300" b="1" dirty="0" err="1">
              <a:solidFill>
                <a:schemeClr val="tx2"/>
              </a:solidFill>
            </a:rPr>
            <a:t>apealing</a:t>
          </a:r>
          <a:r>
            <a:rPr lang="fr-FR" sz="1300" b="1" dirty="0">
              <a:solidFill>
                <a:schemeClr val="tx2"/>
              </a:solidFill>
            </a:rPr>
            <a:t> produit / capsule </a:t>
          </a:r>
          <a:r>
            <a:rPr lang="fr-FR" sz="1300" b="1" dirty="0" err="1">
              <a:solidFill>
                <a:schemeClr val="tx2"/>
              </a:solidFill>
            </a:rPr>
            <a:t>tres</a:t>
          </a:r>
          <a:r>
            <a:rPr lang="fr-FR" sz="1300" b="1" dirty="0">
              <a:solidFill>
                <a:schemeClr val="tx2"/>
              </a:solidFill>
            </a:rPr>
            <a:t> courtes.</a:t>
          </a:r>
        </a:p>
        <a:p>
          <a:r>
            <a:rPr lang="fr-FR" sz="1300" b="1" dirty="0">
              <a:solidFill>
                <a:schemeClr val="tx2"/>
              </a:solidFill>
            </a:rPr>
            <a:t>Capsules sur les apports nutritifs et le goût</a:t>
          </a:r>
        </a:p>
      </dgm:t>
    </dgm:pt>
    <dgm:pt modelId="{B9F2A3BF-22CD-483C-BA82-27EF4EEBE136}" type="parTrans" cxnId="{8BAEB68E-9A0A-45EC-A818-00B17FE97ED3}">
      <dgm:prSet/>
      <dgm:spPr/>
      <dgm:t>
        <a:bodyPr/>
        <a:lstStyle/>
        <a:p>
          <a:endParaRPr lang="fr-FR"/>
        </a:p>
      </dgm:t>
    </dgm:pt>
    <dgm:pt modelId="{246D0FB1-172C-4285-BB44-90D2744D1396}" type="sibTrans" cxnId="{8BAEB68E-9A0A-45EC-A818-00B17FE97ED3}">
      <dgm:prSet/>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fr-FR"/>
        </a:p>
      </dgm:t>
    </dgm:pt>
    <dgm:pt modelId="{97C03DE3-2CE1-4309-A3DB-A64D35190F60}">
      <dgm:prSet custT="1"/>
      <dgm:spPr/>
      <dgm:t>
        <a:bodyPr/>
        <a:lstStyle/>
        <a:p>
          <a:r>
            <a:rPr lang="fr-CM" sz="1600" b="1" i="0" baseline="0" dirty="0">
              <a:solidFill>
                <a:srgbClr val="CC362F"/>
              </a:solidFill>
            </a:rPr>
            <a:t>Displays</a:t>
          </a:r>
        </a:p>
        <a:p>
          <a:r>
            <a:rPr lang="fr-CM" sz="1300" b="1" i="0" baseline="0" dirty="0">
              <a:solidFill>
                <a:schemeClr val="tx2"/>
              </a:solidFill>
            </a:rPr>
            <a:t>Campagne de révélation sur du display. Déclinaison de la campagne OOH</a:t>
          </a:r>
        </a:p>
        <a:p>
          <a:endParaRPr lang="fr-CM" sz="1300" b="1" i="0" baseline="0" dirty="0">
            <a:solidFill>
              <a:schemeClr val="tx2"/>
            </a:solidFill>
          </a:endParaRPr>
        </a:p>
      </dgm:t>
    </dgm:pt>
    <dgm:pt modelId="{972C49B1-2A12-43C4-9EB6-64666B3FBF4D}" type="parTrans" cxnId="{0643ACDD-6CCB-44D4-B466-83B3CCA081B9}">
      <dgm:prSet/>
      <dgm:spPr/>
      <dgm:t>
        <a:bodyPr/>
        <a:lstStyle/>
        <a:p>
          <a:endParaRPr lang="fr-FR"/>
        </a:p>
      </dgm:t>
    </dgm:pt>
    <dgm:pt modelId="{3BEFD2CD-6579-40D3-BAE9-7239B0189139}" type="sibTrans" cxnId="{0643ACDD-6CCB-44D4-B466-83B3CCA081B9}">
      <dgm:prSet/>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fr-FR"/>
        </a:p>
      </dgm:t>
    </dgm:pt>
    <dgm:pt modelId="{3BB14692-C76E-4170-8F1A-146815D979FF}">
      <dgm:prSet custT="1"/>
      <dgm:spPr/>
      <dgm:t>
        <a:bodyPr/>
        <a:lstStyle/>
        <a:p>
          <a:r>
            <a:rPr lang="fr-FR" sz="1600" b="1" dirty="0">
              <a:solidFill>
                <a:srgbClr val="CC362F"/>
              </a:solidFill>
            </a:rPr>
            <a:t>Les défis</a:t>
          </a:r>
        </a:p>
        <a:p>
          <a:r>
            <a:rPr lang="fr-FR" sz="1300" b="1" dirty="0">
              <a:solidFill>
                <a:srgbClr val="CC362F"/>
              </a:solidFill>
            </a:rPr>
            <a:t>Défis de dégustation en ligne: </a:t>
          </a:r>
          <a:r>
            <a:rPr lang="fr-FR" sz="1300" b="1" dirty="0">
              <a:solidFill>
                <a:schemeClr val="tx2"/>
              </a:solidFill>
            </a:rPr>
            <a:t>Des défis de dégustation amusants et engageants. Encourager les internautes à poster des vidéos ou des photos d'eux-mêmes en train de déguster Yogoo et tenter de gagner des pack gratuits ou des pack avec d’autres </a:t>
          </a:r>
          <a:r>
            <a:rPr lang="fr-FR" sz="1300" b="1" dirty="0" err="1">
              <a:solidFill>
                <a:schemeClr val="tx2"/>
              </a:solidFill>
            </a:rPr>
            <a:t>produtis</a:t>
          </a:r>
          <a:r>
            <a:rPr lang="fr-FR" sz="1300" b="1" dirty="0">
              <a:solidFill>
                <a:schemeClr val="tx2"/>
              </a:solidFill>
            </a:rPr>
            <a:t> bonnet rouge.</a:t>
          </a:r>
        </a:p>
      </dgm:t>
    </dgm:pt>
    <dgm:pt modelId="{C1001AF8-8618-45AD-91A9-210644004072}" type="parTrans" cxnId="{21CEEF19-6871-4197-A18E-F5E878E918DB}">
      <dgm:prSet/>
      <dgm:spPr/>
      <dgm:t>
        <a:bodyPr/>
        <a:lstStyle/>
        <a:p>
          <a:endParaRPr lang="fr-FR"/>
        </a:p>
      </dgm:t>
    </dgm:pt>
    <dgm:pt modelId="{F65B462A-EF93-47FB-BEBD-A3D2ACAA2701}" type="sibTrans" cxnId="{21CEEF19-6871-4197-A18E-F5E878E918DB}">
      <dgm:prSet/>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fr-FR"/>
        </a:p>
      </dgm:t>
    </dgm:pt>
    <dgm:pt modelId="{A50B2A83-7AAE-4842-B0CD-F66E572C0470}" type="pres">
      <dgm:prSet presAssocID="{19646B6D-27D9-4E67-8EF6-872DC634DF7E}" presName="Name0" presStyleCnt="0">
        <dgm:presLayoutVars>
          <dgm:chMax val="8"/>
          <dgm:chPref val="8"/>
          <dgm:dir/>
        </dgm:presLayoutVars>
      </dgm:prSet>
      <dgm:spPr/>
    </dgm:pt>
    <dgm:pt modelId="{72FDDBAC-7160-46C7-853D-557F68439FC2}" type="pres">
      <dgm:prSet presAssocID="{E7C9C07C-BE74-4FAD-8362-169CB1C294E2}" presName="parent_text_1" presStyleLbl="revTx" presStyleIdx="0" presStyleCnt="4">
        <dgm:presLayoutVars>
          <dgm:chMax val="0"/>
          <dgm:chPref val="0"/>
          <dgm:bulletEnabled val="1"/>
        </dgm:presLayoutVars>
      </dgm:prSet>
      <dgm:spPr/>
    </dgm:pt>
    <dgm:pt modelId="{39CFA064-3DA8-476C-B50C-F1A2DD617D65}" type="pres">
      <dgm:prSet presAssocID="{E7C9C07C-BE74-4FAD-8362-169CB1C294E2}" presName="image_accent_1" presStyleCnt="0"/>
      <dgm:spPr/>
    </dgm:pt>
    <dgm:pt modelId="{F58ECC41-F2A8-442E-82F3-9D2BF5D96A1D}" type="pres">
      <dgm:prSet presAssocID="{E7C9C07C-BE74-4FAD-8362-169CB1C294E2}" presName="imageAccentRepeatNode" presStyleLbl="alignNode1" presStyleIdx="0" presStyleCnt="8"/>
      <dgm:spPr/>
    </dgm:pt>
    <dgm:pt modelId="{EEC98B50-1568-4785-99CA-8981E5CF86B2}" type="pres">
      <dgm:prSet presAssocID="{E7C9C07C-BE74-4FAD-8362-169CB1C294E2}" presName="accent_1" presStyleLbl="alignNode1" presStyleIdx="1" presStyleCnt="8"/>
      <dgm:spPr/>
    </dgm:pt>
    <dgm:pt modelId="{98A13F50-162D-49E1-957F-7D1E18C31D11}" type="pres">
      <dgm:prSet presAssocID="{D07EA63C-E246-4770-85F2-7DD744811669}" presName="image_1" presStyleCnt="0"/>
      <dgm:spPr/>
    </dgm:pt>
    <dgm:pt modelId="{CFFCA569-F40D-4EDC-B61C-5F479558EE07}" type="pres">
      <dgm:prSet presAssocID="{D07EA63C-E246-4770-85F2-7DD744811669}" presName="imageRepeatNode" presStyleLbl="fgImgPlace1" presStyleIdx="0" presStyleCnt="4"/>
      <dgm:spPr/>
    </dgm:pt>
    <dgm:pt modelId="{996231B9-8DCF-4DF1-B89F-9F02EB67E077}" type="pres">
      <dgm:prSet presAssocID="{2B1408A3-B676-428B-AB32-A9B887CB485A}" presName="parent_text_2" presStyleLbl="revTx" presStyleIdx="1" presStyleCnt="4">
        <dgm:presLayoutVars>
          <dgm:chMax val="0"/>
          <dgm:chPref val="0"/>
          <dgm:bulletEnabled val="1"/>
        </dgm:presLayoutVars>
      </dgm:prSet>
      <dgm:spPr/>
    </dgm:pt>
    <dgm:pt modelId="{9991C446-15AC-4FA0-B471-8ECCCE402037}" type="pres">
      <dgm:prSet presAssocID="{2B1408A3-B676-428B-AB32-A9B887CB485A}" presName="image_accent_2" presStyleCnt="0"/>
      <dgm:spPr/>
    </dgm:pt>
    <dgm:pt modelId="{7904DBFB-F2DC-4DFA-9A14-7DD93D952901}" type="pres">
      <dgm:prSet presAssocID="{2B1408A3-B676-428B-AB32-A9B887CB485A}" presName="imageAccentRepeatNode" presStyleLbl="alignNode1" presStyleIdx="2" presStyleCnt="8"/>
      <dgm:spPr/>
    </dgm:pt>
    <dgm:pt modelId="{48C02CDB-9C66-4A06-8BA4-14B6DF1AED9D}" type="pres">
      <dgm:prSet presAssocID="{246D0FB1-172C-4285-BB44-90D2744D1396}" presName="image_2" presStyleCnt="0"/>
      <dgm:spPr/>
    </dgm:pt>
    <dgm:pt modelId="{07762EC6-5488-4FF6-8593-0E1AF56609A5}" type="pres">
      <dgm:prSet presAssocID="{246D0FB1-172C-4285-BB44-90D2744D1396}" presName="imageRepeatNode" presStyleLbl="fgImgPlace1" presStyleIdx="1" presStyleCnt="4"/>
      <dgm:spPr/>
    </dgm:pt>
    <dgm:pt modelId="{09B802E8-F829-407A-AB2F-54EBA0E4A7E4}" type="pres">
      <dgm:prSet presAssocID="{3BB14692-C76E-4170-8F1A-146815D979FF}" presName="image_accent_3" presStyleCnt="0"/>
      <dgm:spPr/>
    </dgm:pt>
    <dgm:pt modelId="{0096723D-EE1C-40FD-9208-D443184D134B}" type="pres">
      <dgm:prSet presAssocID="{3BB14692-C76E-4170-8F1A-146815D979FF}" presName="imageAccentRepeatNode" presStyleLbl="alignNode1" presStyleIdx="3" presStyleCnt="8"/>
      <dgm:spPr/>
    </dgm:pt>
    <dgm:pt modelId="{65CAE49A-7CF5-42E1-B66C-0C28BFCD050C}" type="pres">
      <dgm:prSet presAssocID="{3BB14692-C76E-4170-8F1A-146815D979FF}" presName="parent_text_3" presStyleLbl="revTx" presStyleIdx="2" presStyleCnt="4">
        <dgm:presLayoutVars>
          <dgm:chMax val="0"/>
          <dgm:chPref val="0"/>
          <dgm:bulletEnabled val="1"/>
        </dgm:presLayoutVars>
      </dgm:prSet>
      <dgm:spPr/>
    </dgm:pt>
    <dgm:pt modelId="{504A9C61-7D0A-4F8C-96F5-0A1654F82A40}" type="pres">
      <dgm:prSet presAssocID="{3BB14692-C76E-4170-8F1A-146815D979FF}" presName="accent_2" presStyleLbl="alignNode1" presStyleIdx="4" presStyleCnt="8"/>
      <dgm:spPr/>
    </dgm:pt>
    <dgm:pt modelId="{321C9132-B55F-4F2E-8B35-2F3284A26F6B}" type="pres">
      <dgm:prSet presAssocID="{3BB14692-C76E-4170-8F1A-146815D979FF}" presName="accent_3" presStyleLbl="alignNode1" presStyleIdx="5" presStyleCnt="8"/>
      <dgm:spPr/>
    </dgm:pt>
    <dgm:pt modelId="{A76AD523-9F54-4E92-AB4A-C05E54F8D62E}" type="pres">
      <dgm:prSet presAssocID="{F65B462A-EF93-47FB-BEBD-A3D2ACAA2701}" presName="image_3" presStyleCnt="0"/>
      <dgm:spPr/>
    </dgm:pt>
    <dgm:pt modelId="{C33BF875-6244-4647-8F96-97A6FF196184}" type="pres">
      <dgm:prSet presAssocID="{F65B462A-EF93-47FB-BEBD-A3D2ACAA2701}" presName="imageRepeatNode" presStyleLbl="fgImgPlace1" presStyleIdx="2" presStyleCnt="4"/>
      <dgm:spPr/>
    </dgm:pt>
    <dgm:pt modelId="{EC09769D-12FF-497C-AA55-8B1B5AE50BDE}" type="pres">
      <dgm:prSet presAssocID="{97C03DE3-2CE1-4309-A3DB-A64D35190F60}" presName="image_accent_4" presStyleCnt="0"/>
      <dgm:spPr/>
    </dgm:pt>
    <dgm:pt modelId="{635F5809-9B4A-4CFE-8545-BCCF8690DC58}" type="pres">
      <dgm:prSet presAssocID="{97C03DE3-2CE1-4309-A3DB-A64D35190F60}" presName="imageAccentRepeatNode" presStyleLbl="alignNode1" presStyleIdx="6" presStyleCnt="8"/>
      <dgm:spPr/>
    </dgm:pt>
    <dgm:pt modelId="{49F2A4AC-2D86-4E62-893C-8036F7FC4955}" type="pres">
      <dgm:prSet presAssocID="{97C03DE3-2CE1-4309-A3DB-A64D35190F60}" presName="parent_text_4" presStyleLbl="revTx" presStyleIdx="3" presStyleCnt="4">
        <dgm:presLayoutVars>
          <dgm:chMax val="0"/>
          <dgm:chPref val="0"/>
          <dgm:bulletEnabled val="1"/>
        </dgm:presLayoutVars>
      </dgm:prSet>
      <dgm:spPr/>
    </dgm:pt>
    <dgm:pt modelId="{618A2B8C-E002-4EE9-A3EC-C01FAF3C7382}" type="pres">
      <dgm:prSet presAssocID="{97C03DE3-2CE1-4309-A3DB-A64D35190F60}" presName="accent_4" presStyleLbl="alignNode1" presStyleIdx="7" presStyleCnt="8"/>
      <dgm:spPr/>
    </dgm:pt>
    <dgm:pt modelId="{382C7F25-F144-4601-9737-109A77987A8E}" type="pres">
      <dgm:prSet presAssocID="{3BEFD2CD-6579-40D3-BAE9-7239B0189139}" presName="image_4" presStyleCnt="0"/>
      <dgm:spPr/>
    </dgm:pt>
    <dgm:pt modelId="{F3CF8251-BDA3-4299-9198-E987EE252D11}" type="pres">
      <dgm:prSet presAssocID="{3BEFD2CD-6579-40D3-BAE9-7239B0189139}" presName="imageRepeatNode" presStyleLbl="fgImgPlace1" presStyleIdx="3" presStyleCnt="4"/>
      <dgm:spPr/>
    </dgm:pt>
  </dgm:ptLst>
  <dgm:cxnLst>
    <dgm:cxn modelId="{C2475E08-BEA7-40C0-AFAE-3F9087D455D8}" type="presOf" srcId="{D07EA63C-E246-4770-85F2-7DD744811669}" destId="{CFFCA569-F40D-4EDC-B61C-5F479558EE07}" srcOrd="0" destOrd="0" presId="urn:microsoft.com/office/officeart/2008/layout/BubblePictureList"/>
    <dgm:cxn modelId="{DF0CF118-D695-4B41-AD93-D6EB9F48A918}" type="presOf" srcId="{246D0FB1-172C-4285-BB44-90D2744D1396}" destId="{07762EC6-5488-4FF6-8593-0E1AF56609A5}" srcOrd="0" destOrd="0" presId="urn:microsoft.com/office/officeart/2008/layout/BubblePictureList"/>
    <dgm:cxn modelId="{21CEEF19-6871-4197-A18E-F5E878E918DB}" srcId="{19646B6D-27D9-4E67-8EF6-872DC634DF7E}" destId="{3BB14692-C76E-4170-8F1A-146815D979FF}" srcOrd="2" destOrd="0" parTransId="{C1001AF8-8618-45AD-91A9-210644004072}" sibTransId="{F65B462A-EF93-47FB-BEBD-A3D2ACAA2701}"/>
    <dgm:cxn modelId="{CB40C66C-5B3C-4EA2-B903-0C61B6620936}" type="presOf" srcId="{19646B6D-27D9-4E67-8EF6-872DC634DF7E}" destId="{A50B2A83-7AAE-4842-B0CD-F66E572C0470}" srcOrd="0" destOrd="0" presId="urn:microsoft.com/office/officeart/2008/layout/BubblePictureList"/>
    <dgm:cxn modelId="{8BAEB68E-9A0A-45EC-A818-00B17FE97ED3}" srcId="{19646B6D-27D9-4E67-8EF6-872DC634DF7E}" destId="{2B1408A3-B676-428B-AB32-A9B887CB485A}" srcOrd="1" destOrd="0" parTransId="{B9F2A3BF-22CD-483C-BA82-27EF4EEBE136}" sibTransId="{246D0FB1-172C-4285-BB44-90D2744D1396}"/>
    <dgm:cxn modelId="{CC76E696-B25E-470B-AEC4-7275D86EDF65}" type="presOf" srcId="{E7C9C07C-BE74-4FAD-8362-169CB1C294E2}" destId="{72FDDBAC-7160-46C7-853D-557F68439FC2}" srcOrd="0" destOrd="0" presId="urn:microsoft.com/office/officeart/2008/layout/BubblePictureList"/>
    <dgm:cxn modelId="{50D13E9E-7AE0-4011-B5E1-8D65FD7EAAB6}" type="presOf" srcId="{3BEFD2CD-6579-40D3-BAE9-7239B0189139}" destId="{F3CF8251-BDA3-4299-9198-E987EE252D11}" srcOrd="0" destOrd="0" presId="urn:microsoft.com/office/officeart/2008/layout/BubblePictureList"/>
    <dgm:cxn modelId="{13AE47A8-8811-4C30-8FFB-36B3CF900273}" srcId="{19646B6D-27D9-4E67-8EF6-872DC634DF7E}" destId="{E7C9C07C-BE74-4FAD-8362-169CB1C294E2}" srcOrd="0" destOrd="0" parTransId="{4CED1657-213D-40DE-A5AE-386BC384D0C4}" sibTransId="{D07EA63C-E246-4770-85F2-7DD744811669}"/>
    <dgm:cxn modelId="{8B8553B7-5B70-47A8-B106-533257BD9FE2}" type="presOf" srcId="{2B1408A3-B676-428B-AB32-A9B887CB485A}" destId="{996231B9-8DCF-4DF1-B89F-9F02EB67E077}" srcOrd="0" destOrd="0" presId="urn:microsoft.com/office/officeart/2008/layout/BubblePictureList"/>
    <dgm:cxn modelId="{B8D2D7D8-33E3-45AA-9035-A36A8A9AB41A}" type="presOf" srcId="{97C03DE3-2CE1-4309-A3DB-A64D35190F60}" destId="{49F2A4AC-2D86-4E62-893C-8036F7FC4955}" srcOrd="0" destOrd="0" presId="urn:microsoft.com/office/officeart/2008/layout/BubblePictureList"/>
    <dgm:cxn modelId="{0643ACDD-6CCB-44D4-B466-83B3CCA081B9}" srcId="{19646B6D-27D9-4E67-8EF6-872DC634DF7E}" destId="{97C03DE3-2CE1-4309-A3DB-A64D35190F60}" srcOrd="3" destOrd="0" parTransId="{972C49B1-2A12-43C4-9EB6-64666B3FBF4D}" sibTransId="{3BEFD2CD-6579-40D3-BAE9-7239B0189139}"/>
    <dgm:cxn modelId="{A84824FD-DC4B-4B23-8EDA-24D1A6DD4F3C}" type="presOf" srcId="{3BB14692-C76E-4170-8F1A-146815D979FF}" destId="{65CAE49A-7CF5-42E1-B66C-0C28BFCD050C}" srcOrd="0" destOrd="0" presId="urn:microsoft.com/office/officeart/2008/layout/BubblePictureList"/>
    <dgm:cxn modelId="{1D274CFD-83B4-4D35-8875-4B8647087F07}" type="presOf" srcId="{F65B462A-EF93-47FB-BEBD-A3D2ACAA2701}" destId="{C33BF875-6244-4647-8F96-97A6FF196184}" srcOrd="0" destOrd="0" presId="urn:microsoft.com/office/officeart/2008/layout/BubblePictureList"/>
    <dgm:cxn modelId="{43774A56-651C-4036-AC2E-A48D5AE0EEF5}" type="presParOf" srcId="{A50B2A83-7AAE-4842-B0CD-F66E572C0470}" destId="{72FDDBAC-7160-46C7-853D-557F68439FC2}" srcOrd="0" destOrd="0" presId="urn:microsoft.com/office/officeart/2008/layout/BubblePictureList"/>
    <dgm:cxn modelId="{7FB2CA69-24B3-4B57-8461-374CB1E89D71}" type="presParOf" srcId="{A50B2A83-7AAE-4842-B0CD-F66E572C0470}" destId="{39CFA064-3DA8-476C-B50C-F1A2DD617D65}" srcOrd="1" destOrd="0" presId="urn:microsoft.com/office/officeart/2008/layout/BubblePictureList"/>
    <dgm:cxn modelId="{CD487129-60A3-46A9-80CF-D8AE563EADEE}" type="presParOf" srcId="{39CFA064-3DA8-476C-B50C-F1A2DD617D65}" destId="{F58ECC41-F2A8-442E-82F3-9D2BF5D96A1D}" srcOrd="0" destOrd="0" presId="urn:microsoft.com/office/officeart/2008/layout/BubblePictureList"/>
    <dgm:cxn modelId="{3EC823E0-367B-4992-97BC-CA5CC93542E0}" type="presParOf" srcId="{A50B2A83-7AAE-4842-B0CD-F66E572C0470}" destId="{EEC98B50-1568-4785-99CA-8981E5CF86B2}" srcOrd="2" destOrd="0" presId="urn:microsoft.com/office/officeart/2008/layout/BubblePictureList"/>
    <dgm:cxn modelId="{3F794C5C-C9E4-43FD-AA1F-B803CD0D1637}" type="presParOf" srcId="{A50B2A83-7AAE-4842-B0CD-F66E572C0470}" destId="{98A13F50-162D-49E1-957F-7D1E18C31D11}" srcOrd="3" destOrd="0" presId="urn:microsoft.com/office/officeart/2008/layout/BubblePictureList"/>
    <dgm:cxn modelId="{6C4E6E8D-DBBF-44C1-B5E5-6DB33B65C555}" type="presParOf" srcId="{98A13F50-162D-49E1-957F-7D1E18C31D11}" destId="{CFFCA569-F40D-4EDC-B61C-5F479558EE07}" srcOrd="0" destOrd="0" presId="urn:microsoft.com/office/officeart/2008/layout/BubblePictureList"/>
    <dgm:cxn modelId="{2107627A-4466-4940-9899-45AE5C0E97CB}" type="presParOf" srcId="{A50B2A83-7AAE-4842-B0CD-F66E572C0470}" destId="{996231B9-8DCF-4DF1-B89F-9F02EB67E077}" srcOrd="4" destOrd="0" presId="urn:microsoft.com/office/officeart/2008/layout/BubblePictureList"/>
    <dgm:cxn modelId="{0CA15F4A-6941-4F33-A412-394C863EDBFE}" type="presParOf" srcId="{A50B2A83-7AAE-4842-B0CD-F66E572C0470}" destId="{9991C446-15AC-4FA0-B471-8ECCCE402037}" srcOrd="5" destOrd="0" presId="urn:microsoft.com/office/officeart/2008/layout/BubblePictureList"/>
    <dgm:cxn modelId="{DA16A7C5-0D7E-49DD-8433-53A6CEF26206}" type="presParOf" srcId="{9991C446-15AC-4FA0-B471-8ECCCE402037}" destId="{7904DBFB-F2DC-4DFA-9A14-7DD93D952901}" srcOrd="0" destOrd="0" presId="urn:microsoft.com/office/officeart/2008/layout/BubblePictureList"/>
    <dgm:cxn modelId="{9DBABAF8-3EAD-455D-8F8C-E0A24A0B89D4}" type="presParOf" srcId="{A50B2A83-7AAE-4842-B0CD-F66E572C0470}" destId="{48C02CDB-9C66-4A06-8BA4-14B6DF1AED9D}" srcOrd="6" destOrd="0" presId="urn:microsoft.com/office/officeart/2008/layout/BubblePictureList"/>
    <dgm:cxn modelId="{FB2EC1AD-095D-4A72-96E7-05674ECC8266}" type="presParOf" srcId="{48C02CDB-9C66-4A06-8BA4-14B6DF1AED9D}" destId="{07762EC6-5488-4FF6-8593-0E1AF56609A5}" srcOrd="0" destOrd="0" presId="urn:microsoft.com/office/officeart/2008/layout/BubblePictureList"/>
    <dgm:cxn modelId="{F2B40CBD-4A15-489B-842D-0416CA78514E}" type="presParOf" srcId="{A50B2A83-7AAE-4842-B0CD-F66E572C0470}" destId="{09B802E8-F829-407A-AB2F-54EBA0E4A7E4}" srcOrd="7" destOrd="0" presId="urn:microsoft.com/office/officeart/2008/layout/BubblePictureList"/>
    <dgm:cxn modelId="{87DA2CBC-0630-473B-96EF-81D079FA18A3}" type="presParOf" srcId="{09B802E8-F829-407A-AB2F-54EBA0E4A7E4}" destId="{0096723D-EE1C-40FD-9208-D443184D134B}" srcOrd="0" destOrd="0" presId="urn:microsoft.com/office/officeart/2008/layout/BubblePictureList"/>
    <dgm:cxn modelId="{FBD32FB7-9864-4096-8D5D-AA33BC75299F}" type="presParOf" srcId="{A50B2A83-7AAE-4842-B0CD-F66E572C0470}" destId="{65CAE49A-7CF5-42E1-B66C-0C28BFCD050C}" srcOrd="8" destOrd="0" presId="urn:microsoft.com/office/officeart/2008/layout/BubblePictureList"/>
    <dgm:cxn modelId="{CD646181-679D-48A1-B897-404469EE6E14}" type="presParOf" srcId="{A50B2A83-7AAE-4842-B0CD-F66E572C0470}" destId="{504A9C61-7D0A-4F8C-96F5-0A1654F82A40}" srcOrd="9" destOrd="0" presId="urn:microsoft.com/office/officeart/2008/layout/BubblePictureList"/>
    <dgm:cxn modelId="{D257FD70-56F1-4C00-8B01-DD45EFB8EF8F}" type="presParOf" srcId="{A50B2A83-7AAE-4842-B0CD-F66E572C0470}" destId="{321C9132-B55F-4F2E-8B35-2F3284A26F6B}" srcOrd="10" destOrd="0" presId="urn:microsoft.com/office/officeart/2008/layout/BubblePictureList"/>
    <dgm:cxn modelId="{B289B06A-560E-4FBE-96B8-6D17D9114218}" type="presParOf" srcId="{A50B2A83-7AAE-4842-B0CD-F66E572C0470}" destId="{A76AD523-9F54-4E92-AB4A-C05E54F8D62E}" srcOrd="11" destOrd="0" presId="urn:microsoft.com/office/officeart/2008/layout/BubblePictureList"/>
    <dgm:cxn modelId="{93D81667-0087-484B-B2CE-02FF34372196}" type="presParOf" srcId="{A76AD523-9F54-4E92-AB4A-C05E54F8D62E}" destId="{C33BF875-6244-4647-8F96-97A6FF196184}" srcOrd="0" destOrd="0" presId="urn:microsoft.com/office/officeart/2008/layout/BubblePictureList"/>
    <dgm:cxn modelId="{EA738399-85DD-4270-B830-3DAEFEB5FF3C}" type="presParOf" srcId="{A50B2A83-7AAE-4842-B0CD-F66E572C0470}" destId="{EC09769D-12FF-497C-AA55-8B1B5AE50BDE}" srcOrd="12" destOrd="0" presId="urn:microsoft.com/office/officeart/2008/layout/BubblePictureList"/>
    <dgm:cxn modelId="{897EEAA1-AA1E-4BC3-AC5E-6BE67D439DB7}" type="presParOf" srcId="{EC09769D-12FF-497C-AA55-8B1B5AE50BDE}" destId="{635F5809-9B4A-4CFE-8545-BCCF8690DC58}" srcOrd="0" destOrd="0" presId="urn:microsoft.com/office/officeart/2008/layout/BubblePictureList"/>
    <dgm:cxn modelId="{9A5BEABC-04EC-4067-839A-293FA0A53664}" type="presParOf" srcId="{A50B2A83-7AAE-4842-B0CD-F66E572C0470}" destId="{49F2A4AC-2D86-4E62-893C-8036F7FC4955}" srcOrd="13" destOrd="0" presId="urn:microsoft.com/office/officeart/2008/layout/BubblePictureList"/>
    <dgm:cxn modelId="{06F23C41-03A1-4CD0-BFC3-3C5424A73BF3}" type="presParOf" srcId="{A50B2A83-7AAE-4842-B0CD-F66E572C0470}" destId="{618A2B8C-E002-4EE9-A3EC-C01FAF3C7382}" srcOrd="14" destOrd="0" presId="urn:microsoft.com/office/officeart/2008/layout/BubblePictureList"/>
    <dgm:cxn modelId="{3A47DE20-C894-4E82-BA0E-F8B5F8BB1181}" type="presParOf" srcId="{A50B2A83-7AAE-4842-B0CD-F66E572C0470}" destId="{382C7F25-F144-4601-9737-109A77987A8E}" srcOrd="15" destOrd="0" presId="urn:microsoft.com/office/officeart/2008/layout/BubblePictureList"/>
    <dgm:cxn modelId="{81EF6F24-F30B-43E6-BFD8-F4BE68D0FB09}" type="presParOf" srcId="{382C7F25-F144-4601-9737-109A77987A8E}" destId="{F3CF8251-BDA3-4299-9198-E987EE252D11}"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BA2EE-601C-45CE-B25A-209D6722CDE2}">
      <dsp:nvSpPr>
        <dsp:cNvPr id="0" name=""/>
        <dsp:cNvSpPr/>
      </dsp:nvSpPr>
      <dsp:spPr>
        <a:xfrm>
          <a:off x="3786628" y="1867694"/>
          <a:ext cx="2687284" cy="639451"/>
        </a:xfrm>
        <a:custGeom>
          <a:avLst/>
          <a:gdLst/>
          <a:ahLst/>
          <a:cxnLst/>
          <a:rect l="0" t="0" r="0" b="0"/>
          <a:pathLst>
            <a:path>
              <a:moveTo>
                <a:pt x="0" y="0"/>
              </a:moveTo>
              <a:lnTo>
                <a:pt x="0" y="435767"/>
              </a:lnTo>
              <a:lnTo>
                <a:pt x="2687284" y="435767"/>
              </a:lnTo>
              <a:lnTo>
                <a:pt x="2687284" y="6394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36DF48-7066-43F3-B0E4-31959D589E4E}">
      <dsp:nvSpPr>
        <dsp:cNvPr id="0" name=""/>
        <dsp:cNvSpPr/>
      </dsp:nvSpPr>
      <dsp:spPr>
        <a:xfrm>
          <a:off x="3740908" y="1867694"/>
          <a:ext cx="91440" cy="639451"/>
        </a:xfrm>
        <a:custGeom>
          <a:avLst/>
          <a:gdLst/>
          <a:ahLst/>
          <a:cxnLst/>
          <a:rect l="0" t="0" r="0" b="0"/>
          <a:pathLst>
            <a:path>
              <a:moveTo>
                <a:pt x="45720" y="0"/>
              </a:moveTo>
              <a:lnTo>
                <a:pt x="45720" y="6394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F783BF-84FF-407F-A0B4-B198D796075F}">
      <dsp:nvSpPr>
        <dsp:cNvPr id="0" name=""/>
        <dsp:cNvSpPr/>
      </dsp:nvSpPr>
      <dsp:spPr>
        <a:xfrm>
          <a:off x="1099343" y="1867694"/>
          <a:ext cx="2687284" cy="639451"/>
        </a:xfrm>
        <a:custGeom>
          <a:avLst/>
          <a:gdLst/>
          <a:ahLst/>
          <a:cxnLst/>
          <a:rect l="0" t="0" r="0" b="0"/>
          <a:pathLst>
            <a:path>
              <a:moveTo>
                <a:pt x="2687284" y="0"/>
              </a:moveTo>
              <a:lnTo>
                <a:pt x="2687284" y="435767"/>
              </a:lnTo>
              <a:lnTo>
                <a:pt x="0" y="435767"/>
              </a:lnTo>
              <a:lnTo>
                <a:pt x="0" y="6394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6D4CFD-D4E0-4577-A9E6-69F9B3EA4E84}">
      <dsp:nvSpPr>
        <dsp:cNvPr id="0" name=""/>
        <dsp:cNvSpPr/>
      </dsp:nvSpPr>
      <dsp:spPr>
        <a:xfrm>
          <a:off x="2687284" y="471528"/>
          <a:ext cx="2198687" cy="13961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CCF00-2F4E-4257-A365-B4789A8022C1}">
      <dsp:nvSpPr>
        <dsp:cNvPr id="0" name=""/>
        <dsp:cNvSpPr/>
      </dsp:nvSpPr>
      <dsp:spPr>
        <a:xfrm>
          <a:off x="2931583" y="703612"/>
          <a:ext cx="2198687" cy="13961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Modern Trade &amp; Mass Market</a:t>
          </a:r>
        </a:p>
      </dsp:txBody>
      <dsp:txXfrm>
        <a:off x="2972475" y="744504"/>
        <a:ext cx="2116903" cy="1314382"/>
      </dsp:txXfrm>
    </dsp:sp>
    <dsp:sp modelId="{AA4324D0-5C5E-4A37-B611-8A78EFABEA20}">
      <dsp:nvSpPr>
        <dsp:cNvPr id="0" name=""/>
        <dsp:cNvSpPr/>
      </dsp:nvSpPr>
      <dsp:spPr>
        <a:xfrm>
          <a:off x="0" y="2507146"/>
          <a:ext cx="2198687" cy="13961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B8D75B-0EC7-4113-989E-37A6D7846258}">
      <dsp:nvSpPr>
        <dsp:cNvPr id="0" name=""/>
        <dsp:cNvSpPr/>
      </dsp:nvSpPr>
      <dsp:spPr>
        <a:xfrm>
          <a:off x="244298" y="2739230"/>
          <a:ext cx="2198687" cy="13961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Brand </a:t>
          </a:r>
          <a:r>
            <a:rPr lang="fr-FR" sz="2600" kern="1200" dirty="0" err="1"/>
            <a:t>Experience</a:t>
          </a:r>
          <a:endParaRPr lang="fr-FR" sz="2600" kern="1200" dirty="0"/>
        </a:p>
      </dsp:txBody>
      <dsp:txXfrm>
        <a:off x="285190" y="2780122"/>
        <a:ext cx="2116903" cy="1314382"/>
      </dsp:txXfrm>
    </dsp:sp>
    <dsp:sp modelId="{8F99AC23-ACB3-42CE-86DC-1A6D9E1BD210}">
      <dsp:nvSpPr>
        <dsp:cNvPr id="0" name=""/>
        <dsp:cNvSpPr/>
      </dsp:nvSpPr>
      <dsp:spPr>
        <a:xfrm>
          <a:off x="2687284" y="2507146"/>
          <a:ext cx="2198687" cy="13961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8BDB60-462F-4D1D-8FB3-E897FF3B6066}">
      <dsp:nvSpPr>
        <dsp:cNvPr id="0" name=""/>
        <dsp:cNvSpPr/>
      </dsp:nvSpPr>
      <dsp:spPr>
        <a:xfrm>
          <a:off x="2931583" y="2739230"/>
          <a:ext cx="2198687" cy="13961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Street Activations</a:t>
          </a:r>
        </a:p>
      </dsp:txBody>
      <dsp:txXfrm>
        <a:off x="2972475" y="2780122"/>
        <a:ext cx="2116903" cy="1314382"/>
      </dsp:txXfrm>
    </dsp:sp>
    <dsp:sp modelId="{C4E7A14F-ACB6-45BB-88CC-C9D2184CE7D4}">
      <dsp:nvSpPr>
        <dsp:cNvPr id="0" name=""/>
        <dsp:cNvSpPr/>
      </dsp:nvSpPr>
      <dsp:spPr>
        <a:xfrm>
          <a:off x="5374569" y="2507146"/>
          <a:ext cx="2198687" cy="13961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D1282-5DD3-47AF-B30C-D7135D24C0DA}">
      <dsp:nvSpPr>
        <dsp:cNvPr id="0" name=""/>
        <dsp:cNvSpPr/>
      </dsp:nvSpPr>
      <dsp:spPr>
        <a:xfrm>
          <a:off x="5618867" y="2739230"/>
          <a:ext cx="2198687" cy="13961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Instore Visibility</a:t>
          </a:r>
        </a:p>
      </dsp:txBody>
      <dsp:txXfrm>
        <a:off x="5659759" y="2780122"/>
        <a:ext cx="2116903" cy="1314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E7993-1FCD-4BB6-9776-6FB53708573E}">
      <dsp:nvSpPr>
        <dsp:cNvPr id="0" name=""/>
        <dsp:cNvSpPr/>
      </dsp:nvSpPr>
      <dsp:spPr>
        <a:xfrm>
          <a:off x="3211860" y="5580404"/>
          <a:ext cx="3247125" cy="3247988"/>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3B0EB6-EACE-455C-B49C-4F8F229E7E49}">
      <dsp:nvSpPr>
        <dsp:cNvPr id="0" name=""/>
        <dsp:cNvSpPr/>
      </dsp:nvSpPr>
      <dsp:spPr>
        <a:xfrm>
          <a:off x="5283022" y="3189072"/>
          <a:ext cx="964371" cy="963840"/>
        </a:xfrm>
        <a:prstGeom prst="donut">
          <a:avLst>
            <a:gd name="adj" fmla="val 7460"/>
          </a:avLst>
        </a:prstGeom>
        <a:solidFill>
          <a:schemeClr val="accent5">
            <a:hueOff val="257130"/>
            <a:satOff val="219"/>
            <a:lumOff val="4062"/>
            <a:alphaOff val="0"/>
          </a:schemeClr>
        </a:solidFill>
        <a:ln w="12700" cap="flat" cmpd="sng" algn="ctr">
          <a:solidFill>
            <a:schemeClr val="accent5">
              <a:hueOff val="257130"/>
              <a:satOff val="219"/>
              <a:lumOff val="40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A9A75B-8982-4D6E-A2BC-D0F5F308F502}">
      <dsp:nvSpPr>
        <dsp:cNvPr id="0" name=""/>
        <dsp:cNvSpPr/>
      </dsp:nvSpPr>
      <dsp:spPr>
        <a:xfrm>
          <a:off x="3336645" y="5705451"/>
          <a:ext cx="2998911" cy="2997893"/>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1A3AE2-9D95-4A86-AE52-2CF7CCA2FE50}">
      <dsp:nvSpPr>
        <dsp:cNvPr id="0" name=""/>
        <dsp:cNvSpPr/>
      </dsp:nvSpPr>
      <dsp:spPr>
        <a:xfrm>
          <a:off x="6694992" y="6194273"/>
          <a:ext cx="1699519" cy="1698697"/>
        </a:xfrm>
        <a:prstGeom prst="ellipse">
          <a:avLst/>
        </a:prstGeom>
        <a:solidFill>
          <a:schemeClr val="accent5">
            <a:hueOff val="514259"/>
            <a:satOff val="439"/>
            <a:lumOff val="8123"/>
            <a:alphaOff val="0"/>
          </a:schemeClr>
        </a:solidFill>
        <a:ln w="12700" cap="flat" cmpd="sng" algn="ctr">
          <a:solidFill>
            <a:schemeClr val="accent5">
              <a:hueOff val="514259"/>
              <a:satOff val="439"/>
              <a:lumOff val="81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85AF2C-5425-4942-A566-68E43A300E22}">
      <dsp:nvSpPr>
        <dsp:cNvPr id="0" name=""/>
        <dsp:cNvSpPr/>
      </dsp:nvSpPr>
      <dsp:spPr>
        <a:xfrm>
          <a:off x="6795363" y="6294149"/>
          <a:ext cx="1498777" cy="1498946"/>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E7C7B7-A806-4BC3-A102-7946CDC10804}">
      <dsp:nvSpPr>
        <dsp:cNvPr id="0" name=""/>
        <dsp:cNvSpPr/>
      </dsp:nvSpPr>
      <dsp:spPr>
        <a:xfrm>
          <a:off x="6030376" y="3795634"/>
          <a:ext cx="2178314" cy="2178588"/>
        </a:xfrm>
        <a:prstGeom prst="ellipse">
          <a:avLst/>
        </a:prstGeom>
        <a:solidFill>
          <a:schemeClr val="accent5">
            <a:hueOff val="771389"/>
            <a:satOff val="658"/>
            <a:lumOff val="12185"/>
            <a:alphaOff val="0"/>
          </a:schemeClr>
        </a:solidFill>
        <a:ln w="12700" cap="flat" cmpd="sng" algn="ctr">
          <a:solidFill>
            <a:schemeClr val="accent5">
              <a:hueOff val="771389"/>
              <a:satOff val="658"/>
              <a:lumOff val="121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ADBD8-D987-455B-8C67-E8F748226ACD}">
      <dsp:nvSpPr>
        <dsp:cNvPr id="0" name=""/>
        <dsp:cNvSpPr/>
      </dsp:nvSpPr>
      <dsp:spPr>
        <a:xfrm>
          <a:off x="7252456" y="1065700"/>
          <a:ext cx="713445" cy="713745"/>
        </a:xfrm>
        <a:prstGeom prst="donut">
          <a:avLst>
            <a:gd name="adj" fmla="val 7460"/>
          </a:avLst>
        </a:prstGeom>
        <a:solidFill>
          <a:schemeClr val="accent5">
            <a:hueOff val="1028518"/>
            <a:satOff val="878"/>
            <a:lumOff val="16247"/>
            <a:alphaOff val="0"/>
          </a:schemeClr>
        </a:solidFill>
        <a:ln w="12700" cap="flat" cmpd="sng" algn="ctr">
          <a:solidFill>
            <a:schemeClr val="accent5">
              <a:hueOff val="1028518"/>
              <a:satOff val="878"/>
              <a:lumOff val="162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8BD4FB-46DA-4A05-8228-243CD1784B40}">
      <dsp:nvSpPr>
        <dsp:cNvPr id="0" name=""/>
        <dsp:cNvSpPr/>
      </dsp:nvSpPr>
      <dsp:spPr>
        <a:xfrm>
          <a:off x="8144941" y="708421"/>
          <a:ext cx="356722" cy="357278"/>
        </a:xfrm>
        <a:prstGeom prst="donut">
          <a:avLst>
            <a:gd name="adj" fmla="val 7460"/>
          </a:avLst>
        </a:prstGeom>
        <a:solidFill>
          <a:schemeClr val="accent5">
            <a:hueOff val="1285648"/>
            <a:satOff val="1097"/>
            <a:lumOff val="20309"/>
            <a:alphaOff val="0"/>
          </a:schemeClr>
        </a:solidFill>
        <a:ln w="12700" cap="flat" cmpd="sng" algn="ctr">
          <a:solidFill>
            <a:schemeClr val="accent5">
              <a:hueOff val="1285648"/>
              <a:satOff val="1097"/>
              <a:lumOff val="203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9D6962-9D8D-4AF2-AEBD-F9E2C1C47300}">
      <dsp:nvSpPr>
        <dsp:cNvPr id="0" name=""/>
        <dsp:cNvSpPr/>
      </dsp:nvSpPr>
      <dsp:spPr>
        <a:xfrm>
          <a:off x="6145667" y="3910938"/>
          <a:ext cx="1949089" cy="1948793"/>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4A10A8-37B2-4943-8497-C757A2ABA2CC}">
      <dsp:nvSpPr>
        <dsp:cNvPr id="0" name=""/>
        <dsp:cNvSpPr/>
      </dsp:nvSpPr>
      <dsp:spPr>
        <a:xfrm>
          <a:off x="6274521" y="1857397"/>
          <a:ext cx="1527261" cy="1527366"/>
        </a:xfrm>
        <a:prstGeom prst="ellipse">
          <a:avLst/>
        </a:prstGeom>
        <a:solidFill>
          <a:schemeClr val="accent5">
            <a:hueOff val="1542777"/>
            <a:satOff val="1317"/>
            <a:lumOff val="24370"/>
            <a:alphaOff val="0"/>
          </a:schemeClr>
        </a:solidFill>
        <a:ln w="12700" cap="flat" cmpd="sng" algn="ctr">
          <a:solidFill>
            <a:schemeClr val="accent5">
              <a:hueOff val="1542777"/>
              <a:satOff val="1317"/>
              <a:lumOff val="243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66965-EB50-4B05-BC40-75FA6978997B}">
      <dsp:nvSpPr>
        <dsp:cNvPr id="0" name=""/>
        <dsp:cNvSpPr/>
      </dsp:nvSpPr>
      <dsp:spPr>
        <a:xfrm>
          <a:off x="8501664" y="7846688"/>
          <a:ext cx="535762" cy="535106"/>
        </a:xfrm>
        <a:prstGeom prst="donut">
          <a:avLst>
            <a:gd name="adj" fmla="val 7460"/>
          </a:avLst>
        </a:prstGeom>
        <a:solidFill>
          <a:schemeClr val="accent5">
            <a:hueOff val="1799907"/>
            <a:satOff val="1536"/>
            <a:lumOff val="28432"/>
            <a:alphaOff val="0"/>
          </a:schemeClr>
        </a:solidFill>
        <a:ln w="12700" cap="flat" cmpd="sng" algn="ctr">
          <a:solidFill>
            <a:schemeClr val="accent5">
              <a:hueOff val="1799907"/>
              <a:satOff val="1536"/>
              <a:lumOff val="284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1CE614-F87C-4AD7-B95F-D3411F0B3D5C}">
      <dsp:nvSpPr>
        <dsp:cNvPr id="0" name=""/>
        <dsp:cNvSpPr/>
      </dsp:nvSpPr>
      <dsp:spPr>
        <a:xfrm>
          <a:off x="6364041" y="1947528"/>
          <a:ext cx="1348221" cy="1347915"/>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5D9BE2-B071-4941-9A7A-A2073B45EB2F}">
      <dsp:nvSpPr>
        <dsp:cNvPr id="0" name=""/>
        <dsp:cNvSpPr/>
      </dsp:nvSpPr>
      <dsp:spPr>
        <a:xfrm>
          <a:off x="0" y="3910938"/>
          <a:ext cx="4819147" cy="1567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 numCol="1" spcCol="1270" anchor="b" anchorCtr="0">
          <a:noAutofit/>
        </a:bodyPr>
        <a:lstStyle/>
        <a:p>
          <a:pPr marL="0" lvl="0" indent="0" algn="l" defTabSz="622300">
            <a:lnSpc>
              <a:spcPct val="90000"/>
            </a:lnSpc>
            <a:spcBef>
              <a:spcPct val="0"/>
            </a:spcBef>
            <a:spcAft>
              <a:spcPct val="35000"/>
            </a:spcAft>
            <a:buNone/>
          </a:pPr>
          <a:r>
            <a:rPr lang="fr-FR" sz="1400" b="1" u="sng" kern="1200" dirty="0">
              <a:solidFill>
                <a:schemeClr val="tx2">
                  <a:lumMod val="95000"/>
                  <a:lumOff val="5000"/>
                </a:schemeClr>
              </a:solidFill>
              <a:latin typeface="Corbel" panose="020B0503020204020204" pitchFamily="34" charset="0"/>
              <a:ea typeface="+mn-ea"/>
              <a:cs typeface="+mn-cs"/>
            </a:rPr>
            <a:t>TV &amp; RADIO</a:t>
          </a:r>
        </a:p>
        <a:p>
          <a:pPr marL="0" lvl="0" indent="0" algn="l" defTabSz="622300">
            <a:lnSpc>
              <a:spcPct val="90000"/>
            </a:lnSpc>
            <a:spcBef>
              <a:spcPct val="0"/>
            </a:spcBef>
            <a:spcAft>
              <a:spcPct val="35000"/>
            </a:spcAft>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Spot TV</a:t>
          </a:r>
        </a:p>
        <a:p>
          <a:pPr marL="0" lvl="0" indent="0" algn="l" defTabSz="622300">
            <a:lnSpc>
              <a:spcPct val="90000"/>
            </a:lnSpc>
            <a:spcBef>
              <a:spcPct val="0"/>
            </a:spcBef>
            <a:spcAft>
              <a:spcPct val="35000"/>
            </a:spcAft>
            <a:buClrTx/>
            <a:buSzTx/>
            <a:buFontTx/>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Sponsoring programmes de diététique</a:t>
          </a:r>
        </a:p>
        <a:p>
          <a:pPr marL="0" lvl="0" indent="0" algn="l" defTabSz="622300">
            <a:lnSpc>
              <a:spcPct val="90000"/>
            </a:lnSpc>
            <a:spcBef>
              <a:spcPct val="0"/>
            </a:spcBef>
            <a:spcAft>
              <a:spcPct val="35000"/>
            </a:spcAft>
            <a:buClrTx/>
            <a:buSzTx/>
            <a:buFontTx/>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Sponsoring émissions radio (les matinales)</a:t>
          </a:r>
          <a:endParaRPr lang="fr-FR" sz="1100" kern="1200" dirty="0">
            <a:solidFill>
              <a:schemeClr val="tx2">
                <a:lumMod val="95000"/>
                <a:lumOff val="5000"/>
              </a:schemeClr>
            </a:solidFill>
            <a:latin typeface="Corbel" panose="020B0503020204020204" pitchFamily="34" charset="0"/>
            <a:ea typeface="+mn-ea"/>
            <a:cs typeface="+mn-cs"/>
          </a:endParaRPr>
        </a:p>
      </dsp:txBody>
      <dsp:txXfrm>
        <a:off x="0" y="3910938"/>
        <a:ext cx="4819147" cy="1567966"/>
      </dsp:txXfrm>
    </dsp:sp>
    <dsp:sp modelId="{97392F88-F1D5-4A1B-898F-FF9639B20FE9}">
      <dsp:nvSpPr>
        <dsp:cNvPr id="0" name=""/>
        <dsp:cNvSpPr/>
      </dsp:nvSpPr>
      <dsp:spPr>
        <a:xfrm>
          <a:off x="8744452" y="6294149"/>
          <a:ext cx="4819147" cy="1498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fr-FR" sz="1400" b="1" u="sng" kern="1200" dirty="0">
              <a:solidFill>
                <a:schemeClr val="tx2">
                  <a:lumMod val="95000"/>
                  <a:lumOff val="5000"/>
                </a:schemeClr>
              </a:solidFill>
              <a:latin typeface="Corbel" panose="020B0503020204020204" pitchFamily="34" charset="0"/>
              <a:ea typeface="+mn-ea"/>
              <a:cs typeface="+mn-cs"/>
            </a:rPr>
            <a:t>DIGITAL</a:t>
          </a:r>
        </a:p>
        <a:p>
          <a:pPr marL="0" lvl="0" indent="0" algn="l" defTabSz="622300">
            <a:lnSpc>
              <a:spcPct val="90000"/>
            </a:lnSpc>
            <a:spcBef>
              <a:spcPct val="0"/>
            </a:spcBef>
            <a:spcAft>
              <a:spcPct val="35000"/>
            </a:spcAft>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Displays</a:t>
          </a:r>
        </a:p>
        <a:p>
          <a:pPr marL="0" lvl="0" indent="0" algn="l" defTabSz="622300">
            <a:lnSpc>
              <a:spcPct val="90000"/>
            </a:lnSpc>
            <a:spcBef>
              <a:spcPct val="0"/>
            </a:spcBef>
            <a:spcAft>
              <a:spcPct val="35000"/>
            </a:spcAft>
            <a:buClrTx/>
            <a:buSzTx/>
            <a:buFontTx/>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Quizz</a:t>
          </a:r>
        </a:p>
        <a:p>
          <a:pPr marL="0" lvl="0" indent="0" algn="l" defTabSz="622300">
            <a:lnSpc>
              <a:spcPct val="90000"/>
            </a:lnSpc>
            <a:spcBef>
              <a:spcPct val="0"/>
            </a:spcBef>
            <a:spcAft>
              <a:spcPct val="35000"/>
            </a:spcAft>
            <a:buClrTx/>
            <a:buSzTx/>
            <a:buFontTx/>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Push sms</a:t>
          </a:r>
          <a:endParaRPr lang="fr-FR" sz="1100" kern="1200" dirty="0">
            <a:solidFill>
              <a:schemeClr val="tx2">
                <a:lumMod val="95000"/>
                <a:lumOff val="5000"/>
              </a:schemeClr>
            </a:solidFill>
            <a:latin typeface="Corbel" panose="020B0503020204020204" pitchFamily="34" charset="0"/>
            <a:ea typeface="+mn-ea"/>
            <a:cs typeface="+mn-cs"/>
          </a:endParaRPr>
        </a:p>
      </dsp:txBody>
      <dsp:txXfrm>
        <a:off x="8744452" y="6294149"/>
        <a:ext cx="4819147" cy="1498946"/>
      </dsp:txXfrm>
    </dsp:sp>
    <dsp:sp modelId="{87517180-FDD1-4B97-8527-CFDB8D80C5A2}">
      <dsp:nvSpPr>
        <dsp:cNvPr id="0" name=""/>
        <dsp:cNvSpPr/>
      </dsp:nvSpPr>
      <dsp:spPr>
        <a:xfrm>
          <a:off x="8566769" y="3910938"/>
          <a:ext cx="4819147" cy="1948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fr-FR" sz="1400" b="1" u="sng" kern="1200" dirty="0">
              <a:solidFill>
                <a:schemeClr val="tx2">
                  <a:lumMod val="95000"/>
                  <a:lumOff val="5000"/>
                </a:schemeClr>
              </a:solidFill>
              <a:latin typeface="Corbel" panose="020B0503020204020204" pitchFamily="34" charset="0"/>
              <a:ea typeface="+mn-ea"/>
              <a:cs typeface="+mn-cs"/>
            </a:rPr>
            <a:t>OOH</a:t>
          </a:r>
        </a:p>
        <a:p>
          <a:pPr marL="0" lvl="0" indent="0" algn="l" defTabSz="622300">
            <a:lnSpc>
              <a:spcPct val="90000"/>
            </a:lnSpc>
            <a:spcBef>
              <a:spcPct val="0"/>
            </a:spcBef>
            <a:spcAft>
              <a:spcPct val="35000"/>
            </a:spcAft>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Big size bilboard </a:t>
          </a:r>
        </a:p>
        <a:p>
          <a:pPr marL="0" lvl="0" indent="0" algn="l" defTabSz="622300">
            <a:lnSpc>
              <a:spcPct val="90000"/>
            </a:lnSpc>
            <a:spcBef>
              <a:spcPct val="0"/>
            </a:spcBef>
            <a:spcAft>
              <a:spcPct val="35000"/>
            </a:spcAft>
            <a:buClrTx/>
            <a:buSzTx/>
            <a:buFontTx/>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Panneaux LED </a:t>
          </a:r>
          <a:r>
            <a:rPr kumimoji="0" lang="fr-CM" sz="1100" b="0" i="0" u="none" strike="noStrike" kern="1200" cap="none" spc="0" normalizeH="0" baseline="0" noProof="0" dirty="0" err="1">
              <a:ln/>
              <a:solidFill>
                <a:schemeClr val="tx2">
                  <a:lumMod val="95000"/>
                  <a:lumOff val="5000"/>
                </a:schemeClr>
              </a:solidFill>
              <a:effectLst/>
              <a:uLnTx/>
              <a:uFillTx/>
              <a:latin typeface="Corbel" panose="020B0503020204020204" pitchFamily="34" charset="0"/>
              <a:ea typeface="+mn-ea"/>
              <a:cs typeface="+mn-cs"/>
              <a:sym typeface="Helvetica Neue Medium"/>
            </a:rPr>
            <a:t>outdoor</a:t>
          </a:r>
          <a:endPar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endParaRPr>
        </a:p>
        <a:p>
          <a:pPr marL="0" lvl="0" indent="0" algn="l" defTabSz="622300">
            <a:lnSpc>
              <a:spcPct val="90000"/>
            </a:lnSpc>
            <a:spcBef>
              <a:spcPct val="0"/>
            </a:spcBef>
            <a:spcAft>
              <a:spcPct val="35000"/>
            </a:spcAft>
            <a:buClrTx/>
            <a:buSzTx/>
            <a:buFontTx/>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Panneaux conventionnels</a:t>
          </a:r>
          <a:endParaRPr lang="fr-FR" sz="1100" kern="1200" dirty="0">
            <a:solidFill>
              <a:schemeClr val="tx2">
                <a:lumMod val="95000"/>
                <a:lumOff val="5000"/>
              </a:schemeClr>
            </a:solidFill>
            <a:latin typeface="Corbel" panose="020B0503020204020204" pitchFamily="34" charset="0"/>
            <a:ea typeface="+mn-ea"/>
            <a:cs typeface="+mn-cs"/>
          </a:endParaRPr>
        </a:p>
      </dsp:txBody>
      <dsp:txXfrm>
        <a:off x="8566769" y="3910938"/>
        <a:ext cx="4819147" cy="1948793"/>
      </dsp:txXfrm>
    </dsp:sp>
    <dsp:sp modelId="{54D6DF3C-7CB8-41E4-BA23-488CE76003F8}">
      <dsp:nvSpPr>
        <dsp:cNvPr id="0" name=""/>
        <dsp:cNvSpPr/>
      </dsp:nvSpPr>
      <dsp:spPr>
        <a:xfrm>
          <a:off x="8144941" y="1947528"/>
          <a:ext cx="4819147" cy="1347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fr-FR" sz="1400" b="1" u="sng" kern="1200" dirty="0">
              <a:solidFill>
                <a:schemeClr val="tx2">
                  <a:lumMod val="95000"/>
                  <a:lumOff val="5000"/>
                </a:schemeClr>
              </a:solidFill>
              <a:latin typeface="Corbel" panose="020B0503020204020204" pitchFamily="34" charset="0"/>
              <a:ea typeface="+mn-ea"/>
              <a:cs typeface="+mn-cs"/>
            </a:rPr>
            <a:t>BRAND EXPERIENCE &amp; 	PLV</a:t>
          </a:r>
        </a:p>
        <a:p>
          <a:pPr marL="0" lvl="0" indent="0" algn="l" defTabSz="622300">
            <a:lnSpc>
              <a:spcPct val="90000"/>
            </a:lnSpc>
            <a:spcBef>
              <a:spcPct val="0"/>
            </a:spcBef>
            <a:spcAft>
              <a:spcPct val="35000"/>
            </a:spcAft>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Forme à découpe mannequin tenant le produit</a:t>
          </a:r>
        </a:p>
        <a:p>
          <a:pPr marL="0" lvl="0" indent="0" algn="l" defTabSz="622300">
            <a:lnSpc>
              <a:spcPct val="90000"/>
            </a:lnSpc>
            <a:spcBef>
              <a:spcPct val="0"/>
            </a:spcBef>
            <a:spcAft>
              <a:spcPct val="35000"/>
            </a:spcAft>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Tickets de fidélité </a:t>
          </a:r>
        </a:p>
        <a:p>
          <a:pPr marL="0" lvl="0" indent="0" algn="l" defTabSz="622300">
            <a:lnSpc>
              <a:spcPct val="90000"/>
            </a:lnSpc>
            <a:spcBef>
              <a:spcPct val="0"/>
            </a:spcBef>
            <a:spcAft>
              <a:spcPct val="35000"/>
            </a:spcAft>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Stops Rayons</a:t>
          </a:r>
        </a:p>
        <a:p>
          <a:pPr marL="0" lvl="0" indent="0" algn="l" defTabSz="622300">
            <a:lnSpc>
              <a:spcPct val="90000"/>
            </a:lnSpc>
            <a:spcBef>
              <a:spcPct val="0"/>
            </a:spcBef>
            <a:spcAft>
              <a:spcPct val="35000"/>
            </a:spcAft>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Stickers boutique</a:t>
          </a:r>
        </a:p>
        <a:p>
          <a:pPr marL="0" lvl="0" indent="0" algn="l" defTabSz="622300">
            <a:lnSpc>
              <a:spcPct val="90000"/>
            </a:lnSpc>
            <a:spcBef>
              <a:spcPct val="0"/>
            </a:spcBef>
            <a:spcAft>
              <a:spcPct val="35000"/>
            </a:spcAft>
            <a:buNone/>
          </a:pPr>
          <a:r>
            <a:rPr kumimoji="0" lang="fr-CM" sz="1100" b="0" i="0" u="none" strike="noStrike" kern="1200" cap="none" spc="0" normalizeH="0" baseline="0" noProof="0" dirty="0">
              <a:ln/>
              <a:solidFill>
                <a:schemeClr val="tx2">
                  <a:lumMod val="95000"/>
                  <a:lumOff val="5000"/>
                </a:schemeClr>
              </a:solidFill>
              <a:effectLst/>
              <a:uLnTx/>
              <a:uFillTx/>
              <a:latin typeface="Corbel" panose="020B0503020204020204" pitchFamily="34" charset="0"/>
              <a:ea typeface="+mn-ea"/>
              <a:cs typeface="+mn-cs"/>
              <a:sym typeface="Helvetica Neue Medium"/>
            </a:rPr>
            <a:t>Branding Kadis en supermarché</a:t>
          </a:r>
        </a:p>
      </dsp:txBody>
      <dsp:txXfrm>
        <a:off x="8144941" y="1947528"/>
        <a:ext cx="4819147" cy="13479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ECC41-F2A8-442E-82F3-9D2BF5D96A1D}">
      <dsp:nvSpPr>
        <dsp:cNvPr id="0" name=""/>
        <dsp:cNvSpPr/>
      </dsp:nvSpPr>
      <dsp:spPr>
        <a:xfrm>
          <a:off x="3868147" y="5289233"/>
          <a:ext cx="3525219" cy="352615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C98B50-1568-4785-99CA-8981E5CF86B2}">
      <dsp:nvSpPr>
        <dsp:cNvPr id="0" name=""/>
        <dsp:cNvSpPr/>
      </dsp:nvSpPr>
      <dsp:spPr>
        <a:xfrm>
          <a:off x="6116689" y="2693101"/>
          <a:ext cx="1046963" cy="1046386"/>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FCA569-F40D-4EDC-B61C-5F479558EE07}">
      <dsp:nvSpPr>
        <dsp:cNvPr id="0" name=""/>
        <dsp:cNvSpPr/>
      </dsp:nvSpPr>
      <dsp:spPr>
        <a:xfrm>
          <a:off x="4003619" y="5424990"/>
          <a:ext cx="3255747" cy="3254641"/>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04DBFB-F2DC-4DFA-9A14-7DD93D952901}">
      <dsp:nvSpPr>
        <dsp:cNvPr id="0" name=""/>
        <dsp:cNvSpPr/>
      </dsp:nvSpPr>
      <dsp:spPr>
        <a:xfrm>
          <a:off x="7649585" y="5955676"/>
          <a:ext cx="1845070" cy="184417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762EC6-5488-4FF6-8593-0E1AF56609A5}">
      <dsp:nvSpPr>
        <dsp:cNvPr id="0" name=""/>
        <dsp:cNvSpPr/>
      </dsp:nvSpPr>
      <dsp:spPr>
        <a:xfrm>
          <a:off x="7758551" y="6064106"/>
          <a:ext cx="1627137" cy="1627320"/>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96723D-EE1C-40FD-9208-D443184D134B}">
      <dsp:nvSpPr>
        <dsp:cNvPr id="0" name=""/>
        <dsp:cNvSpPr/>
      </dsp:nvSpPr>
      <dsp:spPr>
        <a:xfrm>
          <a:off x="6928048" y="3351610"/>
          <a:ext cx="2364871" cy="236516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4A9C61-7D0A-4F8C-96F5-0A1654F82A40}">
      <dsp:nvSpPr>
        <dsp:cNvPr id="0" name=""/>
        <dsp:cNvSpPr/>
      </dsp:nvSpPr>
      <dsp:spPr>
        <a:xfrm>
          <a:off x="8254791" y="387877"/>
          <a:ext cx="774546" cy="774872"/>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C9132-B55F-4F2E-8B35-2F3284A26F6B}">
      <dsp:nvSpPr>
        <dsp:cNvPr id="0" name=""/>
        <dsp:cNvSpPr/>
      </dsp:nvSpPr>
      <dsp:spPr>
        <a:xfrm>
          <a:off x="9223711" y="0"/>
          <a:ext cx="387273" cy="387877"/>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3BF875-6244-4647-8F96-97A6FF196184}">
      <dsp:nvSpPr>
        <dsp:cNvPr id="0" name=""/>
        <dsp:cNvSpPr/>
      </dsp:nvSpPr>
      <dsp:spPr>
        <a:xfrm>
          <a:off x="7053213" y="3476789"/>
          <a:ext cx="2116014" cy="2115693"/>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5F5809-9B4A-4CFE-8545-BCCF8690DC58}">
      <dsp:nvSpPr>
        <dsp:cNvPr id="0" name=""/>
        <dsp:cNvSpPr/>
      </dsp:nvSpPr>
      <dsp:spPr>
        <a:xfrm>
          <a:off x="7193103" y="1247377"/>
          <a:ext cx="1658060" cy="165817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8A2B8C-E002-4EE9-A3EC-C01FAF3C7382}">
      <dsp:nvSpPr>
        <dsp:cNvPr id="0" name=""/>
        <dsp:cNvSpPr/>
      </dsp:nvSpPr>
      <dsp:spPr>
        <a:xfrm>
          <a:off x="9610985" y="7749608"/>
          <a:ext cx="581646" cy="580934"/>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F8251-BDA3-4299-9198-E987EE252D11}">
      <dsp:nvSpPr>
        <dsp:cNvPr id="0" name=""/>
        <dsp:cNvSpPr/>
      </dsp:nvSpPr>
      <dsp:spPr>
        <a:xfrm>
          <a:off x="7290289" y="1345228"/>
          <a:ext cx="1463687" cy="1463354"/>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FDDBAC-7160-46C7-853D-557F68439FC2}">
      <dsp:nvSpPr>
        <dsp:cNvPr id="0" name=""/>
        <dsp:cNvSpPr/>
      </dsp:nvSpPr>
      <dsp:spPr>
        <a:xfrm>
          <a:off x="381213" y="3476789"/>
          <a:ext cx="5231872" cy="1702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 numCol="1" spcCol="1270" anchor="b" anchorCtr="0">
          <a:noAutofit/>
        </a:bodyPr>
        <a:lstStyle/>
        <a:p>
          <a:pPr marL="0" lvl="0" indent="0" algn="r" defTabSz="711200">
            <a:lnSpc>
              <a:spcPct val="90000"/>
            </a:lnSpc>
            <a:spcBef>
              <a:spcPct val="0"/>
            </a:spcBef>
            <a:spcAft>
              <a:spcPct val="35000"/>
            </a:spcAft>
            <a:buNone/>
          </a:pPr>
          <a:r>
            <a:rPr lang="fr-CM" sz="1600" b="1" i="0" kern="1200" baseline="0" dirty="0">
              <a:solidFill>
                <a:srgbClr val="CC362F"/>
              </a:solidFill>
            </a:rPr>
            <a:t>Teasing (display)</a:t>
          </a:r>
        </a:p>
        <a:p>
          <a:pPr marL="0" lvl="0" indent="0" algn="r" defTabSz="711200">
            <a:lnSpc>
              <a:spcPct val="90000"/>
            </a:lnSpc>
            <a:spcBef>
              <a:spcPct val="0"/>
            </a:spcBef>
            <a:spcAft>
              <a:spcPct val="35000"/>
            </a:spcAft>
            <a:buNone/>
          </a:pPr>
          <a:r>
            <a:rPr lang="fr-CM" sz="1300" b="1" i="0" kern="1200" baseline="0" dirty="0">
              <a:solidFill>
                <a:schemeClr val="tx2"/>
              </a:solidFill>
            </a:rPr>
            <a:t>Pops </a:t>
          </a:r>
          <a:r>
            <a:rPr lang="fr-CM" sz="1300" b="1" i="0" kern="1200" baseline="0" dirty="0" err="1">
              <a:solidFill>
                <a:schemeClr val="tx2"/>
              </a:solidFill>
            </a:rPr>
            <a:t>pops</a:t>
          </a:r>
          <a:r>
            <a:rPr lang="fr-CM" sz="1300" b="1" i="0" kern="1200" baseline="0" dirty="0">
              <a:solidFill>
                <a:schemeClr val="tx2"/>
              </a:solidFill>
            </a:rPr>
            <a:t> avec formats tetras </a:t>
          </a:r>
        </a:p>
        <a:p>
          <a:pPr marL="0" lvl="0" indent="0" algn="r" defTabSz="711200">
            <a:lnSpc>
              <a:spcPct val="90000"/>
            </a:lnSpc>
            <a:spcBef>
              <a:spcPct val="0"/>
            </a:spcBef>
            <a:spcAft>
              <a:spcPct val="35000"/>
            </a:spcAft>
            <a:buNone/>
          </a:pPr>
          <a:r>
            <a:rPr lang="fr-CM" sz="1300" b="1" i="0" kern="1200" baseline="0" dirty="0">
              <a:solidFill>
                <a:srgbClr val="CC362F"/>
              </a:solidFill>
            </a:rPr>
            <a:t>Message: </a:t>
          </a:r>
          <a:r>
            <a:rPr lang="fr-CM" sz="1300" b="1" i="0" kern="1200" baseline="0" dirty="0">
              <a:solidFill>
                <a:schemeClr val="tx2"/>
              </a:solidFill>
            </a:rPr>
            <a:t>La fraicheur fort sur vous !</a:t>
          </a:r>
          <a:endParaRPr lang="fr-FR" sz="1300" b="1" kern="1200" dirty="0">
            <a:solidFill>
              <a:schemeClr val="tx2"/>
            </a:solidFill>
          </a:endParaRPr>
        </a:p>
      </dsp:txBody>
      <dsp:txXfrm>
        <a:off x="381213" y="3476789"/>
        <a:ext cx="5231872" cy="1702251"/>
      </dsp:txXfrm>
    </dsp:sp>
    <dsp:sp modelId="{996231B9-8DCF-4DF1-B89F-9F02EB67E077}">
      <dsp:nvSpPr>
        <dsp:cNvPr id="0" name=""/>
        <dsp:cNvSpPr/>
      </dsp:nvSpPr>
      <dsp:spPr>
        <a:xfrm>
          <a:off x="9874566" y="6064106"/>
          <a:ext cx="5231872" cy="1627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fr-CM" sz="1600" b="1" kern="1200" dirty="0">
              <a:solidFill>
                <a:srgbClr val="CC362F"/>
              </a:solidFill>
            </a:rPr>
            <a:t>Capsules</a:t>
          </a:r>
        </a:p>
        <a:p>
          <a:pPr marL="0" lvl="0" indent="0" algn="l" defTabSz="711200">
            <a:lnSpc>
              <a:spcPct val="90000"/>
            </a:lnSpc>
            <a:spcBef>
              <a:spcPct val="0"/>
            </a:spcBef>
            <a:spcAft>
              <a:spcPct val="35000"/>
            </a:spcAft>
            <a:buNone/>
          </a:pPr>
          <a:r>
            <a:rPr lang="fr-FR" sz="1300" b="1" kern="1200" dirty="0" err="1">
              <a:solidFill>
                <a:schemeClr val="tx2"/>
              </a:solidFill>
            </a:rPr>
            <a:t>Animatic</a:t>
          </a:r>
          <a:r>
            <a:rPr lang="fr-FR" sz="1300" b="1" kern="1200" dirty="0">
              <a:solidFill>
                <a:schemeClr val="tx2"/>
              </a:solidFill>
            </a:rPr>
            <a:t> </a:t>
          </a:r>
          <a:r>
            <a:rPr lang="fr-FR" sz="1300" b="1" kern="1200" dirty="0" err="1">
              <a:solidFill>
                <a:schemeClr val="tx2"/>
              </a:solidFill>
            </a:rPr>
            <a:t>apealing</a:t>
          </a:r>
          <a:r>
            <a:rPr lang="fr-FR" sz="1300" b="1" kern="1200" dirty="0">
              <a:solidFill>
                <a:schemeClr val="tx2"/>
              </a:solidFill>
            </a:rPr>
            <a:t> produit / capsule </a:t>
          </a:r>
          <a:r>
            <a:rPr lang="fr-FR" sz="1300" b="1" kern="1200" dirty="0" err="1">
              <a:solidFill>
                <a:schemeClr val="tx2"/>
              </a:solidFill>
            </a:rPr>
            <a:t>tres</a:t>
          </a:r>
          <a:r>
            <a:rPr lang="fr-FR" sz="1300" b="1" kern="1200" dirty="0">
              <a:solidFill>
                <a:schemeClr val="tx2"/>
              </a:solidFill>
            </a:rPr>
            <a:t> courtes.</a:t>
          </a:r>
        </a:p>
        <a:p>
          <a:pPr marL="0" lvl="0" indent="0" algn="l" defTabSz="711200">
            <a:lnSpc>
              <a:spcPct val="90000"/>
            </a:lnSpc>
            <a:spcBef>
              <a:spcPct val="0"/>
            </a:spcBef>
            <a:spcAft>
              <a:spcPct val="35000"/>
            </a:spcAft>
            <a:buNone/>
          </a:pPr>
          <a:r>
            <a:rPr lang="fr-FR" sz="1300" b="1" kern="1200" dirty="0">
              <a:solidFill>
                <a:schemeClr val="tx2"/>
              </a:solidFill>
            </a:rPr>
            <a:t>Capsules sur les apports nutritifs et le goût</a:t>
          </a:r>
        </a:p>
      </dsp:txBody>
      <dsp:txXfrm>
        <a:off x="9874566" y="6064106"/>
        <a:ext cx="5231872" cy="1627320"/>
      </dsp:txXfrm>
    </dsp:sp>
    <dsp:sp modelId="{65CAE49A-7CF5-42E1-B66C-0C28BFCD050C}">
      <dsp:nvSpPr>
        <dsp:cNvPr id="0" name=""/>
        <dsp:cNvSpPr/>
      </dsp:nvSpPr>
      <dsp:spPr>
        <a:xfrm>
          <a:off x="9681666" y="3476789"/>
          <a:ext cx="5231872" cy="211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fr-FR" sz="1600" b="1" kern="1200" dirty="0">
              <a:solidFill>
                <a:srgbClr val="CC362F"/>
              </a:solidFill>
            </a:rPr>
            <a:t>Les défis</a:t>
          </a:r>
        </a:p>
        <a:p>
          <a:pPr marL="0" lvl="0" indent="0" algn="l" defTabSz="711200">
            <a:lnSpc>
              <a:spcPct val="90000"/>
            </a:lnSpc>
            <a:spcBef>
              <a:spcPct val="0"/>
            </a:spcBef>
            <a:spcAft>
              <a:spcPct val="35000"/>
            </a:spcAft>
            <a:buNone/>
          </a:pPr>
          <a:r>
            <a:rPr lang="fr-FR" sz="1300" b="1" kern="1200" dirty="0">
              <a:solidFill>
                <a:srgbClr val="CC362F"/>
              </a:solidFill>
            </a:rPr>
            <a:t>Défis de dégustation en ligne: </a:t>
          </a:r>
          <a:r>
            <a:rPr lang="fr-FR" sz="1300" b="1" kern="1200" dirty="0">
              <a:solidFill>
                <a:schemeClr val="tx2"/>
              </a:solidFill>
            </a:rPr>
            <a:t>Des défis de dégustation amusants et engageants. Encourager les internautes à poster des vidéos ou des photos d'eux-mêmes en train de déguster Yogoo et tenter de gagner des pack gratuits ou des pack avec d’autres </a:t>
          </a:r>
          <a:r>
            <a:rPr lang="fr-FR" sz="1300" b="1" kern="1200" dirty="0" err="1">
              <a:solidFill>
                <a:schemeClr val="tx2"/>
              </a:solidFill>
            </a:rPr>
            <a:t>produtis</a:t>
          </a:r>
          <a:r>
            <a:rPr lang="fr-FR" sz="1300" b="1" kern="1200" dirty="0">
              <a:solidFill>
                <a:schemeClr val="tx2"/>
              </a:solidFill>
            </a:rPr>
            <a:t> bonnet rouge.</a:t>
          </a:r>
        </a:p>
      </dsp:txBody>
      <dsp:txXfrm>
        <a:off x="9681666" y="3476789"/>
        <a:ext cx="5231872" cy="2115693"/>
      </dsp:txXfrm>
    </dsp:sp>
    <dsp:sp modelId="{49F2A4AC-2D86-4E62-893C-8036F7FC4955}">
      <dsp:nvSpPr>
        <dsp:cNvPr id="0" name=""/>
        <dsp:cNvSpPr/>
      </dsp:nvSpPr>
      <dsp:spPr>
        <a:xfrm>
          <a:off x="9223711" y="1345228"/>
          <a:ext cx="5231872" cy="1463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fr-CM" sz="1600" b="1" i="0" kern="1200" baseline="0" dirty="0">
              <a:solidFill>
                <a:srgbClr val="CC362F"/>
              </a:solidFill>
            </a:rPr>
            <a:t>Displays</a:t>
          </a:r>
        </a:p>
        <a:p>
          <a:pPr marL="0" lvl="0" indent="0" algn="l" defTabSz="711200">
            <a:lnSpc>
              <a:spcPct val="90000"/>
            </a:lnSpc>
            <a:spcBef>
              <a:spcPct val="0"/>
            </a:spcBef>
            <a:spcAft>
              <a:spcPct val="35000"/>
            </a:spcAft>
            <a:buNone/>
          </a:pPr>
          <a:r>
            <a:rPr lang="fr-CM" sz="1300" b="1" i="0" kern="1200" baseline="0" dirty="0">
              <a:solidFill>
                <a:schemeClr val="tx2"/>
              </a:solidFill>
            </a:rPr>
            <a:t>Campagne de révélation sur du display. Déclinaison de la campagne OOH</a:t>
          </a:r>
        </a:p>
        <a:p>
          <a:pPr marL="0" lvl="0" indent="0" algn="l" defTabSz="711200">
            <a:lnSpc>
              <a:spcPct val="90000"/>
            </a:lnSpc>
            <a:spcBef>
              <a:spcPct val="0"/>
            </a:spcBef>
            <a:spcAft>
              <a:spcPct val="35000"/>
            </a:spcAft>
            <a:buNone/>
          </a:pPr>
          <a:endParaRPr lang="fr-CM" sz="1300" b="1" i="0" kern="1200" baseline="0" dirty="0">
            <a:solidFill>
              <a:schemeClr val="tx2"/>
            </a:solidFill>
          </a:endParaRPr>
        </a:p>
      </dsp:txBody>
      <dsp:txXfrm>
        <a:off x="9223711" y="1345228"/>
        <a:ext cx="5231872" cy="14633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69EAB-A00E-4851-868A-508B00893182}" type="datetimeFigureOut">
              <a:rPr lang="fr-FR" smtClean="0"/>
              <a:t>22/08/2023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583D9-EF42-4AC2-BF19-040106A63010}" type="slidenum">
              <a:rPr lang="fr-FR" smtClean="0"/>
              <a:t>‹N°›</a:t>
            </a:fld>
            <a:endParaRPr lang="fr-FR"/>
          </a:p>
        </p:txBody>
      </p:sp>
    </p:spTree>
    <p:extLst>
      <p:ext uri="{BB962C8B-B14F-4D97-AF65-F5344CB8AC3E}">
        <p14:creationId xmlns:p14="http://schemas.microsoft.com/office/powerpoint/2010/main" val="210140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7626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133128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78247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91094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3809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8229601" y="-152400"/>
            <a:ext cx="9108629" cy="10601325"/>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904875" y="952501"/>
            <a:ext cx="7334250" cy="4411706"/>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904875" y="5295432"/>
            <a:ext cx="7334250" cy="4039068"/>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9001125" y="9733238"/>
            <a:ext cx="464070" cy="361638"/>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89750852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901005" y="8894897"/>
            <a:ext cx="16478253" cy="477735"/>
          </a:xfrm>
          <a:prstGeom prst="rect">
            <a:avLst/>
          </a:prstGeom>
        </p:spPr>
        <p:txBody>
          <a:bodyPr lIns="45719" tIns="45719" rIns="45719" bIns="45719"/>
          <a:lstStyle>
            <a:lvl1pPr marL="0" indent="0" defTabSz="619125">
              <a:lnSpc>
                <a:spcPct val="100000"/>
              </a:lnSpc>
              <a:spcBef>
                <a:spcPts val="0"/>
              </a:spcBef>
              <a:buSzTx/>
              <a:buNone/>
              <a:defRPr sz="2700" b="1"/>
            </a:lvl1pPr>
          </a:lstStyle>
          <a:p>
            <a:r>
              <a:t>Auteur et date</a:t>
            </a:r>
          </a:p>
        </p:txBody>
      </p:sp>
      <p:sp>
        <p:nvSpPr>
          <p:cNvPr id="12" name="Titre de la présentation"/>
          <p:cNvSpPr txBox="1">
            <a:spLocks noGrp="1"/>
          </p:cNvSpPr>
          <p:nvPr>
            <p:ph type="title" hasCustomPrompt="1"/>
          </p:nvPr>
        </p:nvSpPr>
        <p:spPr>
          <a:xfrm>
            <a:off x="904872" y="1931245"/>
            <a:ext cx="16478253" cy="3486152"/>
          </a:xfrm>
          <a:prstGeom prst="rect">
            <a:avLst/>
          </a:prstGeom>
        </p:spPr>
        <p:txBody>
          <a:bodyPr anchor="b"/>
          <a:lstStyle>
            <a:lvl1pPr>
              <a:defRPr sz="8700" spc="-174"/>
            </a:lvl1pPr>
          </a:lstStyle>
          <a:p>
            <a:r>
              <a:t>Titre de la présentation</a:t>
            </a:r>
          </a:p>
        </p:txBody>
      </p:sp>
      <p:sp>
        <p:nvSpPr>
          <p:cNvPr id="13" name="Texte niveau 1…"/>
          <p:cNvSpPr txBox="1">
            <a:spLocks noGrp="1"/>
          </p:cNvSpPr>
          <p:nvPr>
            <p:ph type="body" sz="quarter" idx="1" hasCustomPrompt="1"/>
          </p:nvPr>
        </p:nvSpPr>
        <p:spPr>
          <a:xfrm>
            <a:off x="901007" y="5417393"/>
            <a:ext cx="16478252" cy="1428752"/>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717584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901005" y="8894898"/>
            <a:ext cx="16478253" cy="477735"/>
          </a:xfrm>
          <a:prstGeom prst="rect">
            <a:avLst/>
          </a:prstGeom>
        </p:spPr>
        <p:txBody>
          <a:bodyPr lIns="45719" tIns="45719" rIns="45719" bIns="45719"/>
          <a:lstStyle>
            <a:lvl1pPr marL="0" indent="0" defTabSz="619157">
              <a:lnSpc>
                <a:spcPct val="100000"/>
              </a:lnSpc>
              <a:spcBef>
                <a:spcPts val="0"/>
              </a:spcBef>
              <a:buSzTx/>
              <a:buNone/>
              <a:defRPr sz="2700" b="1"/>
            </a:lvl1pPr>
          </a:lstStyle>
          <a:p>
            <a:r>
              <a:t>Auteur et date</a:t>
            </a:r>
          </a:p>
        </p:txBody>
      </p:sp>
      <p:sp>
        <p:nvSpPr>
          <p:cNvPr id="12" name="Titre de la présentation"/>
          <p:cNvSpPr txBox="1">
            <a:spLocks noGrp="1"/>
          </p:cNvSpPr>
          <p:nvPr>
            <p:ph type="title" hasCustomPrompt="1"/>
          </p:nvPr>
        </p:nvSpPr>
        <p:spPr>
          <a:xfrm>
            <a:off x="904872" y="1931246"/>
            <a:ext cx="16478253" cy="3486152"/>
          </a:xfrm>
          <a:prstGeom prst="rect">
            <a:avLst/>
          </a:prstGeom>
        </p:spPr>
        <p:txBody>
          <a:bodyPr anchor="b"/>
          <a:lstStyle>
            <a:lvl1pPr>
              <a:defRPr sz="8700" spc="-174"/>
            </a:lvl1pPr>
          </a:lstStyle>
          <a:p>
            <a:r>
              <a:t>Titre de la présentation</a:t>
            </a:r>
          </a:p>
        </p:txBody>
      </p:sp>
      <p:sp>
        <p:nvSpPr>
          <p:cNvPr id="13" name="Texte niveau 1…"/>
          <p:cNvSpPr txBox="1">
            <a:spLocks noGrp="1"/>
          </p:cNvSpPr>
          <p:nvPr>
            <p:ph type="body" sz="quarter" idx="1" hasCustomPrompt="1"/>
          </p:nvPr>
        </p:nvSpPr>
        <p:spPr>
          <a:xfrm>
            <a:off x="901009" y="5417395"/>
            <a:ext cx="16478252" cy="1428752"/>
          </a:xfrm>
          <a:prstGeom prst="rect">
            <a:avLst/>
          </a:prstGeom>
        </p:spPr>
        <p:txBody>
          <a:bodyPr/>
          <a:lstStyle>
            <a:lvl1pPr marL="0" indent="0" defTabSz="619157">
              <a:lnSpc>
                <a:spcPct val="100000"/>
              </a:lnSpc>
              <a:spcBef>
                <a:spcPts val="0"/>
              </a:spcBef>
              <a:buSzTx/>
              <a:buNone/>
              <a:defRPr sz="4125" b="1"/>
            </a:lvl1pPr>
            <a:lvl2pPr marL="0" indent="342917" defTabSz="619157">
              <a:lnSpc>
                <a:spcPct val="100000"/>
              </a:lnSpc>
              <a:spcBef>
                <a:spcPts val="0"/>
              </a:spcBef>
              <a:buSzTx/>
              <a:buNone/>
              <a:defRPr sz="4125" b="1"/>
            </a:lvl2pPr>
            <a:lvl3pPr marL="0" indent="685835" defTabSz="619157">
              <a:lnSpc>
                <a:spcPct val="100000"/>
              </a:lnSpc>
              <a:spcBef>
                <a:spcPts val="0"/>
              </a:spcBef>
              <a:buSzTx/>
              <a:buNone/>
              <a:defRPr sz="4125" b="1"/>
            </a:lvl3pPr>
            <a:lvl4pPr marL="0" indent="1028751" defTabSz="619157">
              <a:lnSpc>
                <a:spcPct val="100000"/>
              </a:lnSpc>
              <a:spcBef>
                <a:spcPts val="0"/>
              </a:spcBef>
              <a:buSzTx/>
              <a:buNone/>
              <a:defRPr sz="4125" b="1"/>
            </a:lvl4pPr>
            <a:lvl5pPr marL="0" indent="1371669" defTabSz="619157">
              <a:lnSpc>
                <a:spcPct val="100000"/>
              </a:lnSpc>
              <a:spcBef>
                <a:spcPts val="0"/>
              </a:spcBef>
              <a:buSzTx/>
              <a:buNone/>
              <a:defRPr sz="4125"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5764822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866775" y="-971550"/>
            <a:ext cx="20059650" cy="12014201"/>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904875" y="5343525"/>
            <a:ext cx="16478250" cy="3486150"/>
          </a:xfrm>
          <a:prstGeom prst="rect">
            <a:avLst/>
          </a:prstGeom>
        </p:spPr>
        <p:txBody>
          <a:bodyPr anchor="b"/>
          <a:lstStyle>
            <a:lvl1pPr>
              <a:defRPr sz="8700" spc="-174"/>
            </a:lvl1pPr>
          </a:lstStyle>
          <a:p>
            <a:r>
              <a:t>Titre de la présentation</a:t>
            </a:r>
          </a:p>
        </p:txBody>
      </p:sp>
      <p:sp>
        <p:nvSpPr>
          <p:cNvPr id="23" name="Auteur et date"/>
          <p:cNvSpPr txBox="1">
            <a:spLocks noGrp="1"/>
          </p:cNvSpPr>
          <p:nvPr>
            <p:ph type="body" sz="quarter" idx="22" hasCustomPrompt="1"/>
          </p:nvPr>
        </p:nvSpPr>
        <p:spPr>
          <a:xfrm>
            <a:off x="905770" y="829605"/>
            <a:ext cx="16476467" cy="477735"/>
          </a:xfrm>
          <a:prstGeom prst="rect">
            <a:avLst/>
          </a:prstGeom>
        </p:spPr>
        <p:txBody>
          <a:bodyPr lIns="45719" tIns="45719" rIns="45719" bIns="45719"/>
          <a:lstStyle>
            <a:lvl1pPr marL="0" indent="0" defTabSz="619157">
              <a:lnSpc>
                <a:spcPct val="100000"/>
              </a:lnSpc>
              <a:spcBef>
                <a:spcPts val="0"/>
              </a:spcBef>
              <a:buSzTx/>
              <a:buNone/>
              <a:defRPr sz="2700" b="1"/>
            </a:lvl1pPr>
          </a:lstStyle>
          <a:p>
            <a:r>
              <a:t>Auteur et date</a:t>
            </a:r>
          </a:p>
        </p:txBody>
      </p:sp>
      <p:sp>
        <p:nvSpPr>
          <p:cNvPr id="24" name="Texte niveau 1…"/>
          <p:cNvSpPr txBox="1">
            <a:spLocks noGrp="1"/>
          </p:cNvSpPr>
          <p:nvPr>
            <p:ph type="body" sz="quarter" idx="1" hasCustomPrompt="1"/>
          </p:nvPr>
        </p:nvSpPr>
        <p:spPr>
          <a:xfrm>
            <a:off x="904875" y="8707433"/>
            <a:ext cx="16478250" cy="837714"/>
          </a:xfrm>
          <a:prstGeom prst="rect">
            <a:avLst/>
          </a:prstGeom>
        </p:spPr>
        <p:txBody>
          <a:bodyPr/>
          <a:lstStyle>
            <a:lvl1pPr marL="0" indent="0" defTabSz="619157">
              <a:lnSpc>
                <a:spcPct val="100000"/>
              </a:lnSpc>
              <a:spcBef>
                <a:spcPts val="0"/>
              </a:spcBef>
              <a:buSzTx/>
              <a:buNone/>
              <a:defRPr sz="4125" b="1"/>
            </a:lvl1pPr>
            <a:lvl2pPr marL="0" indent="342917" defTabSz="619157">
              <a:lnSpc>
                <a:spcPct val="100000"/>
              </a:lnSpc>
              <a:spcBef>
                <a:spcPts val="0"/>
              </a:spcBef>
              <a:buSzTx/>
              <a:buNone/>
              <a:defRPr sz="4125" b="1"/>
            </a:lvl2pPr>
            <a:lvl3pPr marL="0" indent="685835" defTabSz="619157">
              <a:lnSpc>
                <a:spcPct val="100000"/>
              </a:lnSpc>
              <a:spcBef>
                <a:spcPts val="0"/>
              </a:spcBef>
              <a:buSzTx/>
              <a:buNone/>
              <a:defRPr sz="4125" b="1"/>
            </a:lvl3pPr>
            <a:lvl4pPr marL="0" indent="1028751" defTabSz="619157">
              <a:lnSpc>
                <a:spcPct val="100000"/>
              </a:lnSpc>
              <a:spcBef>
                <a:spcPts val="0"/>
              </a:spcBef>
              <a:buSzTx/>
              <a:buNone/>
              <a:defRPr sz="4125" b="1"/>
            </a:lvl4pPr>
            <a:lvl5pPr marL="0" indent="1371669" defTabSz="619157">
              <a:lnSpc>
                <a:spcPct val="100000"/>
              </a:lnSpc>
              <a:spcBef>
                <a:spcPts val="0"/>
              </a:spcBef>
              <a:buSzTx/>
              <a:buNone/>
              <a:defRPr sz="4125"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021456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8229602" y="-152400"/>
            <a:ext cx="9108629" cy="10601325"/>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904875" y="952502"/>
            <a:ext cx="7334250" cy="4411706"/>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904875" y="5295432"/>
            <a:ext cx="7334250" cy="4039068"/>
          </a:xfrm>
          <a:prstGeom prst="rect">
            <a:avLst/>
          </a:prstGeom>
        </p:spPr>
        <p:txBody>
          <a:bodyPr/>
          <a:lstStyle>
            <a:lvl1pPr marL="0" indent="0" defTabSz="619157">
              <a:lnSpc>
                <a:spcPct val="100000"/>
              </a:lnSpc>
              <a:spcBef>
                <a:spcPts val="0"/>
              </a:spcBef>
              <a:buSzTx/>
              <a:buNone/>
              <a:defRPr sz="4125" b="1"/>
            </a:lvl1pPr>
            <a:lvl2pPr marL="0" indent="342917" defTabSz="619157">
              <a:lnSpc>
                <a:spcPct val="100000"/>
              </a:lnSpc>
              <a:spcBef>
                <a:spcPts val="0"/>
              </a:spcBef>
              <a:buSzTx/>
              <a:buNone/>
              <a:defRPr sz="4125" b="1"/>
            </a:lvl2pPr>
            <a:lvl3pPr marL="0" indent="685835" defTabSz="619157">
              <a:lnSpc>
                <a:spcPct val="100000"/>
              </a:lnSpc>
              <a:spcBef>
                <a:spcPts val="0"/>
              </a:spcBef>
              <a:buSzTx/>
              <a:buNone/>
              <a:defRPr sz="4125" b="1"/>
            </a:lvl3pPr>
            <a:lvl4pPr marL="0" indent="1028751" defTabSz="619157">
              <a:lnSpc>
                <a:spcPct val="100000"/>
              </a:lnSpc>
              <a:spcBef>
                <a:spcPts val="0"/>
              </a:spcBef>
              <a:buSzTx/>
              <a:buNone/>
              <a:defRPr sz="4125" b="1"/>
            </a:lvl4pPr>
            <a:lvl5pPr marL="0" indent="1371669" defTabSz="619157">
              <a:lnSpc>
                <a:spcPct val="100000"/>
              </a:lnSpc>
              <a:spcBef>
                <a:spcPts val="0"/>
              </a:spcBef>
              <a:buSzTx/>
              <a:buNone/>
              <a:defRPr sz="4125"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9001125" y="9784536"/>
            <a:ext cx="411972" cy="310341"/>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8201979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904875" y="1779723"/>
            <a:ext cx="16478250" cy="701085"/>
          </a:xfrm>
          <a:prstGeom prst="rect">
            <a:avLst/>
          </a:prstGeom>
        </p:spPr>
        <p:txBody>
          <a:bodyPr lIns="45719" tIns="45719" rIns="45719" bIns="45719"/>
          <a:lstStyle>
            <a:lvl1pPr marL="0" indent="0" defTabSz="619157">
              <a:lnSpc>
                <a:spcPct val="100000"/>
              </a:lnSpc>
              <a:spcBef>
                <a:spcPts val="0"/>
              </a:spcBef>
              <a:buSzTx/>
              <a:buNone/>
              <a:defRPr sz="4125"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88035114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1509473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904875" y="1779723"/>
            <a:ext cx="7334250" cy="701085"/>
          </a:xfrm>
          <a:prstGeom prst="rect">
            <a:avLst/>
          </a:prstGeom>
        </p:spPr>
        <p:txBody>
          <a:bodyPr lIns="45719" tIns="45719" rIns="45719" bIns="45719"/>
          <a:lstStyle>
            <a:lvl1pPr marL="0" indent="0" defTabSz="619157">
              <a:lnSpc>
                <a:spcPct val="100000"/>
              </a:lnSpc>
              <a:spcBef>
                <a:spcPts val="0"/>
              </a:spcBef>
              <a:buSzTx/>
              <a:buNone/>
              <a:defRPr sz="4125" b="1"/>
            </a:lvl1pPr>
          </a:lstStyle>
          <a:p>
            <a:r>
              <a:t>Sous-titre de diapositive</a:t>
            </a:r>
          </a:p>
        </p:txBody>
      </p:sp>
      <p:sp>
        <p:nvSpPr>
          <p:cNvPr id="61" name="Texte niveau 1…"/>
          <p:cNvSpPr txBox="1">
            <a:spLocks noGrp="1"/>
          </p:cNvSpPr>
          <p:nvPr>
            <p:ph type="body" sz="half" idx="1" hasCustomPrompt="1"/>
          </p:nvPr>
        </p:nvSpPr>
        <p:spPr>
          <a:xfrm>
            <a:off x="904875" y="3186380"/>
            <a:ext cx="7334250" cy="6192473"/>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9144002" y="-305450"/>
            <a:ext cx="8187656" cy="10916874"/>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904875" y="809625"/>
            <a:ext cx="7334250" cy="1076325"/>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3533236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904872" y="3400425"/>
            <a:ext cx="16478253" cy="3486150"/>
          </a:xfrm>
          <a:prstGeom prst="rect">
            <a:avLst/>
          </a:prstGeom>
        </p:spPr>
        <p:txBody>
          <a:bodyPr anchor="ctr"/>
          <a:lstStyle>
            <a:lvl1pPr>
              <a:defRPr sz="8700" b="0" spc="-174">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9001125" y="9784536"/>
            <a:ext cx="411972" cy="310341"/>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38858561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904875" y="809627"/>
            <a:ext cx="16478250" cy="1076213"/>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904875" y="1779723"/>
            <a:ext cx="16478250" cy="701085"/>
          </a:xfrm>
          <a:prstGeom prst="rect">
            <a:avLst/>
          </a:prstGeom>
        </p:spPr>
        <p:txBody>
          <a:bodyPr lIns="45719" tIns="45719" rIns="45719" bIns="45719"/>
          <a:lstStyle>
            <a:lvl1pPr marL="0" indent="0" defTabSz="619157">
              <a:lnSpc>
                <a:spcPct val="100000"/>
              </a:lnSpc>
              <a:spcBef>
                <a:spcPts val="0"/>
              </a:spcBef>
              <a:buSzTx/>
              <a:buNone/>
              <a:defRPr sz="4125"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03012810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904875" y="809625"/>
            <a:ext cx="16478250" cy="1076325"/>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904875" y="1779723"/>
            <a:ext cx="16478250" cy="701085"/>
          </a:xfrm>
          <a:prstGeom prst="rect">
            <a:avLst/>
          </a:prstGeom>
        </p:spPr>
        <p:txBody>
          <a:bodyPr lIns="45719" tIns="45719" rIns="45719" bIns="45719"/>
          <a:lstStyle>
            <a:lvl1pPr marL="0" indent="0" defTabSz="619157">
              <a:lnSpc>
                <a:spcPct val="100000"/>
              </a:lnSpc>
              <a:spcBef>
                <a:spcPts val="0"/>
              </a:spcBef>
              <a:buSzTx/>
              <a:buNone/>
              <a:defRPr sz="4125"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619157">
              <a:lnSpc>
                <a:spcPct val="100000"/>
              </a:lnSpc>
              <a:spcBef>
                <a:spcPts val="1350"/>
              </a:spcBef>
              <a:buSzTx/>
              <a:buNone/>
              <a:defRPr sz="4125" spc="-42"/>
            </a:lvl1pPr>
            <a:lvl2pPr marL="0" indent="342917" defTabSz="619157">
              <a:lnSpc>
                <a:spcPct val="100000"/>
              </a:lnSpc>
              <a:spcBef>
                <a:spcPts val="1350"/>
              </a:spcBef>
              <a:buSzTx/>
              <a:buNone/>
              <a:defRPr sz="4125" spc="-42"/>
            </a:lvl2pPr>
            <a:lvl3pPr marL="0" indent="685835" defTabSz="619157">
              <a:lnSpc>
                <a:spcPct val="100000"/>
              </a:lnSpc>
              <a:spcBef>
                <a:spcPts val="1350"/>
              </a:spcBef>
              <a:buSzTx/>
              <a:buNone/>
              <a:defRPr sz="4125" spc="-42"/>
            </a:lvl3pPr>
            <a:lvl4pPr marL="0" indent="1028751" defTabSz="619157">
              <a:lnSpc>
                <a:spcPct val="100000"/>
              </a:lnSpc>
              <a:spcBef>
                <a:spcPts val="1350"/>
              </a:spcBef>
              <a:buSzTx/>
              <a:buNone/>
              <a:defRPr sz="4125" spc="-42"/>
            </a:lvl4pPr>
            <a:lvl5pPr marL="0" indent="1371669" defTabSz="619157">
              <a:lnSpc>
                <a:spcPct val="100000"/>
              </a:lnSpc>
              <a:spcBef>
                <a:spcPts val="1350"/>
              </a:spcBef>
              <a:buSzTx/>
              <a:buNone/>
              <a:defRPr sz="4125" spc="-42"/>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7555308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904875" y="3690635"/>
            <a:ext cx="16478250" cy="2905736"/>
          </a:xfrm>
          <a:prstGeom prst="rect">
            <a:avLst/>
          </a:prstGeom>
        </p:spPr>
        <p:txBody>
          <a:bodyPr anchor="ctr"/>
          <a:lstStyle>
            <a:lvl1pPr marL="0" indent="0" algn="ctr">
              <a:lnSpc>
                <a:spcPct val="80000"/>
              </a:lnSpc>
              <a:spcBef>
                <a:spcPts val="0"/>
              </a:spcBef>
              <a:buSzTx/>
              <a:buNone/>
              <a:defRPr sz="8700" spc="-174">
                <a:latin typeface="Helvetica Neue Medium"/>
                <a:ea typeface="Helvetica Neue Medium"/>
                <a:cs typeface="Helvetica Neue Medium"/>
                <a:sym typeface="Helvetica Neue Medium"/>
              </a:defRPr>
            </a:lvl1pPr>
            <a:lvl2pPr marL="0" indent="342917" algn="ctr">
              <a:lnSpc>
                <a:spcPct val="80000"/>
              </a:lnSpc>
              <a:spcBef>
                <a:spcPts val="0"/>
              </a:spcBef>
              <a:buSzTx/>
              <a:buNone/>
              <a:defRPr sz="8700" spc="-174">
                <a:latin typeface="Helvetica Neue Medium"/>
                <a:ea typeface="Helvetica Neue Medium"/>
                <a:cs typeface="Helvetica Neue Medium"/>
                <a:sym typeface="Helvetica Neue Medium"/>
              </a:defRPr>
            </a:lvl2pPr>
            <a:lvl3pPr marL="0" indent="685835" algn="ctr">
              <a:lnSpc>
                <a:spcPct val="80000"/>
              </a:lnSpc>
              <a:spcBef>
                <a:spcPts val="0"/>
              </a:spcBef>
              <a:buSzTx/>
              <a:buNone/>
              <a:defRPr sz="8700" spc="-174">
                <a:latin typeface="Helvetica Neue Medium"/>
                <a:ea typeface="Helvetica Neue Medium"/>
                <a:cs typeface="Helvetica Neue Medium"/>
                <a:sym typeface="Helvetica Neue Medium"/>
              </a:defRPr>
            </a:lvl3pPr>
            <a:lvl4pPr marL="0" indent="1028751" algn="ctr">
              <a:lnSpc>
                <a:spcPct val="80000"/>
              </a:lnSpc>
              <a:spcBef>
                <a:spcPts val="0"/>
              </a:spcBef>
              <a:buSzTx/>
              <a:buNone/>
              <a:defRPr sz="8700" spc="-174">
                <a:latin typeface="Helvetica Neue Medium"/>
                <a:ea typeface="Helvetica Neue Medium"/>
                <a:cs typeface="Helvetica Neue Medium"/>
                <a:sym typeface="Helvetica Neue Medium"/>
              </a:defRPr>
            </a:lvl4pPr>
            <a:lvl5pPr marL="0" indent="1371669" algn="ctr">
              <a:lnSpc>
                <a:spcPct val="80000"/>
              </a:lnSpc>
              <a:spcBef>
                <a:spcPts val="0"/>
              </a:spcBef>
              <a:buSzTx/>
              <a:buNone/>
              <a:defRPr sz="8700" spc="-174">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4597647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904875" y="806946"/>
            <a:ext cx="16478250" cy="5431188"/>
          </a:xfrm>
          <a:prstGeom prst="rect">
            <a:avLst/>
          </a:prstGeom>
        </p:spPr>
        <p:txBody>
          <a:bodyPr anchor="b"/>
          <a:lstStyle>
            <a:lvl1pPr marL="0" indent="0" algn="ctr">
              <a:lnSpc>
                <a:spcPct val="80000"/>
              </a:lnSpc>
              <a:spcBef>
                <a:spcPts val="0"/>
              </a:spcBef>
              <a:buSzTx/>
              <a:buNone/>
              <a:defRPr sz="18752" b="1" spc="-188"/>
            </a:lvl1pPr>
            <a:lvl2pPr marL="0" indent="342917" algn="ctr">
              <a:lnSpc>
                <a:spcPct val="80000"/>
              </a:lnSpc>
              <a:spcBef>
                <a:spcPts val="0"/>
              </a:spcBef>
              <a:buSzTx/>
              <a:buNone/>
              <a:defRPr sz="18752" b="1" spc="-188"/>
            </a:lvl2pPr>
            <a:lvl3pPr marL="0" indent="685835" algn="ctr">
              <a:lnSpc>
                <a:spcPct val="80000"/>
              </a:lnSpc>
              <a:spcBef>
                <a:spcPts val="0"/>
              </a:spcBef>
              <a:buSzTx/>
              <a:buNone/>
              <a:defRPr sz="18752" b="1" spc="-188"/>
            </a:lvl3pPr>
            <a:lvl4pPr marL="0" indent="1028751" algn="ctr">
              <a:lnSpc>
                <a:spcPct val="80000"/>
              </a:lnSpc>
              <a:spcBef>
                <a:spcPts val="0"/>
              </a:spcBef>
              <a:buSzTx/>
              <a:buNone/>
              <a:defRPr sz="18752" b="1" spc="-188"/>
            </a:lvl4pPr>
            <a:lvl5pPr marL="0" indent="1371669" algn="ctr">
              <a:lnSpc>
                <a:spcPct val="80000"/>
              </a:lnSpc>
              <a:spcBef>
                <a:spcPts val="0"/>
              </a:spcBef>
              <a:buSzTx/>
              <a:buNone/>
              <a:defRPr sz="18752" b="1" spc="-188"/>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904875" y="6196635"/>
            <a:ext cx="16478250" cy="701085"/>
          </a:xfrm>
          <a:prstGeom prst="rect">
            <a:avLst/>
          </a:prstGeom>
        </p:spPr>
        <p:txBody>
          <a:bodyPr lIns="45719" tIns="45719" rIns="45719" bIns="45719"/>
          <a:lstStyle>
            <a:lvl1pPr marL="0" indent="0" algn="ctr" defTabSz="619157">
              <a:lnSpc>
                <a:spcPct val="100000"/>
              </a:lnSpc>
              <a:spcBef>
                <a:spcPts val="0"/>
              </a:spcBef>
              <a:buSzTx/>
              <a:buNone/>
              <a:defRPr sz="4125"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08079817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822518" y="8006592"/>
            <a:ext cx="15150039" cy="477735"/>
          </a:xfrm>
          <a:prstGeom prst="rect">
            <a:avLst/>
          </a:prstGeom>
        </p:spPr>
        <p:txBody>
          <a:bodyPr lIns="45719" tIns="45719" rIns="45719" bIns="45719"/>
          <a:lstStyle>
            <a:lvl1pPr marL="0" indent="0" defTabSz="619157">
              <a:lnSpc>
                <a:spcPct val="100000"/>
              </a:lnSpc>
              <a:spcBef>
                <a:spcPts val="0"/>
              </a:spcBef>
              <a:buSzTx/>
              <a:buNone/>
              <a:defRPr sz="2700" b="1"/>
            </a:lvl1pPr>
          </a:lstStyle>
          <a:p>
            <a:r>
              <a:t>Attribution</a:t>
            </a:r>
          </a:p>
        </p:txBody>
      </p:sp>
      <p:sp>
        <p:nvSpPr>
          <p:cNvPr id="116" name="Texte niveau 1…"/>
          <p:cNvSpPr txBox="1">
            <a:spLocks noGrp="1"/>
          </p:cNvSpPr>
          <p:nvPr>
            <p:ph type="body" sz="half" idx="1" hasCustomPrompt="1"/>
          </p:nvPr>
        </p:nvSpPr>
        <p:spPr>
          <a:xfrm>
            <a:off x="1315445" y="3704895"/>
            <a:ext cx="15657116" cy="2877210"/>
          </a:xfrm>
          <a:prstGeom prst="rect">
            <a:avLst/>
          </a:prstGeom>
        </p:spPr>
        <p:txBody>
          <a:bodyPr/>
          <a:lstStyle>
            <a:lvl1pPr marL="479217" indent="-352443">
              <a:spcBef>
                <a:spcPts val="0"/>
              </a:spcBef>
              <a:buSzTx/>
              <a:buNone/>
              <a:defRPr sz="6375" spc="-127">
                <a:latin typeface="Helvetica Neue Medium"/>
                <a:ea typeface="Helvetica Neue Medium"/>
                <a:cs typeface="Helvetica Neue Medium"/>
                <a:sym typeface="Helvetica Neue Medium"/>
              </a:defRPr>
            </a:lvl1pPr>
            <a:lvl2pPr marL="479217" indent="-9525">
              <a:spcBef>
                <a:spcPts val="0"/>
              </a:spcBef>
              <a:buSzTx/>
              <a:buNone/>
              <a:defRPr sz="6375" spc="-127">
                <a:latin typeface="Helvetica Neue Medium"/>
                <a:ea typeface="Helvetica Neue Medium"/>
                <a:cs typeface="Helvetica Neue Medium"/>
                <a:sym typeface="Helvetica Neue Medium"/>
              </a:defRPr>
            </a:lvl2pPr>
            <a:lvl3pPr marL="479217" indent="333392">
              <a:spcBef>
                <a:spcPts val="0"/>
              </a:spcBef>
              <a:buSzTx/>
              <a:buNone/>
              <a:defRPr sz="6375" spc="-127">
                <a:latin typeface="Helvetica Neue Medium"/>
                <a:ea typeface="Helvetica Neue Medium"/>
                <a:cs typeface="Helvetica Neue Medium"/>
                <a:sym typeface="Helvetica Neue Medium"/>
              </a:defRPr>
            </a:lvl3pPr>
            <a:lvl4pPr marL="479217" indent="676310">
              <a:spcBef>
                <a:spcPts val="0"/>
              </a:spcBef>
              <a:buSzTx/>
              <a:buNone/>
              <a:defRPr sz="6375" spc="-127">
                <a:latin typeface="Helvetica Neue Medium"/>
                <a:ea typeface="Helvetica Neue Medium"/>
                <a:cs typeface="Helvetica Neue Medium"/>
                <a:sym typeface="Helvetica Neue Medium"/>
              </a:defRPr>
            </a:lvl4pPr>
            <a:lvl5pPr marL="479217" indent="1019226">
              <a:spcBef>
                <a:spcPts val="0"/>
              </a:spcBef>
              <a:buSzTx/>
              <a:buNone/>
              <a:defRPr sz="6375" spc="-127">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2840609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11820525" y="762002"/>
            <a:ext cx="5579325" cy="4462259"/>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10125075" y="2983709"/>
            <a:ext cx="7829550" cy="9112637"/>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104775" y="371475"/>
            <a:ext cx="12458700" cy="9344025"/>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37359002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1000125" y="-4143375"/>
            <a:ext cx="20288250" cy="162306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213155217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04600852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901005" y="8894897"/>
            <a:ext cx="16478253" cy="477735"/>
          </a:xfrm>
          <a:prstGeom prst="rect">
            <a:avLst/>
          </a:prstGeom>
        </p:spPr>
        <p:txBody>
          <a:bodyPr lIns="45719" tIns="45719" rIns="45719" bIns="45719"/>
          <a:lstStyle>
            <a:lvl1pPr marL="0" indent="0" defTabSz="619125">
              <a:lnSpc>
                <a:spcPct val="100000"/>
              </a:lnSpc>
              <a:spcBef>
                <a:spcPts val="0"/>
              </a:spcBef>
              <a:buSzTx/>
              <a:buNone/>
              <a:defRPr sz="2700" b="1"/>
            </a:lvl1pPr>
          </a:lstStyle>
          <a:p>
            <a:r>
              <a:t>Auteur et date</a:t>
            </a:r>
          </a:p>
        </p:txBody>
      </p:sp>
      <p:sp>
        <p:nvSpPr>
          <p:cNvPr id="12" name="Titre de la présentation"/>
          <p:cNvSpPr txBox="1">
            <a:spLocks noGrp="1"/>
          </p:cNvSpPr>
          <p:nvPr>
            <p:ph type="title" hasCustomPrompt="1"/>
          </p:nvPr>
        </p:nvSpPr>
        <p:spPr>
          <a:xfrm>
            <a:off x="904872" y="1931245"/>
            <a:ext cx="16478253" cy="3486152"/>
          </a:xfrm>
          <a:prstGeom prst="rect">
            <a:avLst/>
          </a:prstGeom>
        </p:spPr>
        <p:txBody>
          <a:bodyPr anchor="b"/>
          <a:lstStyle>
            <a:lvl1pPr>
              <a:defRPr sz="8700" spc="-174"/>
            </a:lvl1pPr>
          </a:lstStyle>
          <a:p>
            <a:r>
              <a:t>Titre de la présentation</a:t>
            </a:r>
          </a:p>
        </p:txBody>
      </p:sp>
      <p:sp>
        <p:nvSpPr>
          <p:cNvPr id="13" name="Texte niveau 1…"/>
          <p:cNvSpPr txBox="1">
            <a:spLocks noGrp="1"/>
          </p:cNvSpPr>
          <p:nvPr>
            <p:ph type="body" sz="quarter" idx="1" hasCustomPrompt="1"/>
          </p:nvPr>
        </p:nvSpPr>
        <p:spPr>
          <a:xfrm>
            <a:off x="901007" y="5417393"/>
            <a:ext cx="16478252" cy="1428752"/>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7608789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8229601" y="-152400"/>
            <a:ext cx="9108629" cy="10601325"/>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904875" y="952501"/>
            <a:ext cx="7334250" cy="4411706"/>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904875" y="5295432"/>
            <a:ext cx="7334250" cy="4039068"/>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9001125" y="9784535"/>
            <a:ext cx="411972" cy="310341"/>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63258125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904875" y="1779722"/>
            <a:ext cx="16478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2983663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74818684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904875" y="1779722"/>
            <a:ext cx="7334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Sous-titre de diapositive</a:t>
            </a:r>
          </a:p>
        </p:txBody>
      </p:sp>
      <p:sp>
        <p:nvSpPr>
          <p:cNvPr id="61" name="Texte niveau 1…"/>
          <p:cNvSpPr txBox="1">
            <a:spLocks noGrp="1"/>
          </p:cNvSpPr>
          <p:nvPr>
            <p:ph type="body" sz="half" idx="1" hasCustomPrompt="1"/>
          </p:nvPr>
        </p:nvSpPr>
        <p:spPr>
          <a:xfrm>
            <a:off x="904875" y="3186379"/>
            <a:ext cx="7334250" cy="6192473"/>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9144001" y="-305450"/>
            <a:ext cx="8187656" cy="10916874"/>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904875" y="809625"/>
            <a:ext cx="7334250" cy="1076325"/>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62673508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904872" y="3400425"/>
            <a:ext cx="16478253" cy="3486150"/>
          </a:xfrm>
          <a:prstGeom prst="rect">
            <a:avLst/>
          </a:prstGeom>
        </p:spPr>
        <p:txBody>
          <a:bodyPr anchor="ctr"/>
          <a:lstStyle>
            <a:lvl1pPr>
              <a:defRPr sz="8700" b="0" spc="-174">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9001125" y="9784535"/>
            <a:ext cx="411972" cy="310341"/>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29258618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904875" y="809626"/>
            <a:ext cx="16478250" cy="1076213"/>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904875" y="1779722"/>
            <a:ext cx="16478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9626613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904875" y="809625"/>
            <a:ext cx="16478250" cy="1076325"/>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904875" y="1779722"/>
            <a:ext cx="16478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619125">
              <a:lnSpc>
                <a:spcPct val="100000"/>
              </a:lnSpc>
              <a:spcBef>
                <a:spcPts val="1350"/>
              </a:spcBef>
              <a:buSzTx/>
              <a:buNone/>
              <a:defRPr sz="4125" spc="-42"/>
            </a:lvl1pPr>
            <a:lvl2pPr marL="0" indent="342900" defTabSz="619125">
              <a:lnSpc>
                <a:spcPct val="100000"/>
              </a:lnSpc>
              <a:spcBef>
                <a:spcPts val="1350"/>
              </a:spcBef>
              <a:buSzTx/>
              <a:buNone/>
              <a:defRPr sz="4125" spc="-42"/>
            </a:lvl2pPr>
            <a:lvl3pPr marL="0" indent="685800" defTabSz="619125">
              <a:lnSpc>
                <a:spcPct val="100000"/>
              </a:lnSpc>
              <a:spcBef>
                <a:spcPts val="1350"/>
              </a:spcBef>
              <a:buSzTx/>
              <a:buNone/>
              <a:defRPr sz="4125" spc="-42"/>
            </a:lvl3pPr>
            <a:lvl4pPr marL="0" indent="1028700" defTabSz="619125">
              <a:lnSpc>
                <a:spcPct val="100000"/>
              </a:lnSpc>
              <a:spcBef>
                <a:spcPts val="1350"/>
              </a:spcBef>
              <a:buSzTx/>
              <a:buNone/>
              <a:defRPr sz="4125" spc="-42"/>
            </a:lvl4pPr>
            <a:lvl5pPr marL="0" indent="1371600" defTabSz="619125">
              <a:lnSpc>
                <a:spcPct val="100000"/>
              </a:lnSpc>
              <a:spcBef>
                <a:spcPts val="1350"/>
              </a:spcBef>
              <a:buSzTx/>
              <a:buNone/>
              <a:defRPr sz="4125" spc="-42"/>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80864514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904875" y="3690634"/>
            <a:ext cx="16478250" cy="2905736"/>
          </a:xfrm>
          <a:prstGeom prst="rect">
            <a:avLst/>
          </a:prstGeom>
        </p:spPr>
        <p:txBody>
          <a:bodyPr anchor="ctr"/>
          <a:lstStyle>
            <a:lvl1pPr marL="0" indent="0" algn="ctr">
              <a:lnSpc>
                <a:spcPct val="80000"/>
              </a:lnSpc>
              <a:spcBef>
                <a:spcPts val="0"/>
              </a:spcBef>
              <a:buSzTx/>
              <a:buNone/>
              <a:defRPr sz="8700" spc="-174">
                <a:latin typeface="Helvetica Neue Medium"/>
                <a:ea typeface="Helvetica Neue Medium"/>
                <a:cs typeface="Helvetica Neue Medium"/>
                <a:sym typeface="Helvetica Neue Medium"/>
              </a:defRPr>
            </a:lvl1pPr>
            <a:lvl2pPr marL="0" indent="342900" algn="ctr">
              <a:lnSpc>
                <a:spcPct val="80000"/>
              </a:lnSpc>
              <a:spcBef>
                <a:spcPts val="0"/>
              </a:spcBef>
              <a:buSzTx/>
              <a:buNone/>
              <a:defRPr sz="8700" spc="-174">
                <a:latin typeface="Helvetica Neue Medium"/>
                <a:ea typeface="Helvetica Neue Medium"/>
                <a:cs typeface="Helvetica Neue Medium"/>
                <a:sym typeface="Helvetica Neue Medium"/>
              </a:defRPr>
            </a:lvl2pPr>
            <a:lvl3pPr marL="0" indent="685800" algn="ctr">
              <a:lnSpc>
                <a:spcPct val="80000"/>
              </a:lnSpc>
              <a:spcBef>
                <a:spcPts val="0"/>
              </a:spcBef>
              <a:buSzTx/>
              <a:buNone/>
              <a:defRPr sz="8700" spc="-174">
                <a:latin typeface="Helvetica Neue Medium"/>
                <a:ea typeface="Helvetica Neue Medium"/>
                <a:cs typeface="Helvetica Neue Medium"/>
                <a:sym typeface="Helvetica Neue Medium"/>
              </a:defRPr>
            </a:lvl3pPr>
            <a:lvl4pPr marL="0" indent="1028700" algn="ctr">
              <a:lnSpc>
                <a:spcPct val="80000"/>
              </a:lnSpc>
              <a:spcBef>
                <a:spcPts val="0"/>
              </a:spcBef>
              <a:buSzTx/>
              <a:buNone/>
              <a:defRPr sz="8700" spc="-174">
                <a:latin typeface="Helvetica Neue Medium"/>
                <a:ea typeface="Helvetica Neue Medium"/>
                <a:cs typeface="Helvetica Neue Medium"/>
                <a:sym typeface="Helvetica Neue Medium"/>
              </a:defRPr>
            </a:lvl4pPr>
            <a:lvl5pPr marL="0" indent="1371600" algn="ctr">
              <a:lnSpc>
                <a:spcPct val="80000"/>
              </a:lnSpc>
              <a:spcBef>
                <a:spcPts val="0"/>
              </a:spcBef>
              <a:buSzTx/>
              <a:buNone/>
              <a:defRPr sz="8700" spc="-174">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578956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904875" y="806946"/>
            <a:ext cx="16478250" cy="5431188"/>
          </a:xfrm>
          <a:prstGeom prst="rect">
            <a:avLst/>
          </a:prstGeom>
        </p:spPr>
        <p:txBody>
          <a:bodyPr anchor="b"/>
          <a:lstStyle>
            <a:lvl1pPr marL="0" indent="0" algn="ctr">
              <a:lnSpc>
                <a:spcPct val="80000"/>
              </a:lnSpc>
              <a:spcBef>
                <a:spcPts val="0"/>
              </a:spcBef>
              <a:buSzTx/>
              <a:buNone/>
              <a:defRPr sz="18750" b="1" spc="-188"/>
            </a:lvl1pPr>
            <a:lvl2pPr marL="0" indent="342900" algn="ctr">
              <a:lnSpc>
                <a:spcPct val="80000"/>
              </a:lnSpc>
              <a:spcBef>
                <a:spcPts val="0"/>
              </a:spcBef>
              <a:buSzTx/>
              <a:buNone/>
              <a:defRPr sz="18750" b="1" spc="-188"/>
            </a:lvl2pPr>
            <a:lvl3pPr marL="0" indent="685800" algn="ctr">
              <a:lnSpc>
                <a:spcPct val="80000"/>
              </a:lnSpc>
              <a:spcBef>
                <a:spcPts val="0"/>
              </a:spcBef>
              <a:buSzTx/>
              <a:buNone/>
              <a:defRPr sz="18750" b="1" spc="-188"/>
            </a:lvl3pPr>
            <a:lvl4pPr marL="0" indent="1028700" algn="ctr">
              <a:lnSpc>
                <a:spcPct val="80000"/>
              </a:lnSpc>
              <a:spcBef>
                <a:spcPts val="0"/>
              </a:spcBef>
              <a:buSzTx/>
              <a:buNone/>
              <a:defRPr sz="18750" b="1" spc="-188"/>
            </a:lvl4pPr>
            <a:lvl5pPr marL="0" indent="1371600" algn="ctr">
              <a:lnSpc>
                <a:spcPct val="80000"/>
              </a:lnSpc>
              <a:spcBef>
                <a:spcPts val="0"/>
              </a:spcBef>
              <a:buSzTx/>
              <a:buNone/>
              <a:defRPr sz="18750" b="1" spc="-188"/>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904875" y="6196635"/>
            <a:ext cx="16478250" cy="701085"/>
          </a:xfrm>
          <a:prstGeom prst="rect">
            <a:avLst/>
          </a:prstGeom>
        </p:spPr>
        <p:txBody>
          <a:bodyPr lIns="45719" tIns="45719" rIns="45719" bIns="45719"/>
          <a:lstStyle>
            <a:lvl1pPr marL="0" indent="0" algn="ctr" defTabSz="619125">
              <a:lnSpc>
                <a:spcPct val="100000"/>
              </a:lnSpc>
              <a:spcBef>
                <a:spcPts val="0"/>
              </a:spcBef>
              <a:buSzTx/>
              <a:buNone/>
              <a:defRPr sz="4125"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84906780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822518" y="8006591"/>
            <a:ext cx="15150039" cy="477735"/>
          </a:xfrm>
          <a:prstGeom prst="rect">
            <a:avLst/>
          </a:prstGeom>
        </p:spPr>
        <p:txBody>
          <a:bodyPr lIns="45719" tIns="45719" rIns="45719" bIns="45719"/>
          <a:lstStyle>
            <a:lvl1pPr marL="0" indent="0" defTabSz="619125">
              <a:lnSpc>
                <a:spcPct val="100000"/>
              </a:lnSpc>
              <a:spcBef>
                <a:spcPts val="0"/>
              </a:spcBef>
              <a:buSzTx/>
              <a:buNone/>
              <a:defRPr sz="2700" b="1"/>
            </a:lvl1pPr>
          </a:lstStyle>
          <a:p>
            <a:r>
              <a:t>Attribution</a:t>
            </a:r>
          </a:p>
        </p:txBody>
      </p:sp>
      <p:sp>
        <p:nvSpPr>
          <p:cNvPr id="116" name="Texte niveau 1…"/>
          <p:cNvSpPr txBox="1">
            <a:spLocks noGrp="1"/>
          </p:cNvSpPr>
          <p:nvPr>
            <p:ph type="body" sz="half" idx="1" hasCustomPrompt="1"/>
          </p:nvPr>
        </p:nvSpPr>
        <p:spPr>
          <a:xfrm>
            <a:off x="1315444" y="3704895"/>
            <a:ext cx="15657116" cy="2877210"/>
          </a:xfrm>
          <a:prstGeom prst="rect">
            <a:avLst/>
          </a:prstGeom>
        </p:spPr>
        <p:txBody>
          <a:bodyPr/>
          <a:lstStyle>
            <a:lvl1pPr marL="479193" indent="-352425">
              <a:spcBef>
                <a:spcPts val="0"/>
              </a:spcBef>
              <a:buSzTx/>
              <a:buNone/>
              <a:defRPr sz="6375" spc="-127">
                <a:latin typeface="Helvetica Neue Medium"/>
                <a:ea typeface="Helvetica Neue Medium"/>
                <a:cs typeface="Helvetica Neue Medium"/>
                <a:sym typeface="Helvetica Neue Medium"/>
              </a:defRPr>
            </a:lvl1pPr>
            <a:lvl2pPr marL="479193" indent="-9525">
              <a:spcBef>
                <a:spcPts val="0"/>
              </a:spcBef>
              <a:buSzTx/>
              <a:buNone/>
              <a:defRPr sz="6375" spc="-127">
                <a:latin typeface="Helvetica Neue Medium"/>
                <a:ea typeface="Helvetica Neue Medium"/>
                <a:cs typeface="Helvetica Neue Medium"/>
                <a:sym typeface="Helvetica Neue Medium"/>
              </a:defRPr>
            </a:lvl2pPr>
            <a:lvl3pPr marL="479193" indent="333375">
              <a:spcBef>
                <a:spcPts val="0"/>
              </a:spcBef>
              <a:buSzTx/>
              <a:buNone/>
              <a:defRPr sz="6375" spc="-127">
                <a:latin typeface="Helvetica Neue Medium"/>
                <a:ea typeface="Helvetica Neue Medium"/>
                <a:cs typeface="Helvetica Neue Medium"/>
                <a:sym typeface="Helvetica Neue Medium"/>
              </a:defRPr>
            </a:lvl3pPr>
            <a:lvl4pPr marL="479193" indent="676275">
              <a:spcBef>
                <a:spcPts val="0"/>
              </a:spcBef>
              <a:buSzTx/>
              <a:buNone/>
              <a:defRPr sz="6375" spc="-127">
                <a:latin typeface="Helvetica Neue Medium"/>
                <a:ea typeface="Helvetica Neue Medium"/>
                <a:cs typeface="Helvetica Neue Medium"/>
                <a:sym typeface="Helvetica Neue Medium"/>
              </a:defRPr>
            </a:lvl4pPr>
            <a:lvl5pPr marL="479193" indent="1019175">
              <a:spcBef>
                <a:spcPts val="0"/>
              </a:spcBef>
              <a:buSzTx/>
              <a:buNone/>
              <a:defRPr sz="6375" spc="-127">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2272817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11820525" y="762001"/>
            <a:ext cx="5579325" cy="4462259"/>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10125075" y="2983708"/>
            <a:ext cx="7829550" cy="9112637"/>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104775" y="371475"/>
            <a:ext cx="12458700" cy="9344025"/>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3787765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1000125" y="-4143375"/>
            <a:ext cx="20288250" cy="162306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24398768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7441193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lvl1pPr>
            <a:lvl2pPr>
              <a:spcBef>
                <a:spcPts val="1800"/>
              </a:spcBef>
              <a:defRPr/>
            </a:lvl2pPr>
            <a:lvl3pPr>
              <a:spcBef>
                <a:spcPts val="1800"/>
              </a:spcBef>
              <a:defRPr/>
            </a:lvl3pPr>
            <a:lvl4pPr>
              <a:spcBef>
                <a:spcPts val="1800"/>
              </a:spcBef>
              <a:defRPr/>
            </a:lvl4pPr>
            <a:lvl5pPr>
              <a:spcBef>
                <a:spcPts val="18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188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1683545"/>
            <a:ext cx="13716000" cy="3581400"/>
          </a:xfrm>
        </p:spPr>
        <p:txBody>
          <a:bodyPr anchor="b"/>
          <a:lstStyle>
            <a:lvl1pPr algn="ctr">
              <a:defRPr sz="9000"/>
            </a:lvl1pPr>
          </a:lstStyle>
          <a:p>
            <a:r>
              <a:rPr lang="fr-FR"/>
              <a:t>Modifiez le style du titre</a:t>
            </a:r>
          </a:p>
        </p:txBody>
      </p:sp>
      <p:sp>
        <p:nvSpPr>
          <p:cNvPr id="3" name="Sous-titr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6AF0D8D-1E06-44D7-A74F-7A462D2FC3E4}" type="datetimeFigureOut">
              <a:rPr lang="fr-FR" smtClean="0"/>
              <a:t>22/08/2023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50E8BA-2847-4EA0-BBB7-6EF68152B251}" type="slidenum">
              <a:rPr lang="fr-FR" smtClean="0"/>
              <a:t>‹N°›</a:t>
            </a:fld>
            <a:endParaRPr lang="fr-FR"/>
          </a:p>
        </p:txBody>
      </p:sp>
    </p:spTree>
    <p:extLst>
      <p:ext uri="{BB962C8B-B14F-4D97-AF65-F5344CB8AC3E}">
        <p14:creationId xmlns:p14="http://schemas.microsoft.com/office/powerpoint/2010/main" val="1708284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1480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schemeClr>
          </a:solidFill>
        </p:spPr>
        <p:txBody>
          <a:bodyPr>
            <a:normAutofit/>
          </a:bodyPr>
          <a:lstStyle>
            <a:lvl1pPr>
              <a:defRPr sz="2100"/>
            </a:lvl1pPr>
          </a:lstStyle>
          <a:p>
            <a:endParaRPr lang="en-US"/>
          </a:p>
        </p:txBody>
      </p:sp>
    </p:spTree>
    <p:extLst>
      <p:ext uri="{BB962C8B-B14F-4D97-AF65-F5344CB8AC3E}">
        <p14:creationId xmlns:p14="http://schemas.microsoft.com/office/powerpoint/2010/main" val="124365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laceholder-minu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469563" y="1920242"/>
            <a:ext cx="4253067" cy="6446520"/>
          </a:xfrm>
          <a:solidFill>
            <a:schemeClr val="bg1">
              <a:lumMod val="95000"/>
            </a:schemeClr>
          </a:solidFill>
        </p:spPr>
        <p:txBody>
          <a:bodyPr>
            <a:normAutofit/>
          </a:bodyPr>
          <a:lstStyle>
            <a:lvl1pPr>
              <a:defRPr sz="2100"/>
            </a:lvl1pPr>
          </a:lstStyle>
          <a:p>
            <a:endParaRPr lang="en-US"/>
          </a:p>
        </p:txBody>
      </p:sp>
    </p:spTree>
    <p:extLst>
      <p:ext uri="{BB962C8B-B14F-4D97-AF65-F5344CB8AC3E}">
        <p14:creationId xmlns:p14="http://schemas.microsoft.com/office/powerpoint/2010/main" val="1950137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laceholder-minus">
    <p:spTree>
      <p:nvGrpSpPr>
        <p:cNvPr id="1" name=""/>
        <p:cNvGrpSpPr/>
        <p:nvPr/>
      </p:nvGrpSpPr>
      <p:grpSpPr>
        <a:xfrm>
          <a:off x="0" y="0"/>
          <a:ext cx="0" cy="0"/>
          <a:chOff x="0" y="0"/>
          <a:chExt cx="0" cy="0"/>
        </a:xfrm>
      </p:grpSpPr>
      <p:sp>
        <p:nvSpPr>
          <p:cNvPr id="15" name="Picture Placeholder 2"/>
          <p:cNvSpPr>
            <a:spLocks noGrp="1"/>
          </p:cNvSpPr>
          <p:nvPr>
            <p:ph type="pic" sz="quarter" idx="10"/>
          </p:nvPr>
        </p:nvSpPr>
        <p:spPr>
          <a:xfrm>
            <a:off x="2193782" y="3863340"/>
            <a:ext cx="7429875" cy="5679351"/>
          </a:xfrm>
          <a:solidFill>
            <a:schemeClr val="bg1">
              <a:lumMod val="95000"/>
            </a:schemeClr>
          </a:solidFill>
        </p:spPr>
        <p:txBody>
          <a:bodyPr>
            <a:normAutofit/>
          </a:bodyPr>
          <a:lstStyle>
            <a:lvl1pPr>
              <a:defRPr sz="2100"/>
            </a:lvl1pPr>
          </a:lstStyle>
          <a:p>
            <a:endParaRPr lang="en-US"/>
          </a:p>
        </p:txBody>
      </p:sp>
      <p:sp>
        <p:nvSpPr>
          <p:cNvPr id="16" name="Picture Placeholder 2"/>
          <p:cNvSpPr>
            <a:spLocks noGrp="1"/>
          </p:cNvSpPr>
          <p:nvPr>
            <p:ph type="pic" sz="quarter" idx="14"/>
          </p:nvPr>
        </p:nvSpPr>
        <p:spPr>
          <a:xfrm>
            <a:off x="10187273" y="3863340"/>
            <a:ext cx="7429875" cy="5679351"/>
          </a:xfrm>
          <a:solidFill>
            <a:schemeClr val="bg1">
              <a:lumMod val="95000"/>
            </a:schemeClr>
          </a:solidFill>
        </p:spPr>
        <p:txBody>
          <a:bodyPr>
            <a:normAutofit/>
          </a:bodyPr>
          <a:lstStyle>
            <a:lvl1pPr>
              <a:defRPr sz="2100"/>
            </a:lvl1pPr>
          </a:lstStyle>
          <a:p>
            <a:endParaRPr lang="en-US"/>
          </a:p>
        </p:txBody>
      </p:sp>
    </p:spTree>
    <p:extLst>
      <p:ext uri="{BB962C8B-B14F-4D97-AF65-F5344CB8AC3E}">
        <p14:creationId xmlns:p14="http://schemas.microsoft.com/office/powerpoint/2010/main" val="2201383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Placeholder-minus">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8030224" y="2473003"/>
            <a:ext cx="7917338" cy="6788333"/>
          </a:xfrm>
          <a:solidFill>
            <a:schemeClr val="bg1">
              <a:lumMod val="95000"/>
            </a:schemeClr>
          </a:solidFill>
        </p:spPr>
        <p:txBody>
          <a:bodyPr>
            <a:normAutofit/>
          </a:bodyPr>
          <a:lstStyle>
            <a:lvl1pPr>
              <a:defRPr sz="2100"/>
            </a:lvl1pPr>
          </a:lstStyle>
          <a:p>
            <a:endParaRPr lang="en-US"/>
          </a:p>
        </p:txBody>
      </p:sp>
    </p:spTree>
    <p:extLst>
      <p:ext uri="{BB962C8B-B14F-4D97-AF65-F5344CB8AC3E}">
        <p14:creationId xmlns:p14="http://schemas.microsoft.com/office/powerpoint/2010/main" val="2264707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Big Image Placeholder">
    <p:spTree>
      <p:nvGrpSpPr>
        <p:cNvPr id="1" name=""/>
        <p:cNvGrpSpPr/>
        <p:nvPr/>
      </p:nvGrpSpPr>
      <p:grpSpPr>
        <a:xfrm>
          <a:off x="0" y="0"/>
          <a:ext cx="0" cy="0"/>
          <a:chOff x="0" y="0"/>
          <a:chExt cx="0" cy="0"/>
        </a:xfrm>
      </p:grpSpPr>
      <p:sp>
        <p:nvSpPr>
          <p:cNvPr id="4" name="Picture Placeholder 2"/>
          <p:cNvSpPr>
            <a:spLocks noGrp="1"/>
          </p:cNvSpPr>
          <p:nvPr>
            <p:ph type="pic" sz="quarter" idx="20"/>
          </p:nvPr>
        </p:nvSpPr>
        <p:spPr>
          <a:xfrm>
            <a:off x="2915762" y="1549994"/>
            <a:ext cx="3764517" cy="6679692"/>
          </a:xfrm>
          <a:solidFill>
            <a:schemeClr val="bg1">
              <a:lumMod val="95000"/>
            </a:schemeClr>
          </a:solidFill>
        </p:spPr>
        <p:txBody>
          <a:bodyPr>
            <a:normAutofit/>
          </a:bodyPr>
          <a:lstStyle>
            <a:lvl1pPr>
              <a:defRPr sz="2100"/>
            </a:lvl1pPr>
          </a:lstStyle>
          <a:p>
            <a:endParaRPr lang="en-US"/>
          </a:p>
        </p:txBody>
      </p:sp>
    </p:spTree>
    <p:extLst>
      <p:ext uri="{BB962C8B-B14F-4D97-AF65-F5344CB8AC3E}">
        <p14:creationId xmlns:p14="http://schemas.microsoft.com/office/powerpoint/2010/main" val="194954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Big Image Placeholder">
    <p:spTree>
      <p:nvGrpSpPr>
        <p:cNvPr id="1" name=""/>
        <p:cNvGrpSpPr/>
        <p:nvPr/>
      </p:nvGrpSpPr>
      <p:grpSpPr>
        <a:xfrm>
          <a:off x="0" y="0"/>
          <a:ext cx="0" cy="0"/>
          <a:chOff x="0" y="0"/>
          <a:chExt cx="0" cy="0"/>
        </a:xfrm>
      </p:grpSpPr>
      <p:sp>
        <p:nvSpPr>
          <p:cNvPr id="4" name="Picture Placeholder 2"/>
          <p:cNvSpPr>
            <a:spLocks noGrp="1"/>
          </p:cNvSpPr>
          <p:nvPr>
            <p:ph type="pic" sz="quarter" idx="20"/>
          </p:nvPr>
        </p:nvSpPr>
        <p:spPr>
          <a:xfrm>
            <a:off x="11701604" y="2486025"/>
            <a:ext cx="4596057" cy="5817054"/>
          </a:xfrm>
          <a:solidFill>
            <a:schemeClr val="bg1">
              <a:lumMod val="95000"/>
            </a:schemeClr>
          </a:solidFill>
        </p:spPr>
        <p:txBody>
          <a:bodyPr>
            <a:normAutofit/>
          </a:bodyPr>
          <a:lstStyle>
            <a:lvl1pPr>
              <a:defRPr sz="2100"/>
            </a:lvl1pPr>
          </a:lstStyle>
          <a:p>
            <a:endParaRPr lang="en-US"/>
          </a:p>
        </p:txBody>
      </p:sp>
    </p:spTree>
    <p:extLst>
      <p:ext uri="{BB962C8B-B14F-4D97-AF65-F5344CB8AC3E}">
        <p14:creationId xmlns:p14="http://schemas.microsoft.com/office/powerpoint/2010/main" val="2705615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8_Portfolio Thre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54" y="3942"/>
            <a:ext cx="9144027" cy="5143500"/>
          </a:xfrm>
          <a:solidFill>
            <a:schemeClr val="bg1">
              <a:lumMod val="95000"/>
            </a:schemeClr>
          </a:solidFill>
        </p:spPr>
        <p:txBody>
          <a:bodyPr>
            <a:normAutofit/>
          </a:bodyPr>
          <a:lstStyle>
            <a:lvl1pPr>
              <a:defRPr sz="1200"/>
            </a:lvl1pPr>
          </a:lstStyle>
          <a:p>
            <a:endParaRPr lang="en-US"/>
          </a:p>
        </p:txBody>
      </p:sp>
      <p:sp>
        <p:nvSpPr>
          <p:cNvPr id="12" name="Picture Placeholder 2"/>
          <p:cNvSpPr>
            <a:spLocks noGrp="1"/>
          </p:cNvSpPr>
          <p:nvPr>
            <p:ph type="pic" sz="quarter" idx="15"/>
          </p:nvPr>
        </p:nvSpPr>
        <p:spPr>
          <a:xfrm>
            <a:off x="9153418" y="5143500"/>
            <a:ext cx="9144027" cy="5143500"/>
          </a:xfr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2051094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Portfolio Thre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54" y="3941"/>
            <a:ext cx="8915396" cy="10283060"/>
          </a:xfrm>
          <a:solidFill>
            <a:schemeClr val="bg1">
              <a:lumMod val="95000"/>
            </a:schemeClr>
          </a:solidFill>
        </p:spPr>
        <p:txBody>
          <a:bodyPr>
            <a:normAutofit/>
          </a:bodyPr>
          <a:lstStyle>
            <a:lvl1pPr>
              <a:defRPr sz="1200"/>
            </a:lvl1pPr>
          </a:lstStyle>
          <a:p>
            <a:endParaRPr lang="en-US"/>
          </a:p>
        </p:txBody>
      </p:sp>
      <p:sp>
        <p:nvSpPr>
          <p:cNvPr id="12" name="Picture Placeholder 2"/>
          <p:cNvSpPr>
            <a:spLocks noGrp="1"/>
          </p:cNvSpPr>
          <p:nvPr>
            <p:ph type="pic" sz="quarter" idx="15"/>
          </p:nvPr>
        </p:nvSpPr>
        <p:spPr>
          <a:xfrm>
            <a:off x="9315496" y="0"/>
            <a:ext cx="8981951" cy="10287000"/>
          </a:xfr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8960016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 y="0"/>
            <a:ext cx="18290858" cy="10287000"/>
          </a:xfrm>
          <a:custGeom>
            <a:avLst/>
            <a:gdLst/>
            <a:ahLst/>
            <a:cxnLst/>
            <a:rect l="l" t="t" r="r" b="b"/>
            <a:pathLst>
              <a:path w="12193905" h="6858000">
                <a:moveTo>
                  <a:pt x="12193524" y="0"/>
                </a:moveTo>
                <a:lnTo>
                  <a:pt x="0" y="0"/>
                </a:lnTo>
                <a:lnTo>
                  <a:pt x="0" y="6858000"/>
                </a:lnTo>
                <a:lnTo>
                  <a:pt x="12193524" y="6858000"/>
                </a:lnTo>
                <a:lnTo>
                  <a:pt x="12193524" y="0"/>
                </a:lnTo>
                <a:close/>
              </a:path>
            </a:pathLst>
          </a:custGeom>
          <a:solidFill>
            <a:srgbClr val="001F5F"/>
          </a:solidFill>
        </p:spPr>
        <p:txBody>
          <a:bodyPr wrap="square" lIns="0" tIns="0" rIns="0" bIns="0" rtlCol="0"/>
          <a:lstStyle/>
          <a:p>
            <a:pPr algn="l" defTabSz="1371600" hangingPunct="1"/>
            <a:endParaRPr sz="2700" kern="1200">
              <a:solidFill>
                <a:prstClr val="black"/>
              </a:solidFill>
            </a:endParaRPr>
          </a:p>
        </p:txBody>
      </p:sp>
      <p:sp>
        <p:nvSpPr>
          <p:cNvPr id="17" name="bg object 17"/>
          <p:cNvSpPr/>
          <p:nvPr/>
        </p:nvSpPr>
        <p:spPr>
          <a:xfrm>
            <a:off x="9409176" y="3065525"/>
            <a:ext cx="137160" cy="6797040"/>
          </a:xfrm>
          <a:custGeom>
            <a:avLst/>
            <a:gdLst/>
            <a:ahLst/>
            <a:cxnLst/>
            <a:rect l="l" t="t" r="r" b="b"/>
            <a:pathLst>
              <a:path w="91439" h="4531359">
                <a:moveTo>
                  <a:pt x="45719" y="0"/>
                </a:moveTo>
                <a:lnTo>
                  <a:pt x="35905" y="52249"/>
                </a:lnTo>
                <a:lnTo>
                  <a:pt x="32786" y="91796"/>
                </a:lnTo>
                <a:lnTo>
                  <a:pt x="29757" y="141725"/>
                </a:lnTo>
                <a:lnTo>
                  <a:pt x="26827" y="201628"/>
                </a:lnTo>
                <a:lnTo>
                  <a:pt x="22634" y="309287"/>
                </a:lnTo>
                <a:lnTo>
                  <a:pt x="18708" y="437083"/>
                </a:lnTo>
                <a:lnTo>
                  <a:pt x="13938" y="636413"/>
                </a:lnTo>
                <a:lnTo>
                  <a:pt x="9759" y="865812"/>
                </a:lnTo>
                <a:lnTo>
                  <a:pt x="6237" y="1122002"/>
                </a:lnTo>
                <a:lnTo>
                  <a:pt x="2857" y="1474927"/>
                </a:lnTo>
                <a:lnTo>
                  <a:pt x="735" y="1858201"/>
                </a:lnTo>
                <a:lnTo>
                  <a:pt x="0" y="2265426"/>
                </a:lnTo>
                <a:lnTo>
                  <a:pt x="735" y="2672650"/>
                </a:lnTo>
                <a:lnTo>
                  <a:pt x="2857" y="3055924"/>
                </a:lnTo>
                <a:lnTo>
                  <a:pt x="6237" y="3408849"/>
                </a:lnTo>
                <a:lnTo>
                  <a:pt x="9759" y="3665039"/>
                </a:lnTo>
                <a:lnTo>
                  <a:pt x="13938" y="3894438"/>
                </a:lnTo>
                <a:lnTo>
                  <a:pt x="18708" y="4093768"/>
                </a:lnTo>
                <a:lnTo>
                  <a:pt x="22634" y="4221564"/>
                </a:lnTo>
                <a:lnTo>
                  <a:pt x="26827" y="4329223"/>
                </a:lnTo>
                <a:lnTo>
                  <a:pt x="29757" y="4389126"/>
                </a:lnTo>
                <a:lnTo>
                  <a:pt x="32786" y="4439055"/>
                </a:lnTo>
                <a:lnTo>
                  <a:pt x="35905" y="4478602"/>
                </a:lnTo>
                <a:lnTo>
                  <a:pt x="40734" y="4517559"/>
                </a:lnTo>
                <a:lnTo>
                  <a:pt x="45719" y="4530852"/>
                </a:lnTo>
                <a:lnTo>
                  <a:pt x="47397" y="4529357"/>
                </a:lnTo>
                <a:lnTo>
                  <a:pt x="55534" y="4478602"/>
                </a:lnTo>
                <a:lnTo>
                  <a:pt x="58653" y="4439055"/>
                </a:lnTo>
                <a:lnTo>
                  <a:pt x="61682" y="4389126"/>
                </a:lnTo>
                <a:lnTo>
                  <a:pt x="64612" y="4329223"/>
                </a:lnTo>
                <a:lnTo>
                  <a:pt x="68805" y="4221564"/>
                </a:lnTo>
                <a:lnTo>
                  <a:pt x="72731" y="4093768"/>
                </a:lnTo>
                <a:lnTo>
                  <a:pt x="77501" y="3894438"/>
                </a:lnTo>
                <a:lnTo>
                  <a:pt x="81680" y="3665039"/>
                </a:lnTo>
                <a:lnTo>
                  <a:pt x="85202" y="3408849"/>
                </a:lnTo>
                <a:lnTo>
                  <a:pt x="88582" y="3055924"/>
                </a:lnTo>
                <a:lnTo>
                  <a:pt x="90704" y="2672650"/>
                </a:lnTo>
                <a:lnTo>
                  <a:pt x="91439" y="2265426"/>
                </a:lnTo>
                <a:lnTo>
                  <a:pt x="90704" y="1858201"/>
                </a:lnTo>
                <a:lnTo>
                  <a:pt x="88582" y="1474927"/>
                </a:lnTo>
                <a:lnTo>
                  <a:pt x="85202" y="1122002"/>
                </a:lnTo>
                <a:lnTo>
                  <a:pt x="81680" y="865812"/>
                </a:lnTo>
                <a:lnTo>
                  <a:pt x="77501" y="636413"/>
                </a:lnTo>
                <a:lnTo>
                  <a:pt x="72731" y="437083"/>
                </a:lnTo>
                <a:lnTo>
                  <a:pt x="68805" y="309287"/>
                </a:lnTo>
                <a:lnTo>
                  <a:pt x="64612" y="201628"/>
                </a:lnTo>
                <a:lnTo>
                  <a:pt x="61682" y="141725"/>
                </a:lnTo>
                <a:lnTo>
                  <a:pt x="58653" y="91796"/>
                </a:lnTo>
                <a:lnTo>
                  <a:pt x="55534" y="52249"/>
                </a:lnTo>
                <a:lnTo>
                  <a:pt x="50705" y="13292"/>
                </a:lnTo>
                <a:lnTo>
                  <a:pt x="45719" y="0"/>
                </a:lnTo>
                <a:close/>
              </a:path>
            </a:pathLst>
          </a:custGeom>
          <a:solidFill>
            <a:srgbClr val="FFFFFF"/>
          </a:solidFill>
        </p:spPr>
        <p:txBody>
          <a:bodyPr wrap="square" lIns="0" tIns="0" rIns="0" bIns="0" rtlCol="0"/>
          <a:lstStyle/>
          <a:p>
            <a:pPr algn="l" defTabSz="1371600" hangingPunct="1"/>
            <a:endParaRPr sz="2700" kern="1200">
              <a:solidFill>
                <a:prstClr val="black"/>
              </a:solidFill>
            </a:endParaRPr>
          </a:p>
        </p:txBody>
      </p:sp>
      <p:sp>
        <p:nvSpPr>
          <p:cNvPr id="18" name="bg object 18"/>
          <p:cNvSpPr/>
          <p:nvPr/>
        </p:nvSpPr>
        <p:spPr>
          <a:xfrm>
            <a:off x="2" y="1495044"/>
            <a:ext cx="8360093" cy="878205"/>
          </a:xfrm>
          <a:custGeom>
            <a:avLst/>
            <a:gdLst/>
            <a:ahLst/>
            <a:cxnLst/>
            <a:rect l="l" t="t" r="r" b="b"/>
            <a:pathLst>
              <a:path w="5573395" h="585469">
                <a:moveTo>
                  <a:pt x="5573268" y="0"/>
                </a:moveTo>
                <a:lnTo>
                  <a:pt x="0" y="0"/>
                </a:lnTo>
                <a:lnTo>
                  <a:pt x="0" y="585215"/>
                </a:lnTo>
                <a:lnTo>
                  <a:pt x="5573268" y="585215"/>
                </a:lnTo>
                <a:lnTo>
                  <a:pt x="5573268" y="0"/>
                </a:lnTo>
                <a:close/>
              </a:path>
            </a:pathLst>
          </a:custGeom>
          <a:solidFill>
            <a:srgbClr val="FFFFFF"/>
          </a:solidFill>
        </p:spPr>
        <p:txBody>
          <a:bodyPr wrap="square" lIns="0" tIns="0" rIns="0" bIns="0" rtlCol="0"/>
          <a:lstStyle/>
          <a:p>
            <a:pPr algn="l" defTabSz="1371600" hangingPunct="1"/>
            <a:endParaRPr sz="2700" kern="1200">
              <a:solidFill>
                <a:prstClr val="black"/>
              </a:solidFill>
            </a:endParaRPr>
          </a:p>
        </p:txBody>
      </p:sp>
      <p:sp>
        <p:nvSpPr>
          <p:cNvPr id="2" name="Holder 2"/>
          <p:cNvSpPr>
            <a:spLocks noGrp="1"/>
          </p:cNvSpPr>
          <p:nvPr>
            <p:ph type="ctrTitle"/>
          </p:nvPr>
        </p:nvSpPr>
        <p:spPr>
          <a:xfrm>
            <a:off x="0" y="1892808"/>
            <a:ext cx="6557010" cy="73866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552906" y="5223830"/>
            <a:ext cx="1719171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21159" y="9566911"/>
            <a:ext cx="5855208"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876" y="9566911"/>
            <a:ext cx="420843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8/22/2023</a:t>
            </a:fld>
            <a:endParaRPr lang="en-US">
              <a:solidFill>
                <a:prstClr val="black">
                  <a:tint val="75000"/>
                </a:prstClr>
              </a:solidFill>
            </a:endParaRPr>
          </a:p>
        </p:txBody>
      </p:sp>
      <p:sp>
        <p:nvSpPr>
          <p:cNvPr id="6" name="Holder 6"/>
          <p:cNvSpPr>
            <a:spLocks noGrp="1"/>
          </p:cNvSpPr>
          <p:nvPr>
            <p:ph type="sldNum" sz="quarter" idx="7"/>
          </p:nvPr>
        </p:nvSpPr>
        <p:spPr>
          <a:xfrm>
            <a:off x="13174218" y="9566911"/>
            <a:ext cx="420843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189996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63701" y="1765022"/>
            <a:ext cx="6984683" cy="1107996"/>
          </a:xfrm>
        </p:spPr>
        <p:txBody>
          <a:bodyPr lIns="0" tIns="0" rIns="0" bIns="0"/>
          <a:lstStyle>
            <a:lvl1pPr>
              <a:defRPr sz="7200" b="1" i="0">
                <a:solidFill>
                  <a:srgbClr val="C55A1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6221159" y="9566911"/>
            <a:ext cx="5855208"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876" y="9566911"/>
            <a:ext cx="420843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8/22/2023</a:t>
            </a:fld>
            <a:endParaRPr lang="en-US">
              <a:solidFill>
                <a:prstClr val="black">
                  <a:tint val="75000"/>
                </a:prstClr>
              </a:solidFill>
            </a:endParaRPr>
          </a:p>
        </p:txBody>
      </p:sp>
      <p:sp>
        <p:nvSpPr>
          <p:cNvPr id="6" name="Holder 6"/>
          <p:cNvSpPr>
            <a:spLocks noGrp="1"/>
          </p:cNvSpPr>
          <p:nvPr>
            <p:ph type="sldNum" sz="quarter" idx="7"/>
          </p:nvPr>
        </p:nvSpPr>
        <p:spPr>
          <a:xfrm>
            <a:off x="13174218" y="9566911"/>
            <a:ext cx="420843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2482010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63701" y="1765022"/>
            <a:ext cx="6984683" cy="1107996"/>
          </a:xfrm>
        </p:spPr>
        <p:txBody>
          <a:bodyPr lIns="0" tIns="0" rIns="0" bIns="0"/>
          <a:lstStyle>
            <a:lvl1pPr>
              <a:defRPr sz="7200" b="1" i="0">
                <a:solidFill>
                  <a:srgbClr val="C55A11"/>
                </a:solidFill>
                <a:latin typeface="Arial"/>
                <a:cs typeface="Arial"/>
              </a:defRPr>
            </a:lvl1pPr>
          </a:lstStyle>
          <a:p>
            <a:endParaRPr/>
          </a:p>
        </p:txBody>
      </p:sp>
      <p:sp>
        <p:nvSpPr>
          <p:cNvPr id="3" name="Holder 3"/>
          <p:cNvSpPr>
            <a:spLocks noGrp="1"/>
          </p:cNvSpPr>
          <p:nvPr>
            <p:ph sz="half" idx="2"/>
          </p:nvPr>
        </p:nvSpPr>
        <p:spPr>
          <a:xfrm>
            <a:off x="914876" y="2366011"/>
            <a:ext cx="795942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23225" y="2366011"/>
            <a:ext cx="795942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21159" y="9566911"/>
            <a:ext cx="5855208"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876" y="9566911"/>
            <a:ext cx="420843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8/22/2023</a:t>
            </a:fld>
            <a:endParaRPr lang="en-US">
              <a:solidFill>
                <a:prstClr val="black">
                  <a:tint val="75000"/>
                </a:prstClr>
              </a:solidFill>
            </a:endParaRPr>
          </a:p>
        </p:txBody>
      </p:sp>
      <p:sp>
        <p:nvSpPr>
          <p:cNvPr id="7" name="Holder 7"/>
          <p:cNvSpPr>
            <a:spLocks noGrp="1"/>
          </p:cNvSpPr>
          <p:nvPr>
            <p:ph type="sldNum" sz="quarter" idx="7"/>
          </p:nvPr>
        </p:nvSpPr>
        <p:spPr>
          <a:xfrm>
            <a:off x="13174218" y="9566911"/>
            <a:ext cx="420843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1173667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63701" y="1765022"/>
            <a:ext cx="6984683" cy="1107996"/>
          </a:xfrm>
        </p:spPr>
        <p:txBody>
          <a:bodyPr lIns="0" tIns="0" rIns="0" bIns="0"/>
          <a:lstStyle>
            <a:lvl1pPr>
              <a:defRPr sz="7200" b="1" i="0">
                <a:solidFill>
                  <a:srgbClr val="C55A11"/>
                </a:solidFill>
                <a:latin typeface="Arial"/>
                <a:cs typeface="Arial"/>
              </a:defRPr>
            </a:lvl1pPr>
          </a:lstStyle>
          <a:p>
            <a:endParaRPr/>
          </a:p>
        </p:txBody>
      </p:sp>
      <p:sp>
        <p:nvSpPr>
          <p:cNvPr id="3" name="Holder 3"/>
          <p:cNvSpPr>
            <a:spLocks noGrp="1"/>
          </p:cNvSpPr>
          <p:nvPr>
            <p:ph type="ftr" sz="quarter" idx="5"/>
          </p:nvPr>
        </p:nvSpPr>
        <p:spPr>
          <a:xfrm>
            <a:off x="6221159" y="9566911"/>
            <a:ext cx="5855208"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876" y="9566911"/>
            <a:ext cx="420843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8/22/2023</a:t>
            </a:fld>
            <a:endParaRPr lang="en-US">
              <a:solidFill>
                <a:prstClr val="black">
                  <a:tint val="75000"/>
                </a:prstClr>
              </a:solidFill>
            </a:endParaRPr>
          </a:p>
        </p:txBody>
      </p:sp>
      <p:sp>
        <p:nvSpPr>
          <p:cNvPr id="5" name="Holder 5"/>
          <p:cNvSpPr>
            <a:spLocks noGrp="1"/>
          </p:cNvSpPr>
          <p:nvPr>
            <p:ph type="sldNum" sz="quarter" idx="7"/>
          </p:nvPr>
        </p:nvSpPr>
        <p:spPr>
          <a:xfrm>
            <a:off x="13174218" y="9566911"/>
            <a:ext cx="420843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23622980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6221159" y="9566911"/>
            <a:ext cx="5855208"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876" y="9566911"/>
            <a:ext cx="420843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8/22/2023</a:t>
            </a:fld>
            <a:endParaRPr lang="en-US">
              <a:solidFill>
                <a:prstClr val="black">
                  <a:tint val="75000"/>
                </a:prstClr>
              </a:solidFill>
            </a:endParaRPr>
          </a:p>
        </p:txBody>
      </p:sp>
      <p:sp>
        <p:nvSpPr>
          <p:cNvPr id="4" name="Holder 4"/>
          <p:cNvSpPr>
            <a:spLocks noGrp="1"/>
          </p:cNvSpPr>
          <p:nvPr>
            <p:ph type="sldNum" sz="quarter" idx="7"/>
          </p:nvPr>
        </p:nvSpPr>
        <p:spPr>
          <a:xfrm>
            <a:off x="13174218" y="9566911"/>
            <a:ext cx="420843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284111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2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904875" y="809625"/>
            <a:ext cx="16478250" cy="1074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904875" y="3186378"/>
            <a:ext cx="16478250" cy="6192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9001125" y="9781359"/>
            <a:ext cx="411972" cy="310341"/>
          </a:xfrm>
          <a:prstGeom prst="rect">
            <a:avLst/>
          </a:prstGeom>
          <a:ln w="12700">
            <a:miter lim="400000"/>
          </a:ln>
        </p:spPr>
        <p:txBody>
          <a:bodyPr wrap="none" lIns="50800" tIns="50800" rIns="50800" bIns="50800" anchor="b">
            <a:spAutoFit/>
          </a:bodyPr>
          <a:lstStyle>
            <a:lvl1pPr defTabSz="438173">
              <a:defRPr sz="135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3134305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med"/>
  <p:txStyles>
    <p:titleStyle>
      <a:lvl1pPr marL="0" marR="0" indent="0" algn="l" defTabSz="1828845"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1pPr>
      <a:lvl2pPr marL="0" marR="0" indent="342917" algn="l" defTabSz="1828845"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2pPr>
      <a:lvl3pPr marL="0" marR="0" indent="685835" algn="l" defTabSz="1828845"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3pPr>
      <a:lvl4pPr marL="0" marR="0" indent="1028751" algn="l" defTabSz="1828845"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4pPr>
      <a:lvl5pPr marL="0" marR="0" indent="1371669" algn="l" defTabSz="1828845"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5pPr>
      <a:lvl6pPr marL="0" marR="0" indent="1714586" algn="l" defTabSz="1828845"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6pPr>
      <a:lvl7pPr marL="0" marR="0" indent="2057504" algn="l" defTabSz="1828845"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7pPr>
      <a:lvl8pPr marL="0" marR="0" indent="2400420" algn="l" defTabSz="1828845"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8pPr>
      <a:lvl9pPr marL="0" marR="0" indent="2743337" algn="l" defTabSz="1828845"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9pPr>
    </p:titleStyle>
    <p:bodyStyle>
      <a:lvl1pPr marL="457223" marR="0" indent="-457223" algn="l" defTabSz="1828845"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1pPr>
      <a:lvl2pPr marL="914445" marR="0" indent="-457223" algn="l" defTabSz="1828845"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2pPr>
      <a:lvl3pPr marL="1371669" marR="0" indent="-457223" algn="l" defTabSz="1828845"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3pPr>
      <a:lvl4pPr marL="1828892" marR="0" indent="-457223" algn="l" defTabSz="1828845"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4pPr>
      <a:lvl5pPr marL="2286114" marR="0" indent="-457223" algn="l" defTabSz="1828845"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5pPr>
      <a:lvl6pPr marL="2743337" marR="0" indent="-457223" algn="l" defTabSz="1828845"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6pPr>
      <a:lvl7pPr marL="3200561" marR="0" indent="-457223" algn="l" defTabSz="1828845"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7pPr>
      <a:lvl8pPr marL="3657783" marR="0" indent="-457223" algn="l" defTabSz="1828845"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8pPr>
      <a:lvl9pPr marL="4115006" marR="0" indent="-457223" algn="l" defTabSz="1828845"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9pPr>
    </p:bodyStyle>
    <p:otherStyle>
      <a:lvl1pPr marL="0" marR="0" indent="0" algn="ctr" defTabSz="438173"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1pPr>
      <a:lvl2pPr marL="0" marR="0" indent="342917" algn="ctr" defTabSz="438173"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2pPr>
      <a:lvl3pPr marL="0" marR="0" indent="685835" algn="ctr" defTabSz="438173"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3pPr>
      <a:lvl4pPr marL="0" marR="0" indent="1028751" algn="ctr" defTabSz="438173"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4pPr>
      <a:lvl5pPr marL="0" marR="0" indent="1371669" algn="ctr" defTabSz="438173"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5pPr>
      <a:lvl6pPr marL="0" marR="0" indent="1714586" algn="ctr" defTabSz="438173"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6pPr>
      <a:lvl7pPr marL="0" marR="0" indent="2057504" algn="ctr" defTabSz="438173"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7pPr>
      <a:lvl8pPr marL="0" marR="0" indent="2400420" algn="ctr" defTabSz="438173"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8pPr>
      <a:lvl9pPr marL="0" marR="0" indent="2743337" algn="ctr" defTabSz="438173"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904875" y="809625"/>
            <a:ext cx="16478250" cy="1074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904875" y="3186378"/>
            <a:ext cx="16478250" cy="6192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9001125" y="9781359"/>
            <a:ext cx="411972" cy="310341"/>
          </a:xfrm>
          <a:prstGeom prst="rect">
            <a:avLst/>
          </a:prstGeom>
          <a:ln w="12700">
            <a:miter lim="400000"/>
          </a:ln>
        </p:spPr>
        <p:txBody>
          <a:bodyPr wrap="none" lIns="50800" tIns="50800" rIns="50800" bIns="50800" anchor="b">
            <a:spAutoFit/>
          </a:bodyPr>
          <a:lstStyle>
            <a:lvl1pPr defTabSz="438150">
              <a:defRPr sz="135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103664095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ransition spd="med"/>
  <p:txStyles>
    <p:titleStyle>
      <a:lvl1pPr marL="0" marR="0" indent="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1pPr>
      <a:lvl2pPr marL="0" marR="0" indent="3429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2pPr>
      <a:lvl3pPr marL="0" marR="0" indent="6858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3pPr>
      <a:lvl4pPr marL="0" marR="0" indent="10287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4pPr>
      <a:lvl5pPr marL="0" marR="0" indent="13716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5pPr>
      <a:lvl6pPr marL="0" marR="0" indent="17145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6pPr>
      <a:lvl7pPr marL="0" marR="0" indent="20574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7pPr>
      <a:lvl8pPr marL="0" marR="0" indent="24003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8pPr>
      <a:lvl9pPr marL="0" marR="0" indent="27432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9pPr>
    </p:titleStyle>
    <p:bodyStyle>
      <a:lvl1pPr marL="4572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1pPr>
      <a:lvl2pPr marL="9144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2pPr>
      <a:lvl3pPr marL="13716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3pPr>
      <a:lvl4pPr marL="18288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4pPr>
      <a:lvl5pPr marL="22860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5pPr>
      <a:lvl6pPr marL="27432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6pPr>
      <a:lvl7pPr marL="32004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7pPr>
      <a:lvl8pPr marL="36576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8pPr>
      <a:lvl9pPr marL="41148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9pPr>
    </p:bodyStyle>
    <p:otherStyle>
      <a:lvl1pPr marL="0" marR="0" indent="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1pPr>
      <a:lvl2pPr marL="0" marR="0" indent="3429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2pPr>
      <a:lvl3pPr marL="0" marR="0" indent="6858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3pPr>
      <a:lvl4pPr marL="0" marR="0" indent="10287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4pPr>
      <a:lvl5pPr marL="0" marR="0" indent="13716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5pPr>
      <a:lvl6pPr marL="0" marR="0" indent="17145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6pPr>
      <a:lvl7pPr marL="0" marR="0" indent="20574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7pPr>
      <a:lvl8pPr marL="0" marR="0" indent="24003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8pPr>
      <a:lvl9pPr marL="0" marR="0" indent="27432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7302" y="2738438"/>
            <a:ext cx="15773400" cy="6527007"/>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257629" y="547688"/>
            <a:ext cx="15772745" cy="198834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6328594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hdr="0" ftr="0" dt="0"/>
  <p:txStyles>
    <p:titleStyle>
      <a:lvl1pPr algn="l" defTabSz="1371326" rtl="0" eaLnBrk="1" latinLnBrk="0" hangingPunct="1">
        <a:lnSpc>
          <a:spcPct val="90000"/>
        </a:lnSpc>
        <a:spcBef>
          <a:spcPct val="0"/>
        </a:spcBef>
        <a:buNone/>
        <a:defRPr lang="en-US" sz="4500" kern="1200">
          <a:solidFill>
            <a:schemeClr val="tx1"/>
          </a:solidFill>
          <a:latin typeface="Montserrat Hairline" charset="0"/>
          <a:ea typeface="Montserrat Hairline" charset="0"/>
          <a:cs typeface="Montserrat Hairline" charset="0"/>
        </a:defRPr>
      </a:lvl1pPr>
    </p:titleStyle>
    <p:bodyStyle>
      <a:lvl1pPr marL="0" indent="0" algn="l" defTabSz="1371326" rtl="0" eaLnBrk="1" latinLnBrk="0" hangingPunct="1">
        <a:lnSpc>
          <a:spcPct val="90000"/>
        </a:lnSpc>
        <a:spcBef>
          <a:spcPts val="1500"/>
        </a:spcBef>
        <a:buFont typeface="Arial" charset="0"/>
        <a:buNone/>
        <a:defRPr lang="en-US" sz="3600" kern="1200" dirty="0" smtClean="0">
          <a:solidFill>
            <a:schemeClr val="tx1"/>
          </a:solidFill>
          <a:effectLst/>
          <a:latin typeface="Montserrat Hairline" charset="0"/>
          <a:ea typeface="Montserrat Hairline" charset="0"/>
          <a:cs typeface="Montserrat Hairline" charset="0"/>
        </a:defRPr>
      </a:lvl1pPr>
      <a:lvl2pPr marL="685664" indent="0" algn="l" defTabSz="1371326" rtl="0" eaLnBrk="1" latinLnBrk="0" hangingPunct="1">
        <a:lnSpc>
          <a:spcPct val="90000"/>
        </a:lnSpc>
        <a:spcBef>
          <a:spcPts val="750"/>
        </a:spcBef>
        <a:buFont typeface="Arial" charset="0"/>
        <a:buNone/>
        <a:defRPr lang="en-US" sz="3000" kern="1200" dirty="0" smtClean="0">
          <a:solidFill>
            <a:schemeClr val="tx1"/>
          </a:solidFill>
          <a:effectLst/>
          <a:latin typeface="Montserrat Hairline" charset="0"/>
          <a:ea typeface="Montserrat Hairline" charset="0"/>
          <a:cs typeface="Montserrat Hairline" charset="0"/>
        </a:defRPr>
      </a:lvl2pPr>
      <a:lvl3pPr marL="1371326" indent="0" algn="l" defTabSz="1371326" rtl="0" eaLnBrk="1" latinLnBrk="0" hangingPunct="1">
        <a:lnSpc>
          <a:spcPct val="90000"/>
        </a:lnSpc>
        <a:spcBef>
          <a:spcPts val="750"/>
        </a:spcBef>
        <a:buFont typeface="Arial" charset="0"/>
        <a:buNone/>
        <a:defRPr lang="en-US" sz="2700" kern="1200" dirty="0" smtClean="0">
          <a:solidFill>
            <a:schemeClr val="tx1"/>
          </a:solidFill>
          <a:effectLst/>
          <a:latin typeface="Montserrat Hairline" charset="0"/>
          <a:ea typeface="Montserrat Hairline" charset="0"/>
          <a:cs typeface="Montserrat Hairline" charset="0"/>
        </a:defRPr>
      </a:lvl3pPr>
      <a:lvl4pPr marL="2056989" indent="0" algn="l" defTabSz="1371326" rtl="0" eaLnBrk="1" latinLnBrk="0" hangingPunct="1">
        <a:lnSpc>
          <a:spcPct val="90000"/>
        </a:lnSpc>
        <a:spcBef>
          <a:spcPts val="750"/>
        </a:spcBef>
        <a:buFont typeface="Arial" charset="0"/>
        <a:buNone/>
        <a:defRPr lang="en-US" sz="2400" kern="1200" dirty="0" smtClean="0">
          <a:solidFill>
            <a:schemeClr val="tx1"/>
          </a:solidFill>
          <a:effectLst/>
          <a:latin typeface="Montserrat Hairline" charset="0"/>
          <a:ea typeface="Montserrat Hairline" charset="0"/>
          <a:cs typeface="Montserrat Hairline" charset="0"/>
        </a:defRPr>
      </a:lvl4pPr>
      <a:lvl5pPr marL="2742651" indent="0" algn="l" defTabSz="1371326" rtl="0" eaLnBrk="1" latinLnBrk="0" hangingPunct="1">
        <a:lnSpc>
          <a:spcPct val="90000"/>
        </a:lnSpc>
        <a:spcBef>
          <a:spcPts val="750"/>
        </a:spcBef>
        <a:buFont typeface="Arial" charset="0"/>
        <a:buNone/>
        <a:defRPr lang="en-US" sz="2400" kern="1200" dirty="0">
          <a:solidFill>
            <a:schemeClr val="tx1"/>
          </a:solidFill>
          <a:effectLst/>
          <a:latin typeface="Montserrat Hairline" charset="0"/>
          <a:ea typeface="Montserrat Hairline" charset="0"/>
          <a:cs typeface="Montserrat Hairline" charset="0"/>
        </a:defRPr>
      </a:lvl5pPr>
      <a:lvl6pPr marL="3771146" indent="-342833" algn="l" defTabSz="137132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809" indent="-342833" algn="l" defTabSz="137132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471" indent="-342833" algn="l" defTabSz="137132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135" indent="-342833" algn="l" defTabSz="137132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326" rtl="0" eaLnBrk="1" latinLnBrk="0" hangingPunct="1">
        <a:defRPr sz="2700" kern="1200">
          <a:solidFill>
            <a:schemeClr val="tx1"/>
          </a:solidFill>
          <a:latin typeface="+mn-lt"/>
          <a:ea typeface="+mn-ea"/>
          <a:cs typeface="+mn-cs"/>
        </a:defRPr>
      </a:lvl1pPr>
      <a:lvl2pPr marL="685664" algn="l" defTabSz="1371326" rtl="0" eaLnBrk="1" latinLnBrk="0" hangingPunct="1">
        <a:defRPr sz="2700" kern="1200">
          <a:solidFill>
            <a:schemeClr val="tx1"/>
          </a:solidFill>
          <a:latin typeface="+mn-lt"/>
          <a:ea typeface="+mn-ea"/>
          <a:cs typeface="+mn-cs"/>
        </a:defRPr>
      </a:lvl2pPr>
      <a:lvl3pPr marL="1371326" algn="l" defTabSz="1371326" rtl="0" eaLnBrk="1" latinLnBrk="0" hangingPunct="1">
        <a:defRPr sz="2700" kern="1200">
          <a:solidFill>
            <a:schemeClr val="tx1"/>
          </a:solidFill>
          <a:latin typeface="+mn-lt"/>
          <a:ea typeface="+mn-ea"/>
          <a:cs typeface="+mn-cs"/>
        </a:defRPr>
      </a:lvl3pPr>
      <a:lvl4pPr marL="2056989" algn="l" defTabSz="1371326" rtl="0" eaLnBrk="1" latinLnBrk="0" hangingPunct="1">
        <a:defRPr sz="2700" kern="1200">
          <a:solidFill>
            <a:schemeClr val="tx1"/>
          </a:solidFill>
          <a:latin typeface="+mn-lt"/>
          <a:ea typeface="+mn-ea"/>
          <a:cs typeface="+mn-cs"/>
        </a:defRPr>
      </a:lvl4pPr>
      <a:lvl5pPr marL="2742651" algn="l" defTabSz="1371326" rtl="0" eaLnBrk="1" latinLnBrk="0" hangingPunct="1">
        <a:defRPr sz="2700" kern="1200">
          <a:solidFill>
            <a:schemeClr val="tx1"/>
          </a:solidFill>
          <a:latin typeface="+mn-lt"/>
          <a:ea typeface="+mn-ea"/>
          <a:cs typeface="+mn-cs"/>
        </a:defRPr>
      </a:lvl5pPr>
      <a:lvl6pPr marL="3428315" algn="l" defTabSz="1371326" rtl="0" eaLnBrk="1" latinLnBrk="0" hangingPunct="1">
        <a:defRPr sz="2700" kern="1200">
          <a:solidFill>
            <a:schemeClr val="tx1"/>
          </a:solidFill>
          <a:latin typeface="+mn-lt"/>
          <a:ea typeface="+mn-ea"/>
          <a:cs typeface="+mn-cs"/>
        </a:defRPr>
      </a:lvl6pPr>
      <a:lvl7pPr marL="4113978" algn="l" defTabSz="1371326" rtl="0" eaLnBrk="1" latinLnBrk="0" hangingPunct="1">
        <a:defRPr sz="2700" kern="1200">
          <a:solidFill>
            <a:schemeClr val="tx1"/>
          </a:solidFill>
          <a:latin typeface="+mn-lt"/>
          <a:ea typeface="+mn-ea"/>
          <a:cs typeface="+mn-cs"/>
        </a:defRPr>
      </a:lvl7pPr>
      <a:lvl8pPr marL="4799640" algn="l" defTabSz="1371326" rtl="0" eaLnBrk="1" latinLnBrk="0" hangingPunct="1">
        <a:defRPr sz="2700" kern="1200">
          <a:solidFill>
            <a:schemeClr val="tx1"/>
          </a:solidFill>
          <a:latin typeface="+mn-lt"/>
          <a:ea typeface="+mn-ea"/>
          <a:cs typeface="+mn-cs"/>
        </a:defRPr>
      </a:lvl8pPr>
      <a:lvl9pPr marL="5485304" algn="l" defTabSz="137132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 y="0"/>
            <a:ext cx="18290858" cy="10287000"/>
          </a:xfrm>
          <a:custGeom>
            <a:avLst/>
            <a:gdLst/>
            <a:ahLst/>
            <a:cxnLst/>
            <a:rect l="l" t="t" r="r" b="b"/>
            <a:pathLst>
              <a:path w="12193905" h="6858000">
                <a:moveTo>
                  <a:pt x="12193524" y="0"/>
                </a:moveTo>
                <a:lnTo>
                  <a:pt x="0" y="0"/>
                </a:lnTo>
                <a:lnTo>
                  <a:pt x="0" y="6858000"/>
                </a:lnTo>
                <a:lnTo>
                  <a:pt x="12193524" y="6858000"/>
                </a:lnTo>
                <a:lnTo>
                  <a:pt x="12193524" y="0"/>
                </a:lnTo>
                <a:close/>
              </a:path>
            </a:pathLst>
          </a:custGeom>
          <a:solidFill>
            <a:srgbClr val="001F5F"/>
          </a:solidFill>
        </p:spPr>
        <p:txBody>
          <a:bodyPr wrap="square" lIns="0" tIns="0" rIns="0" bIns="0" rtlCol="0"/>
          <a:lstStyle/>
          <a:p>
            <a:pPr algn="l" defTabSz="1371600" hangingPunct="1"/>
            <a:endParaRPr sz="2700" kern="1200">
              <a:solidFill>
                <a:prstClr val="black"/>
              </a:solidFill>
            </a:endParaRPr>
          </a:p>
        </p:txBody>
      </p:sp>
      <p:sp>
        <p:nvSpPr>
          <p:cNvPr id="2" name="Holder 2"/>
          <p:cNvSpPr>
            <a:spLocks noGrp="1"/>
          </p:cNvSpPr>
          <p:nvPr>
            <p:ph type="title"/>
          </p:nvPr>
        </p:nvSpPr>
        <p:spPr>
          <a:xfrm>
            <a:off x="1863701" y="1765022"/>
            <a:ext cx="6984683" cy="738664"/>
          </a:xfrm>
          <a:prstGeom prst="rect">
            <a:avLst/>
          </a:prstGeom>
        </p:spPr>
        <p:txBody>
          <a:bodyPr wrap="square" lIns="0" tIns="0" rIns="0" bIns="0">
            <a:spAutoFit/>
          </a:bodyPr>
          <a:lstStyle>
            <a:lvl1pPr>
              <a:defRPr sz="4800" b="1" i="0">
                <a:solidFill>
                  <a:srgbClr val="C55A11"/>
                </a:solidFill>
                <a:latin typeface="Arial"/>
                <a:cs typeface="Arial"/>
              </a:defRPr>
            </a:lvl1pPr>
          </a:lstStyle>
          <a:p>
            <a:endParaRPr/>
          </a:p>
        </p:txBody>
      </p:sp>
      <p:sp>
        <p:nvSpPr>
          <p:cNvPr id="3" name="Holder 3"/>
          <p:cNvSpPr>
            <a:spLocks noGrp="1"/>
          </p:cNvSpPr>
          <p:nvPr>
            <p:ph type="body" idx="1"/>
          </p:nvPr>
        </p:nvSpPr>
        <p:spPr>
          <a:xfrm>
            <a:off x="996050" y="2691955"/>
            <a:ext cx="1635728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21159" y="9566911"/>
            <a:ext cx="5855208" cy="276999"/>
          </a:xfrm>
          <a:prstGeom prst="rect">
            <a:avLst/>
          </a:prstGeom>
        </p:spPr>
        <p:txBody>
          <a:bodyPr wrap="square" lIns="0" tIns="0" rIns="0" bIns="0">
            <a:spAutoFit/>
          </a:bodyPr>
          <a:lstStyle>
            <a:lvl1pPr algn="ctr">
              <a:defRPr>
                <a:solidFill>
                  <a:schemeClr val="tx1">
                    <a:tint val="75000"/>
                  </a:schemeClr>
                </a:solidFill>
              </a:defRPr>
            </a:lvl1pPr>
          </a:lstStyle>
          <a:p>
            <a:endParaRPr lang="fr-FR">
              <a:solidFill>
                <a:prstClr val="black">
                  <a:tint val="75000"/>
                </a:prstClr>
              </a:solidFill>
            </a:endParaRPr>
          </a:p>
        </p:txBody>
      </p:sp>
      <p:sp>
        <p:nvSpPr>
          <p:cNvPr id="5" name="Holder 5"/>
          <p:cNvSpPr>
            <a:spLocks noGrp="1"/>
          </p:cNvSpPr>
          <p:nvPr>
            <p:ph type="dt" sz="half" idx="6"/>
          </p:nvPr>
        </p:nvSpPr>
        <p:spPr>
          <a:xfrm>
            <a:off x="914876" y="9566911"/>
            <a:ext cx="420843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8/22/2023</a:t>
            </a:fld>
            <a:endParaRPr lang="en-US">
              <a:solidFill>
                <a:prstClr val="black">
                  <a:tint val="75000"/>
                </a:prstClr>
              </a:solidFill>
            </a:endParaRPr>
          </a:p>
        </p:txBody>
      </p:sp>
      <p:sp>
        <p:nvSpPr>
          <p:cNvPr id="6" name="Holder 6"/>
          <p:cNvSpPr>
            <a:spLocks noGrp="1"/>
          </p:cNvSpPr>
          <p:nvPr>
            <p:ph type="sldNum" sz="quarter" idx="7"/>
          </p:nvPr>
        </p:nvSpPr>
        <p:spPr>
          <a:xfrm>
            <a:off x="13174218" y="9566911"/>
            <a:ext cx="420843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787873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0.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p:cNvSpPr/>
          <p:nvPr/>
        </p:nvSpPr>
        <p:spPr>
          <a:xfrm>
            <a:off x="-8448" y="11994"/>
            <a:ext cx="18296448" cy="10304226"/>
          </a:xfrm>
          <a:prstGeom prst="rect">
            <a:avLst/>
          </a:prstGeom>
          <a:solidFill>
            <a:srgbClr val="000000"/>
          </a:solidFill>
          <a:ln w="12700">
            <a:miter lim="400000"/>
          </a:ln>
        </p:spPr>
        <p:txBody>
          <a:bodyPr lIns="38100" tIns="38100" rIns="38100" bIns="38100" anchor="ctr"/>
          <a:lstStyle/>
          <a:p>
            <a:pPr algn="ctr" defTabSz="619125" hangingPunct="0">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152" name="Titre de la présentation"/>
          <p:cNvSpPr txBox="1">
            <a:spLocks noGrp="1"/>
          </p:cNvSpPr>
          <p:nvPr>
            <p:ph type="ctrTitle"/>
          </p:nvPr>
        </p:nvSpPr>
        <p:spPr>
          <a:xfrm>
            <a:off x="901007" y="1110129"/>
            <a:ext cx="9614594" cy="3969708"/>
          </a:xfrm>
          <a:prstGeom prst="rect">
            <a:avLst/>
          </a:prstGeom>
        </p:spPr>
        <p:txBody>
          <a:bodyPr>
            <a:normAutofit/>
          </a:bodyPr>
          <a:lstStyle/>
          <a:p>
            <a:pPr algn="l">
              <a:defRPr b="0">
                <a:solidFill>
                  <a:srgbClr val="FFFFFF"/>
                </a:solidFill>
                <a:latin typeface="Montserrat Bold"/>
                <a:ea typeface="Montserrat Bold"/>
                <a:cs typeface="Montserrat Bold"/>
                <a:sym typeface="Montserrat Bold"/>
              </a:defRPr>
            </a:pPr>
            <a:r>
              <a:rPr lang="fr-CM" sz="9000" dirty="0"/>
              <a:t>BONNET ROUGE YOGOO</a:t>
            </a:r>
            <a:endParaRPr sz="9000" dirty="0"/>
          </a:p>
        </p:txBody>
      </p:sp>
      <p:pic>
        <p:nvPicPr>
          <p:cNvPr id="15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14041" y="5445992"/>
            <a:ext cx="7074602" cy="4870229"/>
          </a:xfrm>
          <a:prstGeom prst="rect">
            <a:avLst/>
          </a:prstGeom>
          <a:ln w="12700">
            <a:miter lim="400000"/>
          </a:ln>
        </p:spPr>
      </p:pic>
      <p:pic>
        <p:nvPicPr>
          <p:cNvPr id="15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188" y="8401166"/>
            <a:ext cx="2728172" cy="775706"/>
          </a:xfrm>
          <a:prstGeom prst="rect">
            <a:avLst/>
          </a:prstGeom>
          <a:ln w="12700">
            <a:miter lim="400000"/>
          </a:ln>
        </p:spPr>
      </p:pic>
      <p:sp>
        <p:nvSpPr>
          <p:cNvPr id="3" name="Text Placeholder 2">
            <a:extLst>
              <a:ext uri="{FF2B5EF4-FFF2-40B4-BE49-F238E27FC236}">
                <a16:creationId xmlns:a16="http://schemas.microsoft.com/office/drawing/2014/main" id="{6AEDDF99-A3D6-84E5-102A-341FDA6B99C9}"/>
              </a:ext>
            </a:extLst>
          </p:cNvPr>
          <p:cNvSpPr>
            <a:spLocks noGrp="1"/>
          </p:cNvSpPr>
          <p:nvPr>
            <p:ph type="body" sz="quarter" idx="1"/>
          </p:nvPr>
        </p:nvSpPr>
        <p:spPr/>
        <p:txBody>
          <a:bodyPr/>
          <a:lstStyle/>
          <a:p>
            <a:r>
              <a:rPr lang="fr-CM" dirty="0">
                <a:solidFill>
                  <a:srgbClr val="E15B0F"/>
                </a:solidFill>
              </a:rPr>
              <a:t>CAMPAGNE DE LANCEMENT</a:t>
            </a:r>
            <a:endParaRPr lang="en-CM" dirty="0">
              <a:solidFill>
                <a:srgbClr val="E15B0F"/>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945161" y="743204"/>
            <a:ext cx="8111321" cy="2117887"/>
          </a:xfrm>
          <a:prstGeom prst="rect">
            <a:avLst/>
          </a:prstGeom>
        </p:spPr>
        <p:txBody>
          <a:bodyPr lIns="0" tIns="0" rIns="0" bIns="0" rtlCol="0" anchor="t">
            <a:spAutoFit/>
          </a:bodyPr>
          <a:lstStyle/>
          <a:p>
            <a:pPr>
              <a:lnSpc>
                <a:spcPts val="18500"/>
              </a:lnSpc>
            </a:pPr>
            <a:r>
              <a:rPr lang="en-US" sz="8800" dirty="0">
                <a:solidFill>
                  <a:srgbClr val="069D47"/>
                </a:solidFill>
                <a:latin typeface="Amsterdam Four"/>
              </a:rPr>
              <a:t>La signature</a:t>
            </a:r>
          </a:p>
        </p:txBody>
      </p:sp>
      <p:sp>
        <p:nvSpPr>
          <p:cNvPr id="6" name="TextBox 6"/>
          <p:cNvSpPr txBox="1"/>
          <p:nvPr/>
        </p:nvSpPr>
        <p:spPr>
          <a:xfrm>
            <a:off x="6308912" y="4404836"/>
            <a:ext cx="11620500" cy="1477328"/>
          </a:xfrm>
          <a:prstGeom prst="rect">
            <a:avLst/>
          </a:prstGeom>
        </p:spPr>
        <p:txBody>
          <a:bodyPr wrap="square" lIns="0" tIns="0" rIns="0" bIns="0" rtlCol="0" anchor="t">
            <a:spAutoFit/>
          </a:bodyPr>
          <a:lstStyle/>
          <a:p>
            <a:pPr algn="just"/>
            <a:r>
              <a:rPr lang="en-US" sz="9600" b="1" dirty="0">
                <a:solidFill>
                  <a:srgbClr val="7A7B7B"/>
                </a:solidFill>
                <a:latin typeface="Abadi Extra Light" panose="020B0204020104020204" pitchFamily="34" charset="0"/>
                <a:ea typeface="Microsoft YaHei" panose="020B0503020204020204" pitchFamily="34" charset="-122"/>
              </a:rPr>
              <a:t>“</a:t>
            </a:r>
            <a:r>
              <a:rPr lang="en-US" sz="6600" b="1" dirty="0" err="1">
                <a:solidFill>
                  <a:srgbClr val="7A7B7B"/>
                </a:solidFill>
                <a:latin typeface="Abadi Extra Light" panose="020B0204020104020204" pitchFamily="34" charset="0"/>
                <a:ea typeface="Microsoft YaHei" panose="020B0503020204020204" pitchFamily="34" charset="-122"/>
              </a:rPr>
              <a:t>C’est</a:t>
            </a:r>
            <a:r>
              <a:rPr lang="en-US" sz="6600" b="1" dirty="0">
                <a:solidFill>
                  <a:srgbClr val="7A7B7B"/>
                </a:solidFill>
                <a:latin typeface="Abadi Extra Light" panose="020B0204020104020204" pitchFamily="34" charset="0"/>
                <a:ea typeface="Microsoft YaHei" panose="020B0503020204020204" pitchFamily="34" charset="-122"/>
              </a:rPr>
              <a:t> pas du yaourt, </a:t>
            </a:r>
            <a:r>
              <a:rPr lang="en-US" sz="6600" b="1" dirty="0" err="1">
                <a:solidFill>
                  <a:srgbClr val="7A7B7B"/>
                </a:solidFill>
                <a:latin typeface="Abadi Extra Light" panose="020B0204020104020204" pitchFamily="34" charset="0"/>
                <a:ea typeface="Microsoft YaHei" panose="020B0503020204020204" pitchFamily="34" charset="-122"/>
              </a:rPr>
              <a:t>c’est</a:t>
            </a:r>
            <a:r>
              <a:rPr lang="en-US" sz="6600" b="1" dirty="0">
                <a:solidFill>
                  <a:srgbClr val="7A7B7B"/>
                </a:solidFill>
                <a:latin typeface="Abadi Extra Light" panose="020B0204020104020204" pitchFamily="34" charset="0"/>
                <a:ea typeface="Microsoft YaHei" panose="020B0503020204020204" pitchFamily="34" charset="-122"/>
              </a:rPr>
              <a:t> </a:t>
            </a:r>
            <a:r>
              <a:rPr lang="en-US" sz="6600" b="1" dirty="0" err="1">
                <a:solidFill>
                  <a:srgbClr val="7A7B7B"/>
                </a:solidFill>
                <a:latin typeface="Abadi Extra Light" panose="020B0204020104020204" pitchFamily="34" charset="0"/>
                <a:ea typeface="Microsoft YaHei" panose="020B0503020204020204" pitchFamily="34" charset="-122"/>
              </a:rPr>
              <a:t>Yogoo</a:t>
            </a:r>
            <a:r>
              <a:rPr lang="en-US" sz="8000" b="1" dirty="0">
                <a:solidFill>
                  <a:srgbClr val="7A7B7B"/>
                </a:solidFill>
                <a:latin typeface="Abadi Extra Light" panose="020B0204020104020204" pitchFamily="34" charset="0"/>
                <a:ea typeface="Microsoft YaHei" panose="020B0503020204020204" pitchFamily="34" charset="-122"/>
              </a:rPr>
              <a:t>”</a:t>
            </a:r>
            <a:endParaRPr lang="en-US" sz="6600" b="1" dirty="0">
              <a:solidFill>
                <a:srgbClr val="7A7B7B"/>
              </a:solidFill>
              <a:latin typeface="Abadi Extra Light" panose="020B0204020104020204" pitchFamily="34" charset="0"/>
              <a:ea typeface="Microsoft YaHei" panose="020B0503020204020204" pitchFamily="34" charset="-122"/>
            </a:endParaRPr>
          </a:p>
        </p:txBody>
      </p:sp>
      <p:pic>
        <p:nvPicPr>
          <p:cNvPr id="7" name="Image" descr="Image">
            <a:extLst>
              <a:ext uri="{FF2B5EF4-FFF2-40B4-BE49-F238E27FC236}">
                <a16:creationId xmlns:a16="http://schemas.microsoft.com/office/drawing/2014/main" id="{B0AE0F40-574A-C859-596E-A5A2BD1A31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pic>
        <p:nvPicPr>
          <p:cNvPr id="9" name="Image 8">
            <a:extLst>
              <a:ext uri="{FF2B5EF4-FFF2-40B4-BE49-F238E27FC236}">
                <a16:creationId xmlns:a16="http://schemas.microsoft.com/office/drawing/2014/main" id="{627BB7F2-BC85-4358-E379-2C142F431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009900"/>
            <a:ext cx="51435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50" y="114300"/>
            <a:ext cx="9201059" cy="9478033"/>
            <a:chOff x="-46990" y="-72390"/>
            <a:chExt cx="4218940" cy="4345940"/>
          </a:xfrm>
        </p:grpSpPr>
        <p:sp>
          <p:nvSpPr>
            <p:cNvPr id="3" name="Freeform 3"/>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2" cstate="email">
                <a:extLst>
                  <a:ext uri="{28A0092B-C50C-407E-A947-70E740481C1C}">
                    <a14:useLocalDpi xmlns:a14="http://schemas.microsoft.com/office/drawing/2010/main"/>
                  </a:ext>
                </a:extLst>
              </a:blip>
              <a:stretch>
                <a:fillRect t="1718"/>
              </a:stretch>
            </a:blipFill>
          </p:spPr>
          <p:txBody>
            <a:bodyPr/>
            <a:lstStyle/>
            <a:p>
              <a:endParaRPr lang="fr-FR"/>
            </a:p>
          </p:txBody>
        </p:sp>
      </p:grpSp>
      <p:sp>
        <p:nvSpPr>
          <p:cNvPr id="4" name="TextBox 4"/>
          <p:cNvSpPr txBox="1"/>
          <p:nvPr/>
        </p:nvSpPr>
        <p:spPr>
          <a:xfrm>
            <a:off x="9647116" y="3050689"/>
            <a:ext cx="8126534" cy="2023315"/>
          </a:xfrm>
          <a:prstGeom prst="rect">
            <a:avLst/>
          </a:prstGeom>
        </p:spPr>
        <p:txBody>
          <a:bodyPr lIns="0" tIns="0" rIns="0" bIns="0" rtlCol="0" anchor="t">
            <a:spAutoFit/>
          </a:bodyPr>
          <a:lstStyle/>
          <a:p>
            <a:pPr algn="ctr">
              <a:lnSpc>
                <a:spcPts val="16509"/>
              </a:lnSpc>
              <a:spcBef>
                <a:spcPct val="0"/>
              </a:spcBef>
            </a:pPr>
            <a:r>
              <a:rPr lang="en-US" sz="11792" dirty="0" err="1">
                <a:solidFill>
                  <a:srgbClr val="069D47"/>
                </a:solidFill>
                <a:latin typeface="Amsterdam Four"/>
              </a:rPr>
              <a:t>Pistes</a:t>
            </a:r>
            <a:r>
              <a:rPr lang="en-US" sz="11792" dirty="0">
                <a:solidFill>
                  <a:srgbClr val="069D47"/>
                </a:solidFill>
                <a:latin typeface="Amsterdam Four"/>
              </a:rPr>
              <a:t> </a:t>
            </a:r>
            <a:r>
              <a:rPr lang="en-US" sz="11792" dirty="0" err="1">
                <a:solidFill>
                  <a:srgbClr val="069D47"/>
                </a:solidFill>
                <a:latin typeface="Amsterdam Four"/>
              </a:rPr>
              <a:t>créatives</a:t>
            </a:r>
            <a:endParaRPr lang="en-US" sz="11792" dirty="0">
              <a:solidFill>
                <a:srgbClr val="069D47"/>
              </a:solidFill>
              <a:latin typeface="Amsterdam Four"/>
            </a:endParaRPr>
          </a:p>
        </p:txBody>
      </p:sp>
      <p:sp>
        <p:nvSpPr>
          <p:cNvPr id="5" name="TextBox 5"/>
          <p:cNvSpPr txBox="1"/>
          <p:nvPr/>
        </p:nvSpPr>
        <p:spPr>
          <a:xfrm>
            <a:off x="9318242" y="6148903"/>
            <a:ext cx="8969758" cy="1979297"/>
          </a:xfrm>
          <a:prstGeom prst="rect">
            <a:avLst/>
          </a:prstGeom>
        </p:spPr>
        <p:txBody>
          <a:bodyPr lIns="0" tIns="0" rIns="0" bIns="0" rtlCol="0" anchor="t">
            <a:spAutoFit/>
          </a:bodyPr>
          <a:lstStyle/>
          <a:p>
            <a:pPr algn="ctr">
              <a:lnSpc>
                <a:spcPts val="7979"/>
              </a:lnSpc>
            </a:pPr>
            <a:r>
              <a:rPr lang="en-US" sz="5699" dirty="0">
                <a:solidFill>
                  <a:srgbClr val="069D47"/>
                </a:solidFill>
                <a:latin typeface="Montserrat Bold"/>
              </a:rPr>
              <a:t>Idée centrale:</a:t>
            </a:r>
            <a:r>
              <a:rPr lang="en-US" sz="5699" dirty="0">
                <a:solidFill>
                  <a:srgbClr val="069D47"/>
                </a:solidFill>
                <a:latin typeface="Montserrat"/>
              </a:rPr>
              <a:t> </a:t>
            </a:r>
          </a:p>
          <a:p>
            <a:pPr algn="ctr">
              <a:lnSpc>
                <a:spcPts val="7979"/>
              </a:lnSpc>
              <a:spcBef>
                <a:spcPct val="0"/>
              </a:spcBef>
            </a:pPr>
            <a:r>
              <a:rPr lang="en-US" sz="5699" dirty="0">
                <a:solidFill>
                  <a:srgbClr val="069D47"/>
                </a:solidFill>
                <a:latin typeface="Montserrat"/>
              </a:rPr>
              <a:t>Le goût qui rafraichit</a:t>
            </a:r>
          </a:p>
        </p:txBody>
      </p:sp>
      <p:pic>
        <p:nvPicPr>
          <p:cNvPr id="6" name="Image" descr="Image">
            <a:extLst>
              <a:ext uri="{FF2B5EF4-FFF2-40B4-BE49-F238E27FC236}">
                <a16:creationId xmlns:a16="http://schemas.microsoft.com/office/drawing/2014/main" id="{2343A05F-A383-5669-75D3-2AB1BDD36A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9598349"/>
            <a:ext cx="1703941" cy="484484"/>
          </a:xfrm>
          <a:prstGeom prst="rect">
            <a:avLst/>
          </a:prstGeom>
          <a:ln w="12700">
            <a:miter lim="400000"/>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A6DF444B-623B-1E02-684C-57BA7C0D6ABE}"/>
              </a:ext>
            </a:extLst>
          </p:cNvPr>
          <p:cNvSpPr txBox="1"/>
          <p:nvPr/>
        </p:nvSpPr>
        <p:spPr>
          <a:xfrm>
            <a:off x="304800" y="342900"/>
            <a:ext cx="8969758" cy="950068"/>
          </a:xfrm>
          <a:prstGeom prst="rect">
            <a:avLst/>
          </a:prstGeom>
        </p:spPr>
        <p:txBody>
          <a:bodyPr lIns="0" tIns="0" rIns="0" bIns="0" rtlCol="0" anchor="t">
            <a:spAutoFit/>
          </a:bodyPr>
          <a:lstStyle/>
          <a:p>
            <a:pPr>
              <a:lnSpc>
                <a:spcPts val="7979"/>
              </a:lnSpc>
            </a:pPr>
            <a:r>
              <a:rPr lang="en-US" sz="5699" dirty="0">
                <a:solidFill>
                  <a:srgbClr val="069D47"/>
                </a:solidFill>
                <a:latin typeface="Montserrat Bold"/>
              </a:rPr>
              <a:t>Script TV</a:t>
            </a:r>
            <a:endParaRPr lang="en-US" sz="5699" dirty="0">
              <a:solidFill>
                <a:srgbClr val="069D47"/>
              </a:solidFill>
              <a:latin typeface="Montserrat"/>
            </a:endParaRPr>
          </a:p>
        </p:txBody>
      </p:sp>
      <p:sp>
        <p:nvSpPr>
          <p:cNvPr id="3" name="TextBox 12">
            <a:extLst>
              <a:ext uri="{FF2B5EF4-FFF2-40B4-BE49-F238E27FC236}">
                <a16:creationId xmlns:a16="http://schemas.microsoft.com/office/drawing/2014/main" id="{81ACBAE2-B003-741F-7A31-201F0262DE64}"/>
              </a:ext>
            </a:extLst>
          </p:cNvPr>
          <p:cNvSpPr txBox="1"/>
          <p:nvPr/>
        </p:nvSpPr>
        <p:spPr>
          <a:xfrm>
            <a:off x="268705" y="1292968"/>
            <a:ext cx="10036190" cy="577081"/>
          </a:xfrm>
          <a:prstGeom prst="rect">
            <a:avLst/>
          </a:prstGeom>
        </p:spPr>
        <p:txBody>
          <a:bodyPr wrap="square" lIns="0" tIns="0" rIns="0" bIns="0" rtlCol="0" anchor="t">
            <a:spAutoFit/>
          </a:bodyPr>
          <a:lstStyle/>
          <a:p>
            <a:pPr marL="0" marR="0" lvl="0" indent="0" algn="just" defTabSz="914400" rtl="0" eaLnBrk="1" fontAlgn="auto" latinLnBrk="0" hangingPunct="1">
              <a:lnSpc>
                <a:spcPts val="4520"/>
              </a:lnSpc>
              <a:spcBef>
                <a:spcPts val="0"/>
              </a:spcBef>
              <a:spcAft>
                <a:spcPts val="0"/>
              </a:spcAft>
              <a:buClrTx/>
              <a:buSzTx/>
              <a:buFontTx/>
              <a:buNone/>
              <a:tabLst/>
              <a:defRPr/>
            </a:pPr>
            <a:r>
              <a:rPr lang="en-US" sz="4000" dirty="0" err="1">
                <a:latin typeface="Poppins Bold"/>
              </a:rPr>
              <a:t>Découvrez</a:t>
            </a:r>
            <a:r>
              <a:rPr lang="en-US" sz="4000" dirty="0">
                <a:latin typeface="Poppins Bold"/>
              </a:rPr>
              <a:t> de Nouvelles sensations</a:t>
            </a:r>
            <a:endParaRPr kumimoji="0" lang="en-US" sz="4000" b="0" i="0" u="none" strike="noStrike" kern="1200" cap="none" spc="0" normalizeH="0" baseline="0" noProof="0" dirty="0">
              <a:ln>
                <a:noFill/>
              </a:ln>
              <a:effectLst/>
              <a:uLnTx/>
              <a:uFillTx/>
              <a:latin typeface="Poppins Bold"/>
              <a:ea typeface="+mn-ea"/>
              <a:cs typeface="+mn-cs"/>
            </a:endParaRPr>
          </a:p>
        </p:txBody>
      </p:sp>
      <p:sp>
        <p:nvSpPr>
          <p:cNvPr id="4" name="ZoneTexte 3">
            <a:extLst>
              <a:ext uri="{FF2B5EF4-FFF2-40B4-BE49-F238E27FC236}">
                <a16:creationId xmlns:a16="http://schemas.microsoft.com/office/drawing/2014/main" id="{242128D9-9801-335C-7EEA-2BDC3C5F06F1}"/>
              </a:ext>
            </a:extLst>
          </p:cNvPr>
          <p:cNvSpPr txBox="1"/>
          <p:nvPr/>
        </p:nvSpPr>
        <p:spPr>
          <a:xfrm>
            <a:off x="219395" y="2059872"/>
            <a:ext cx="11313695" cy="441146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just" defTabSz="2438338" eaLnBrk="1" fontAlgn="auto" latinLnBrk="0" hangingPunct="0">
              <a:lnSpc>
                <a:spcPct val="100000"/>
              </a:lnSpc>
              <a:spcBef>
                <a:spcPts val="0"/>
              </a:spcBef>
              <a:spcAft>
                <a:spcPts val="0"/>
              </a:spcAft>
              <a:buClrTx/>
              <a:buSzTx/>
              <a:buFontTx/>
              <a:buNone/>
              <a:tabLst/>
              <a:defRPr/>
            </a:pPr>
            <a:r>
              <a:rPr kumimoji="0" lang="fr-CM" sz="2000" b="0" i="0" u="none" strike="noStrike" kern="0" cap="none" spc="0" normalizeH="0" baseline="0" noProof="0" dirty="0">
                <a:ln>
                  <a:noFill/>
                </a:ln>
                <a:solidFill>
                  <a:srgbClr val="5E5E5E"/>
                </a:solidFill>
                <a:effectLst/>
                <a:uLnTx/>
                <a:uFillTx/>
                <a:latin typeface="Helvetica Neue"/>
              </a:rPr>
              <a:t>Le lait coule doucement sur des fraises</a:t>
            </a:r>
          </a:p>
          <a:p>
            <a:pPr marL="0" marR="0" lvl="0" indent="0" algn="just" defTabSz="2438338" eaLnBrk="1" fontAlgn="auto" latinLnBrk="0" hangingPunct="0">
              <a:lnSpc>
                <a:spcPct val="100000"/>
              </a:lnSpc>
              <a:spcBef>
                <a:spcPts val="0"/>
              </a:spcBef>
              <a:spcAft>
                <a:spcPts val="0"/>
              </a:spcAft>
              <a:buClrTx/>
              <a:buSzTx/>
              <a:buFontTx/>
              <a:buNone/>
              <a:tabLst/>
              <a:defRPr/>
            </a:pPr>
            <a:r>
              <a:rPr kumimoji="0" lang="fr-CM" sz="2000" b="0" i="0" u="none" strike="noStrike" kern="0" cap="none" spc="0" normalizeH="0" baseline="0" noProof="0" dirty="0">
                <a:ln>
                  <a:noFill/>
                </a:ln>
                <a:solidFill>
                  <a:srgbClr val="5E5E5E"/>
                </a:solidFill>
                <a:effectLst/>
                <a:uLnTx/>
                <a:uFillTx/>
                <a:latin typeface="Helvetica Neue"/>
              </a:rPr>
              <a:t>Il enveloppe les fruits et il s’en suit plusieur fruits qui tombent dans du lait qui devient onctueux</a:t>
            </a:r>
          </a:p>
          <a:p>
            <a:pPr marL="0" marR="0" lvl="0" indent="0" algn="just" defTabSz="2438338" eaLnBrk="1" fontAlgn="auto" latinLnBrk="0" hangingPunct="0">
              <a:lnSpc>
                <a:spcPct val="100000"/>
              </a:lnSpc>
              <a:spcBef>
                <a:spcPts val="0"/>
              </a:spcBef>
              <a:spcAft>
                <a:spcPts val="0"/>
              </a:spcAft>
              <a:buClrTx/>
              <a:buSzTx/>
              <a:buFontTx/>
              <a:buNone/>
              <a:tabLst/>
              <a:defRPr/>
            </a:pPr>
            <a:r>
              <a:rPr kumimoji="0" lang="fr-CM" sz="2000" b="0" i="0" u="none" strike="noStrike" kern="0" cap="none" spc="0" normalizeH="0" baseline="0" noProof="0" dirty="0">
                <a:ln>
                  <a:noFill/>
                </a:ln>
                <a:solidFill>
                  <a:srgbClr val="5E5E5E"/>
                </a:solidFill>
                <a:effectLst/>
                <a:uLnTx/>
                <a:uFillTx/>
                <a:latin typeface="Helvetica Neue"/>
              </a:rPr>
              <a:t>Le yaourt s’est formé et on observe un tourbillons onctueux en slow motion. </a:t>
            </a:r>
          </a:p>
          <a:p>
            <a:pPr marL="0" marR="0" lvl="0" indent="0" algn="just" defTabSz="2438338" eaLnBrk="1" fontAlgn="auto" latinLnBrk="0" hangingPunct="0">
              <a:lnSpc>
                <a:spcPct val="100000"/>
              </a:lnSpc>
              <a:spcBef>
                <a:spcPts val="0"/>
              </a:spcBef>
              <a:spcAft>
                <a:spcPts val="0"/>
              </a:spcAft>
              <a:buClrTx/>
              <a:buSzTx/>
              <a:buFontTx/>
              <a:buNone/>
              <a:tabLst/>
              <a:defRPr/>
            </a:pPr>
            <a:r>
              <a:rPr kumimoji="0" lang="fr-CM" sz="2000" b="0" i="0" u="none" strike="noStrike" kern="0" cap="none" spc="0" normalizeH="0" baseline="0" noProof="0" dirty="0">
                <a:ln>
                  <a:noFill/>
                </a:ln>
                <a:solidFill>
                  <a:srgbClr val="5E5E5E"/>
                </a:solidFill>
                <a:effectLst/>
                <a:uLnTx/>
                <a:uFillTx/>
                <a:latin typeface="Helvetica Neue"/>
              </a:rPr>
              <a:t>On observe alors la boite qui se forme doucement sur une table</a:t>
            </a:r>
          </a:p>
          <a:p>
            <a:pPr marL="0" marR="0" lvl="0" indent="0" algn="just" defTabSz="2438338" eaLnBrk="1" fontAlgn="auto" latinLnBrk="0" hangingPunct="0">
              <a:lnSpc>
                <a:spcPct val="100000"/>
              </a:lnSpc>
              <a:spcBef>
                <a:spcPts val="0"/>
              </a:spcBef>
              <a:spcAft>
                <a:spcPts val="0"/>
              </a:spcAft>
              <a:buClrTx/>
              <a:buSzTx/>
              <a:buFontTx/>
              <a:buNone/>
              <a:tabLst/>
              <a:defRPr/>
            </a:pPr>
            <a:r>
              <a:rPr kumimoji="0" lang="fr-CM" sz="2000" b="0" i="0" u="none" strike="noStrike" kern="0" cap="none" spc="0" normalizeH="0" baseline="0" noProof="0" dirty="0">
                <a:ln>
                  <a:noFill/>
                </a:ln>
                <a:solidFill>
                  <a:srgbClr val="5E5E5E"/>
                </a:solidFill>
                <a:effectLst/>
                <a:uLnTx/>
                <a:uFillTx/>
                <a:latin typeface="Helvetica Neue"/>
              </a:rPr>
              <a:t>Close up sur la boites avec quelques fruits et le message principal</a:t>
            </a:r>
          </a:p>
          <a:p>
            <a:pPr marL="0" marR="0" lvl="0" indent="0" algn="just" defTabSz="2438338" eaLnBrk="1" fontAlgn="auto" latinLnBrk="0" hangingPunct="0">
              <a:lnSpc>
                <a:spcPct val="100000"/>
              </a:lnSpc>
              <a:spcBef>
                <a:spcPts val="0"/>
              </a:spcBef>
              <a:spcAft>
                <a:spcPts val="0"/>
              </a:spcAft>
              <a:buClrTx/>
              <a:buSzTx/>
              <a:buFontTx/>
              <a:buNone/>
              <a:tabLst/>
              <a:defRPr/>
            </a:pPr>
            <a:endParaRPr kumimoji="0" lang="fr-CM" sz="2000" b="0" i="0" u="none" strike="noStrike" kern="0" cap="none" spc="0" normalizeH="0" baseline="0" noProof="0" dirty="0">
              <a:ln>
                <a:noFill/>
              </a:ln>
              <a:solidFill>
                <a:srgbClr val="5E5E5E"/>
              </a:solidFill>
              <a:effectLst/>
              <a:uLnTx/>
              <a:uFillTx/>
              <a:latin typeface="Helvetica Neue"/>
            </a:endParaRPr>
          </a:p>
          <a:p>
            <a:pPr marL="0" marR="0" lvl="0" indent="0" algn="just" defTabSz="914400" eaLnBrk="1" fontAlgn="t" latinLnBrk="0" hangingPunct="1">
              <a:lnSpc>
                <a:spcPct val="100000"/>
              </a:lnSpc>
              <a:spcBef>
                <a:spcPts val="0"/>
              </a:spcBef>
              <a:spcAft>
                <a:spcPts val="0"/>
              </a:spcAft>
              <a:buClrTx/>
              <a:buSzTx/>
              <a:buFontTx/>
              <a:buNone/>
              <a:tabLst/>
              <a:defRPr/>
            </a:pPr>
            <a:r>
              <a:rPr kumimoji="0" lang="fr-CM" sz="2000" b="0" i="0" u="none" strike="noStrike" kern="0" cap="none" spc="0" normalizeH="0" baseline="0" noProof="0" dirty="0">
                <a:ln>
                  <a:noFill/>
                </a:ln>
                <a:solidFill>
                  <a:srgbClr val="5E5E5E"/>
                </a:solidFill>
                <a:effectLst/>
                <a:uLnTx/>
                <a:uFillTx/>
                <a:latin typeface="Helvetica Neue"/>
                <a:sym typeface="Helvetica Neue"/>
              </a:rPr>
              <a:t>VO / </a:t>
            </a:r>
          </a:p>
          <a:p>
            <a:pPr marL="0" marR="0" lvl="0" indent="0" algn="just" defTabSz="914400" eaLnBrk="1" fontAlgn="t"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C00000"/>
                </a:solidFill>
                <a:effectLst/>
                <a:uLnTx/>
                <a:uFillTx/>
                <a:latin typeface="Helvetica Neue"/>
                <a:sym typeface="Helvetica Neue"/>
              </a:rPr>
              <a:t>On a utilisé notre meilleur lait frais, on l’a enrichie de plusieurs vitamines et nutriments. On a rajouté des fruits exotiques et on a obtenu </a:t>
            </a:r>
            <a:r>
              <a:rPr lang="fr-FR" sz="2000" kern="0" dirty="0" err="1">
                <a:solidFill>
                  <a:srgbClr val="C00000"/>
                </a:solidFill>
                <a:latin typeface="Helvetica Neue"/>
                <a:sym typeface="Helvetica Neue"/>
              </a:rPr>
              <a:t>hummm</a:t>
            </a:r>
            <a:r>
              <a:rPr lang="fr-FR" sz="2000" kern="0" dirty="0">
                <a:solidFill>
                  <a:srgbClr val="C00000"/>
                </a:solidFill>
                <a:latin typeface="Helvetica Neue"/>
                <a:sym typeface="Helvetica Neue"/>
              </a:rPr>
              <a:t> notre </a:t>
            </a:r>
            <a:r>
              <a:rPr lang="fr-FR" sz="2000" kern="0" dirty="0" err="1">
                <a:solidFill>
                  <a:srgbClr val="C00000"/>
                </a:solidFill>
                <a:latin typeface="Helvetica Neue"/>
                <a:sym typeface="Helvetica Neue"/>
              </a:rPr>
              <a:t>delicieux</a:t>
            </a:r>
            <a:r>
              <a:rPr lang="fr-FR" sz="2000" kern="0" dirty="0">
                <a:solidFill>
                  <a:srgbClr val="C00000"/>
                </a:solidFill>
                <a:latin typeface="Helvetica Neue"/>
                <a:sym typeface="Helvetica Neue"/>
              </a:rPr>
              <a:t> </a:t>
            </a:r>
            <a:r>
              <a:rPr lang="fr-FR" sz="2000" kern="0" dirty="0" err="1">
                <a:solidFill>
                  <a:srgbClr val="C00000"/>
                </a:solidFill>
                <a:latin typeface="Helvetica Neue"/>
                <a:sym typeface="Helvetica Neue"/>
              </a:rPr>
              <a:t>yogooo</a:t>
            </a:r>
            <a:r>
              <a:rPr lang="fr-FR" sz="2000" kern="0" dirty="0">
                <a:solidFill>
                  <a:srgbClr val="C00000"/>
                </a:solidFill>
                <a:latin typeface="Helvetica Neue"/>
                <a:sym typeface="Helvetica Neue"/>
              </a:rPr>
              <a:t> </a:t>
            </a:r>
            <a:r>
              <a:rPr kumimoji="0" lang="fr-FR" sz="2000" b="0" i="0" u="none" strike="noStrike" kern="0" cap="none" spc="0" normalizeH="0" baseline="0" noProof="0" dirty="0">
                <a:ln>
                  <a:noFill/>
                </a:ln>
                <a:solidFill>
                  <a:srgbClr val="C00000"/>
                </a:solidFill>
                <a:effectLst/>
                <a:uLnTx/>
                <a:uFillTx/>
                <a:latin typeface="Helvetica Neue"/>
                <a:sym typeface="Helvetica Neue"/>
              </a:rPr>
              <a:t>rafraichissant et nourrissante …</a:t>
            </a:r>
          </a:p>
          <a:p>
            <a:pPr marL="0" marR="0" lvl="0" indent="0" algn="just" defTabSz="914400" eaLnBrk="1" fontAlgn="t"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C00000"/>
                </a:solidFill>
                <a:effectLst/>
                <a:uLnTx/>
                <a:uFillTx/>
                <a:latin typeface="Helvetica Neue"/>
                <a:sym typeface="Helvetica Neue"/>
              </a:rPr>
              <a:t>Savourez le Bonnet Rouge YOGOO, l’expérience du yaourt repensé pour vous !</a:t>
            </a:r>
          </a:p>
          <a:p>
            <a:pPr algn="just" fontAlgn="t">
              <a:defRPr/>
            </a:pPr>
            <a:r>
              <a:rPr lang="fr-FR" sz="2000" i="1" kern="0" dirty="0">
                <a:solidFill>
                  <a:schemeClr val="accent2"/>
                </a:solidFill>
                <a:latin typeface="Helvetica Neue"/>
                <a:sym typeface="Helvetica Neue"/>
              </a:rPr>
              <a:t>C’est pas du yaourt, c’est Yogoo !</a:t>
            </a:r>
          </a:p>
          <a:p>
            <a:pPr marL="0" marR="0" lvl="0" indent="0" algn="just" defTabSz="914400" eaLnBrk="1" fontAlgn="t" latinLnBrk="0" hangingPunct="1">
              <a:lnSpc>
                <a:spcPct val="100000"/>
              </a:lnSpc>
              <a:spcBef>
                <a:spcPts val="0"/>
              </a:spcBef>
              <a:spcAft>
                <a:spcPts val="0"/>
              </a:spcAft>
              <a:buClrTx/>
              <a:buSzTx/>
              <a:buFontTx/>
              <a:buNone/>
              <a:tabLst/>
              <a:defRPr/>
            </a:pPr>
            <a:endParaRPr kumimoji="0" lang="fr-FR" sz="2000" b="0" i="0" u="none" strike="noStrike" kern="0" cap="none" spc="0" normalizeH="0" baseline="0" noProof="0" dirty="0">
              <a:ln>
                <a:noFill/>
              </a:ln>
              <a:solidFill>
                <a:srgbClr val="C00000"/>
              </a:solidFill>
              <a:effectLst/>
              <a:uLnTx/>
              <a:uFillTx/>
              <a:latin typeface="Helvetica Neue"/>
              <a:sym typeface="Helvetica Neue"/>
            </a:endParaRPr>
          </a:p>
          <a:p>
            <a:pPr marL="0" marR="0" lvl="0" indent="0" algn="just" defTabSz="914400" eaLnBrk="1" fontAlgn="t"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C00000"/>
                </a:solidFill>
                <a:effectLst/>
                <a:uLnTx/>
                <a:uFillTx/>
                <a:latin typeface="Helvetica Neue"/>
                <a:sym typeface="Helvetica Neue"/>
              </a:rPr>
              <a:t>Disponible en deux parfum: nature et fraise..!</a:t>
            </a:r>
          </a:p>
          <a:p>
            <a:pPr marL="0" marR="0" lvl="0" indent="0" algn="just" defTabSz="914400" eaLnBrk="1" fontAlgn="t" latinLnBrk="0" hangingPunct="1">
              <a:lnSpc>
                <a:spcPct val="100000"/>
              </a:lnSpc>
              <a:spcBef>
                <a:spcPts val="0"/>
              </a:spcBef>
              <a:spcAft>
                <a:spcPts val="0"/>
              </a:spcAft>
              <a:buClrTx/>
              <a:buSzTx/>
              <a:buFontTx/>
              <a:buNone/>
              <a:tabLst/>
              <a:defRPr/>
            </a:pPr>
            <a:endParaRPr lang="fr-FR" sz="2000" kern="0" dirty="0">
              <a:solidFill>
                <a:srgbClr val="C00000"/>
              </a:solidFill>
              <a:latin typeface="Helvetica Neue"/>
              <a:sym typeface="Helvetica Neue"/>
            </a:endParaRPr>
          </a:p>
        </p:txBody>
      </p:sp>
      <p:pic>
        <p:nvPicPr>
          <p:cNvPr id="5" name="Image" descr="Image">
            <a:extLst>
              <a:ext uri="{FF2B5EF4-FFF2-40B4-BE49-F238E27FC236}">
                <a16:creationId xmlns:a16="http://schemas.microsoft.com/office/drawing/2014/main" id="{20F7415B-6EAF-4E14-5F31-16149EB603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grpSp>
        <p:nvGrpSpPr>
          <p:cNvPr id="6" name="Group 2">
            <a:extLst>
              <a:ext uri="{FF2B5EF4-FFF2-40B4-BE49-F238E27FC236}">
                <a16:creationId xmlns:a16="http://schemas.microsoft.com/office/drawing/2014/main" id="{39767585-E5CB-0424-D945-E9FFDE2F8DD1}"/>
              </a:ext>
            </a:extLst>
          </p:cNvPr>
          <p:cNvGrpSpPr>
            <a:grpSpLocks noChangeAspect="1"/>
          </p:cNvGrpSpPr>
          <p:nvPr/>
        </p:nvGrpSpPr>
        <p:grpSpPr>
          <a:xfrm>
            <a:off x="11566427" y="1485900"/>
            <a:ext cx="6874419" cy="7081355"/>
            <a:chOff x="-46990" y="-72390"/>
            <a:chExt cx="4218940" cy="4345940"/>
          </a:xfrm>
        </p:grpSpPr>
        <p:sp>
          <p:nvSpPr>
            <p:cNvPr id="7" name="Freeform 3">
              <a:extLst>
                <a:ext uri="{FF2B5EF4-FFF2-40B4-BE49-F238E27FC236}">
                  <a16:creationId xmlns:a16="http://schemas.microsoft.com/office/drawing/2014/main" id="{73274724-1179-BE94-79F6-7DEB5B0DCEB1}"/>
                </a:ext>
              </a:extLst>
            </p:cNvPr>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7" cstate="email">
                <a:extLst>
                  <a:ext uri="{28A0092B-C50C-407E-A947-70E740481C1C}">
                    <a14:useLocalDpi xmlns:a14="http://schemas.microsoft.com/office/drawing/2010/main"/>
                  </a:ext>
                </a:extLst>
              </a:blip>
              <a:stretch>
                <a:fillRect l="1170"/>
              </a:stretch>
            </a:blipFill>
          </p:spPr>
          <p:txBody>
            <a:bodyPr/>
            <a:lstStyle/>
            <a:p>
              <a:endParaRPr lang="fr-FR" dirty="0"/>
            </a:p>
          </p:txBody>
        </p:sp>
      </p:grpSp>
      <p:pic>
        <p:nvPicPr>
          <p:cNvPr id="8" name="YOGOO Spot 02 M03ok">
            <a:hlinkClick r:id="" action="ppaction://media"/>
            <a:extLst>
              <a:ext uri="{FF2B5EF4-FFF2-40B4-BE49-F238E27FC236}">
                <a16:creationId xmlns:a16="http://schemas.microsoft.com/office/drawing/2014/main" id="{4607FDAB-59F5-215D-62E4-875DA82B5D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22295" y="8013700"/>
            <a:ext cx="406400" cy="406400"/>
          </a:xfrm>
          <a:prstGeom prst="rect">
            <a:avLst/>
          </a:prstGeom>
          <a:solidFill>
            <a:schemeClr val="tx2">
              <a:lumMod val="75000"/>
            </a:schemeClr>
          </a:solidFill>
        </p:spPr>
      </p:pic>
      <p:pic>
        <p:nvPicPr>
          <p:cNvPr id="9" name="YOGOO Spot 02 M01ok">
            <a:hlinkClick r:id="" action="ppaction://media"/>
            <a:extLst>
              <a:ext uri="{FF2B5EF4-FFF2-40B4-BE49-F238E27FC236}">
                <a16:creationId xmlns:a16="http://schemas.microsoft.com/office/drawing/2014/main" id="{F5688B86-A9AD-C8B6-0397-75DF032FD80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45902" y="8013700"/>
            <a:ext cx="406400" cy="406400"/>
          </a:xfrm>
          <a:prstGeom prst="rect">
            <a:avLst/>
          </a:prstGeom>
          <a:solidFill>
            <a:schemeClr val="tx2">
              <a:lumMod val="75000"/>
            </a:schemeClr>
          </a:solidFill>
        </p:spPr>
      </p:pic>
      <p:sp>
        <p:nvSpPr>
          <p:cNvPr id="10" name="TextBox 5">
            <a:extLst>
              <a:ext uri="{FF2B5EF4-FFF2-40B4-BE49-F238E27FC236}">
                <a16:creationId xmlns:a16="http://schemas.microsoft.com/office/drawing/2014/main" id="{32D79571-C9BB-5A50-AE03-D6383B5F7FE5}"/>
              </a:ext>
            </a:extLst>
          </p:cNvPr>
          <p:cNvSpPr txBox="1"/>
          <p:nvPr/>
        </p:nvSpPr>
        <p:spPr>
          <a:xfrm>
            <a:off x="304800" y="6618897"/>
            <a:ext cx="8969758" cy="950068"/>
          </a:xfrm>
          <a:prstGeom prst="rect">
            <a:avLst/>
          </a:prstGeom>
        </p:spPr>
        <p:txBody>
          <a:bodyPr lIns="0" tIns="0" rIns="0" bIns="0" rtlCol="0" anchor="t">
            <a:spAutoFit/>
          </a:bodyPr>
          <a:lstStyle/>
          <a:p>
            <a:pPr>
              <a:lnSpc>
                <a:spcPts val="7979"/>
              </a:lnSpc>
            </a:pPr>
            <a:r>
              <a:rPr lang="en-US" sz="5699" dirty="0">
                <a:solidFill>
                  <a:srgbClr val="069D47"/>
                </a:solidFill>
                <a:latin typeface="Montserrat Bold"/>
              </a:rPr>
              <a:t>spot Radio</a:t>
            </a:r>
            <a:endParaRPr lang="en-US" sz="5699" dirty="0">
              <a:solidFill>
                <a:srgbClr val="069D47"/>
              </a:solidFill>
              <a:latin typeface="Montserrat"/>
            </a:endParaRPr>
          </a:p>
        </p:txBody>
      </p:sp>
    </p:spTree>
    <p:extLst>
      <p:ext uri="{BB962C8B-B14F-4D97-AF65-F5344CB8AC3E}">
        <p14:creationId xmlns:p14="http://schemas.microsoft.com/office/powerpoint/2010/main" val="233179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4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8A951F8-A7B6-1246-5058-9776C7093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5293" y="3725729"/>
            <a:ext cx="5443538" cy="2835541"/>
          </a:xfrm>
          <a:prstGeom prst="rect">
            <a:avLst/>
          </a:prstGeom>
        </p:spPr>
      </p:pic>
      <p:pic>
        <p:nvPicPr>
          <p:cNvPr id="7" name="Image 6">
            <a:extLst>
              <a:ext uri="{FF2B5EF4-FFF2-40B4-BE49-F238E27FC236}">
                <a16:creationId xmlns:a16="http://schemas.microsoft.com/office/drawing/2014/main" id="{8BB5C146-1AB6-F3E6-8865-51D2C0237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4229100"/>
            <a:ext cx="4584865" cy="2152650"/>
          </a:xfrm>
          <a:prstGeom prst="rect">
            <a:avLst/>
          </a:prstGeom>
        </p:spPr>
      </p:pic>
    </p:spTree>
    <p:extLst>
      <p:ext uri="{BB962C8B-B14F-4D97-AF65-F5344CB8AC3E}">
        <p14:creationId xmlns:p14="http://schemas.microsoft.com/office/powerpoint/2010/main" val="207871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46601F4-9E27-4FDE-C033-00A3B5E85717}"/>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kumimoji="0" lang="en-US" sz="5699" b="0" i="0" u="none" strike="noStrike" kern="1200" cap="none" spc="0" normalizeH="0" baseline="0" noProof="0" dirty="0" err="1">
                <a:ln>
                  <a:noFill/>
                </a:ln>
                <a:solidFill>
                  <a:srgbClr val="069D47"/>
                </a:solidFill>
                <a:effectLst/>
                <a:uLnTx/>
                <a:uFillTx/>
                <a:latin typeface="Montserrat Bold"/>
                <a:ea typeface="+mn-ea"/>
                <a:cs typeface="+mn-cs"/>
              </a:rPr>
              <a:t>Piste</a:t>
            </a:r>
            <a:r>
              <a:rPr kumimoji="0" lang="en-US" sz="5699" b="0" i="0" u="none" strike="noStrike" kern="1200" cap="none" spc="0" normalizeH="0" baseline="0" noProof="0" dirty="0">
                <a:ln>
                  <a:noFill/>
                </a:ln>
                <a:solidFill>
                  <a:srgbClr val="069D47"/>
                </a:solidFill>
                <a:effectLst/>
                <a:uLnTx/>
                <a:uFillTx/>
                <a:latin typeface="Montserrat Bold"/>
                <a:ea typeface="+mn-ea"/>
                <a:cs typeface="+mn-cs"/>
              </a:rPr>
              <a:t> 1</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6" name="Image 5">
            <a:extLst>
              <a:ext uri="{FF2B5EF4-FFF2-40B4-BE49-F238E27FC236}">
                <a16:creationId xmlns:a16="http://schemas.microsoft.com/office/drawing/2014/main" id="{E35A47E4-DE11-14E1-4201-3AD8C10388DF}"/>
              </a:ext>
            </a:extLst>
          </p:cNvPr>
          <p:cNvPicPr>
            <a:picLocks noChangeAspect="1"/>
          </p:cNvPicPr>
          <p:nvPr/>
        </p:nvPicPr>
        <p:blipFill>
          <a:blip r:embed="rId2"/>
          <a:stretch>
            <a:fillRect/>
          </a:stretch>
        </p:blipFill>
        <p:spPr>
          <a:xfrm>
            <a:off x="309562" y="1695450"/>
            <a:ext cx="8864600" cy="6648450"/>
          </a:xfrm>
          <a:prstGeom prst="rect">
            <a:avLst/>
          </a:prstGeom>
        </p:spPr>
      </p:pic>
      <p:pic>
        <p:nvPicPr>
          <p:cNvPr id="7" name="Image 6">
            <a:extLst>
              <a:ext uri="{FF2B5EF4-FFF2-40B4-BE49-F238E27FC236}">
                <a16:creationId xmlns:a16="http://schemas.microsoft.com/office/drawing/2014/main" id="{B8F16880-D05B-26F1-190D-AAB81B874480}"/>
              </a:ext>
            </a:extLst>
          </p:cNvPr>
          <p:cNvPicPr>
            <a:picLocks noChangeAspect="1"/>
          </p:cNvPicPr>
          <p:nvPr/>
        </p:nvPicPr>
        <p:blipFill>
          <a:blip r:embed="rId3"/>
          <a:stretch>
            <a:fillRect/>
          </a:stretch>
        </p:blipFill>
        <p:spPr>
          <a:xfrm>
            <a:off x="9293608" y="1695450"/>
            <a:ext cx="8864600" cy="6648450"/>
          </a:xfrm>
          <a:prstGeom prst="rect">
            <a:avLst/>
          </a:prstGeom>
        </p:spPr>
      </p:pic>
      <p:sp>
        <p:nvSpPr>
          <p:cNvPr id="3" name="ZoneTexte 2">
            <a:extLst>
              <a:ext uri="{FF2B5EF4-FFF2-40B4-BE49-F238E27FC236}">
                <a16:creationId xmlns:a16="http://schemas.microsoft.com/office/drawing/2014/main" id="{2D24A36E-B8D0-476E-E8C5-28E6B2FE57E7}"/>
              </a:ext>
            </a:extLst>
          </p:cNvPr>
          <p:cNvSpPr txBox="1"/>
          <p:nvPr/>
        </p:nvSpPr>
        <p:spPr>
          <a:xfrm>
            <a:off x="609600" y="8724900"/>
            <a:ext cx="8534400" cy="1200329"/>
          </a:xfrm>
          <a:prstGeom prst="rect">
            <a:avLst/>
          </a:prstGeom>
          <a:noFill/>
        </p:spPr>
        <p:txBody>
          <a:bodyPr wrap="square" rtlCol="0">
            <a:spAutoFit/>
          </a:bodyPr>
          <a:lstStyle/>
          <a:p>
            <a:r>
              <a:rPr lang="fr-FR" sz="3600" dirty="0"/>
              <a:t>La mention « </a:t>
            </a:r>
            <a:r>
              <a:rPr lang="fr-FR" sz="3600" b="1" dirty="0">
                <a:solidFill>
                  <a:schemeClr val="accent2"/>
                </a:solidFill>
              </a:rPr>
              <a:t>nouveau</a:t>
            </a:r>
            <a:r>
              <a:rPr lang="fr-FR" sz="3600" dirty="0"/>
              <a:t> » sera rajoutée sur tous les supports médias</a:t>
            </a:r>
          </a:p>
        </p:txBody>
      </p:sp>
    </p:spTree>
    <p:extLst>
      <p:ext uri="{BB962C8B-B14F-4D97-AF65-F5344CB8AC3E}">
        <p14:creationId xmlns:p14="http://schemas.microsoft.com/office/powerpoint/2010/main" val="2180032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5">
            <a:extLst>
              <a:ext uri="{FF2B5EF4-FFF2-40B4-BE49-F238E27FC236}">
                <a16:creationId xmlns:a16="http://schemas.microsoft.com/office/drawing/2014/main" id="{88523041-0B08-B406-875A-51518807CACF}"/>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kumimoji="0" lang="en-US" sz="5699" b="0" i="0" u="none" strike="noStrike" kern="1200" cap="none" spc="0" normalizeH="0" baseline="0" noProof="0" dirty="0" err="1">
                <a:ln>
                  <a:noFill/>
                </a:ln>
                <a:solidFill>
                  <a:srgbClr val="069D47"/>
                </a:solidFill>
                <a:effectLst/>
                <a:uLnTx/>
                <a:uFillTx/>
                <a:latin typeface="Montserrat Bold"/>
                <a:ea typeface="+mn-ea"/>
                <a:cs typeface="+mn-cs"/>
              </a:rPr>
              <a:t>Piste</a:t>
            </a:r>
            <a:r>
              <a:rPr kumimoji="0" lang="en-US" sz="5699" b="0" i="0" u="none" strike="noStrike" kern="1200" cap="none" spc="0" normalizeH="0" baseline="0" noProof="0" dirty="0">
                <a:ln>
                  <a:noFill/>
                </a:ln>
                <a:solidFill>
                  <a:srgbClr val="069D47"/>
                </a:solidFill>
                <a:effectLst/>
                <a:uLnTx/>
                <a:uFillTx/>
                <a:latin typeface="Montserrat Bold"/>
                <a:ea typeface="+mn-ea"/>
                <a:cs typeface="+mn-cs"/>
              </a:rPr>
              <a:t> 1</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2" name="Image 1">
            <a:extLst>
              <a:ext uri="{FF2B5EF4-FFF2-40B4-BE49-F238E27FC236}">
                <a16:creationId xmlns:a16="http://schemas.microsoft.com/office/drawing/2014/main" id="{BFEA5AA6-E893-9F42-6382-A1C10DBCAD0A}"/>
              </a:ext>
            </a:extLst>
          </p:cNvPr>
          <p:cNvPicPr>
            <a:picLocks noChangeAspect="1"/>
          </p:cNvPicPr>
          <p:nvPr/>
        </p:nvPicPr>
        <p:blipFill>
          <a:blip r:embed="rId2"/>
          <a:stretch>
            <a:fillRect/>
          </a:stretch>
        </p:blipFill>
        <p:spPr>
          <a:xfrm>
            <a:off x="282388" y="1492623"/>
            <a:ext cx="10210799" cy="7658099"/>
          </a:xfrm>
          <a:prstGeom prst="rect">
            <a:avLst/>
          </a:prstGeom>
        </p:spPr>
      </p:pic>
      <p:pic>
        <p:nvPicPr>
          <p:cNvPr id="3" name="Image 2">
            <a:extLst>
              <a:ext uri="{FF2B5EF4-FFF2-40B4-BE49-F238E27FC236}">
                <a16:creationId xmlns:a16="http://schemas.microsoft.com/office/drawing/2014/main" id="{0DF05604-9719-2556-648E-EA02A5BFC3BC}"/>
              </a:ext>
            </a:extLst>
          </p:cNvPr>
          <p:cNvPicPr>
            <a:picLocks noChangeAspect="1"/>
          </p:cNvPicPr>
          <p:nvPr/>
        </p:nvPicPr>
        <p:blipFill>
          <a:blip r:embed="rId3"/>
          <a:stretch>
            <a:fillRect/>
          </a:stretch>
        </p:blipFill>
        <p:spPr>
          <a:xfrm>
            <a:off x="11506200" y="3740522"/>
            <a:ext cx="5257800" cy="5257800"/>
          </a:xfrm>
          <a:prstGeom prst="rect">
            <a:avLst/>
          </a:prstGeom>
        </p:spPr>
      </p:pic>
    </p:spTree>
    <p:extLst>
      <p:ext uri="{BB962C8B-B14F-4D97-AF65-F5344CB8AC3E}">
        <p14:creationId xmlns:p14="http://schemas.microsoft.com/office/powerpoint/2010/main" val="2243676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5">
            <a:extLst>
              <a:ext uri="{FF2B5EF4-FFF2-40B4-BE49-F238E27FC236}">
                <a16:creationId xmlns:a16="http://schemas.microsoft.com/office/drawing/2014/main" id="{88523041-0B08-B406-875A-51518807CACF}"/>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kumimoji="0" lang="en-US" sz="5699" b="0" i="0" u="none" strike="noStrike" kern="1200" cap="none" spc="0" normalizeH="0" baseline="0" noProof="0" dirty="0" err="1">
                <a:ln>
                  <a:noFill/>
                </a:ln>
                <a:solidFill>
                  <a:srgbClr val="069D47"/>
                </a:solidFill>
                <a:effectLst/>
                <a:uLnTx/>
                <a:uFillTx/>
                <a:latin typeface="Montserrat Bold"/>
                <a:ea typeface="+mn-ea"/>
                <a:cs typeface="+mn-cs"/>
              </a:rPr>
              <a:t>Piste</a:t>
            </a:r>
            <a:r>
              <a:rPr kumimoji="0" lang="en-US" sz="5699" b="0" i="0" u="none" strike="noStrike" kern="1200" cap="none" spc="0" normalizeH="0" baseline="0" noProof="0" dirty="0">
                <a:ln>
                  <a:noFill/>
                </a:ln>
                <a:solidFill>
                  <a:srgbClr val="069D47"/>
                </a:solidFill>
                <a:effectLst/>
                <a:uLnTx/>
                <a:uFillTx/>
                <a:latin typeface="Montserrat Bold"/>
                <a:ea typeface="+mn-ea"/>
                <a:cs typeface="+mn-cs"/>
              </a:rPr>
              <a:t> 1</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2" name="Image 1">
            <a:extLst>
              <a:ext uri="{FF2B5EF4-FFF2-40B4-BE49-F238E27FC236}">
                <a16:creationId xmlns:a16="http://schemas.microsoft.com/office/drawing/2014/main" id="{188F4F0C-B47E-85AC-FC14-F14245DE7ED9}"/>
              </a:ext>
            </a:extLst>
          </p:cNvPr>
          <p:cNvPicPr>
            <a:picLocks noChangeAspect="1"/>
          </p:cNvPicPr>
          <p:nvPr/>
        </p:nvPicPr>
        <p:blipFill>
          <a:blip r:embed="rId2"/>
          <a:stretch>
            <a:fillRect/>
          </a:stretch>
        </p:blipFill>
        <p:spPr>
          <a:xfrm>
            <a:off x="1104900" y="1554056"/>
            <a:ext cx="16078200" cy="8083762"/>
          </a:xfrm>
          <a:prstGeom prst="rect">
            <a:avLst/>
          </a:prstGeom>
        </p:spPr>
      </p:pic>
    </p:spTree>
    <p:extLst>
      <p:ext uri="{BB962C8B-B14F-4D97-AF65-F5344CB8AC3E}">
        <p14:creationId xmlns:p14="http://schemas.microsoft.com/office/powerpoint/2010/main" val="1282046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46601F4-9E27-4FDE-C033-00A3B5E85717}"/>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lang="en-US" sz="5699" dirty="0">
                <a:solidFill>
                  <a:srgbClr val="069D47"/>
                </a:solidFill>
                <a:latin typeface="Montserrat Bold"/>
              </a:rPr>
              <a:t>PISTE 1</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4" name="Image" descr="Image">
            <a:extLst>
              <a:ext uri="{FF2B5EF4-FFF2-40B4-BE49-F238E27FC236}">
                <a16:creationId xmlns:a16="http://schemas.microsoft.com/office/drawing/2014/main" id="{B92B3661-33EF-460D-6E24-9F4B753FFB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pic>
        <p:nvPicPr>
          <p:cNvPr id="10" name="Image 9">
            <a:extLst>
              <a:ext uri="{FF2B5EF4-FFF2-40B4-BE49-F238E27FC236}">
                <a16:creationId xmlns:a16="http://schemas.microsoft.com/office/drawing/2014/main" id="{A79C977F-77E1-F814-B4BD-658F7D8EA2FA}"/>
              </a:ext>
            </a:extLst>
          </p:cNvPr>
          <p:cNvPicPr>
            <a:picLocks noChangeAspect="1"/>
          </p:cNvPicPr>
          <p:nvPr/>
        </p:nvPicPr>
        <p:blipFill>
          <a:blip r:embed="rId3"/>
          <a:stretch>
            <a:fillRect/>
          </a:stretch>
        </p:blipFill>
        <p:spPr>
          <a:xfrm>
            <a:off x="276225" y="1943100"/>
            <a:ext cx="9486900" cy="6324600"/>
          </a:xfrm>
          <a:prstGeom prst="rect">
            <a:avLst/>
          </a:prstGeom>
        </p:spPr>
      </p:pic>
      <p:pic>
        <p:nvPicPr>
          <p:cNvPr id="11" name="Image 10">
            <a:extLst>
              <a:ext uri="{FF2B5EF4-FFF2-40B4-BE49-F238E27FC236}">
                <a16:creationId xmlns:a16="http://schemas.microsoft.com/office/drawing/2014/main" id="{A39A2B67-EFD4-A8CB-E53D-5A41E0353B8E}"/>
              </a:ext>
            </a:extLst>
          </p:cNvPr>
          <p:cNvPicPr>
            <a:picLocks noChangeAspect="1"/>
          </p:cNvPicPr>
          <p:nvPr/>
        </p:nvPicPr>
        <p:blipFill>
          <a:blip r:embed="rId4"/>
          <a:stretch>
            <a:fillRect/>
          </a:stretch>
        </p:blipFill>
        <p:spPr>
          <a:xfrm>
            <a:off x="9796462" y="1943100"/>
            <a:ext cx="8410524" cy="6553200"/>
          </a:xfrm>
          <a:prstGeom prst="rect">
            <a:avLst/>
          </a:prstGeom>
        </p:spPr>
      </p:pic>
    </p:spTree>
    <p:extLst>
      <p:ext uri="{BB962C8B-B14F-4D97-AF65-F5344CB8AC3E}">
        <p14:creationId xmlns:p14="http://schemas.microsoft.com/office/powerpoint/2010/main" val="1012770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46601F4-9E27-4FDE-C033-00A3B5E85717}"/>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lang="en-US" sz="5699" dirty="0">
                <a:solidFill>
                  <a:srgbClr val="069D47"/>
                </a:solidFill>
                <a:latin typeface="Montserrat Bold"/>
              </a:rPr>
              <a:t>PISTE 1</a:t>
            </a:r>
            <a:r>
              <a:rPr kumimoji="0" lang="en-US" sz="5699" b="0" i="0" u="none" strike="noStrike" kern="1200" cap="none" spc="0" normalizeH="0" baseline="0" noProof="0" dirty="0">
                <a:ln>
                  <a:noFill/>
                </a:ln>
                <a:solidFill>
                  <a:srgbClr val="069D47"/>
                </a:solidFill>
                <a:effectLst/>
                <a:uLnTx/>
                <a:uFillTx/>
                <a:latin typeface="Montserrat Bold"/>
                <a:ea typeface="+mn-ea"/>
                <a:cs typeface="+mn-cs"/>
              </a:rPr>
              <a:t> </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4" name="Image" descr="Image">
            <a:extLst>
              <a:ext uri="{FF2B5EF4-FFF2-40B4-BE49-F238E27FC236}">
                <a16:creationId xmlns:a16="http://schemas.microsoft.com/office/drawing/2014/main" id="{B92B3661-33EF-460D-6E24-9F4B753FFB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pic>
        <p:nvPicPr>
          <p:cNvPr id="7" name="Image 6">
            <a:extLst>
              <a:ext uri="{FF2B5EF4-FFF2-40B4-BE49-F238E27FC236}">
                <a16:creationId xmlns:a16="http://schemas.microsoft.com/office/drawing/2014/main" id="{AC08EFC5-F991-C870-16A3-F3F2BA25203A}"/>
              </a:ext>
            </a:extLst>
          </p:cNvPr>
          <p:cNvPicPr>
            <a:picLocks noChangeAspect="1"/>
          </p:cNvPicPr>
          <p:nvPr/>
        </p:nvPicPr>
        <p:blipFill>
          <a:blip r:embed="rId3"/>
          <a:stretch>
            <a:fillRect/>
          </a:stretch>
        </p:blipFill>
        <p:spPr>
          <a:xfrm>
            <a:off x="4762" y="1839616"/>
            <a:ext cx="9448800" cy="7086600"/>
          </a:xfrm>
          <a:prstGeom prst="rect">
            <a:avLst/>
          </a:prstGeom>
        </p:spPr>
      </p:pic>
      <p:pic>
        <p:nvPicPr>
          <p:cNvPr id="8" name="Image 7">
            <a:extLst>
              <a:ext uri="{FF2B5EF4-FFF2-40B4-BE49-F238E27FC236}">
                <a16:creationId xmlns:a16="http://schemas.microsoft.com/office/drawing/2014/main" id="{12A22365-C79D-7E34-E9F8-0DC72452797E}"/>
              </a:ext>
            </a:extLst>
          </p:cNvPr>
          <p:cNvPicPr>
            <a:picLocks noChangeAspect="1"/>
          </p:cNvPicPr>
          <p:nvPr/>
        </p:nvPicPr>
        <p:blipFill rotWithShape="1">
          <a:blip r:embed="rId4"/>
          <a:srcRect r="1663"/>
          <a:stretch/>
        </p:blipFill>
        <p:spPr>
          <a:xfrm>
            <a:off x="8991600" y="1839616"/>
            <a:ext cx="9291638" cy="7086600"/>
          </a:xfrm>
          <a:prstGeom prst="rect">
            <a:avLst/>
          </a:prstGeom>
        </p:spPr>
      </p:pic>
    </p:spTree>
    <p:extLst>
      <p:ext uri="{BB962C8B-B14F-4D97-AF65-F5344CB8AC3E}">
        <p14:creationId xmlns:p14="http://schemas.microsoft.com/office/powerpoint/2010/main" val="2815223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5">
            <a:extLst>
              <a:ext uri="{FF2B5EF4-FFF2-40B4-BE49-F238E27FC236}">
                <a16:creationId xmlns:a16="http://schemas.microsoft.com/office/drawing/2014/main" id="{88523041-0B08-B406-875A-51518807CACF}"/>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kumimoji="0" lang="en-US" sz="5699" b="0" i="0" u="none" strike="noStrike" kern="1200" cap="none" spc="0" normalizeH="0" baseline="0" noProof="0" dirty="0" err="1">
                <a:ln>
                  <a:noFill/>
                </a:ln>
                <a:solidFill>
                  <a:srgbClr val="069D47"/>
                </a:solidFill>
                <a:effectLst/>
                <a:uLnTx/>
                <a:uFillTx/>
                <a:latin typeface="Montserrat Bold"/>
                <a:ea typeface="+mn-ea"/>
                <a:cs typeface="+mn-cs"/>
              </a:rPr>
              <a:t>Piste</a:t>
            </a:r>
            <a:r>
              <a:rPr kumimoji="0" lang="en-US" sz="5699" b="0" i="0" u="none" strike="noStrike" kern="1200" cap="none" spc="0" normalizeH="0" baseline="0" noProof="0" dirty="0">
                <a:ln>
                  <a:noFill/>
                </a:ln>
                <a:solidFill>
                  <a:srgbClr val="069D47"/>
                </a:solidFill>
                <a:effectLst/>
                <a:uLnTx/>
                <a:uFillTx/>
                <a:latin typeface="Montserrat Bold"/>
                <a:ea typeface="+mn-ea"/>
                <a:cs typeface="+mn-cs"/>
              </a:rPr>
              <a:t> 2</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2" name="Image 1">
            <a:extLst>
              <a:ext uri="{FF2B5EF4-FFF2-40B4-BE49-F238E27FC236}">
                <a16:creationId xmlns:a16="http://schemas.microsoft.com/office/drawing/2014/main" id="{A675C018-8F7E-3048-6073-41335E28D36F}"/>
              </a:ext>
            </a:extLst>
          </p:cNvPr>
          <p:cNvPicPr>
            <a:picLocks noChangeAspect="1"/>
          </p:cNvPicPr>
          <p:nvPr/>
        </p:nvPicPr>
        <p:blipFill>
          <a:blip r:embed="rId2"/>
          <a:stretch>
            <a:fillRect/>
          </a:stretch>
        </p:blipFill>
        <p:spPr>
          <a:xfrm>
            <a:off x="3276600" y="342900"/>
            <a:ext cx="12649200" cy="9486900"/>
          </a:xfrm>
          <a:prstGeom prst="rect">
            <a:avLst/>
          </a:prstGeom>
        </p:spPr>
      </p:pic>
    </p:spTree>
    <p:extLst>
      <p:ext uri="{BB962C8B-B14F-4D97-AF65-F5344CB8AC3E}">
        <p14:creationId xmlns:p14="http://schemas.microsoft.com/office/powerpoint/2010/main" val="372651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CAAC9375-41B6-5E7D-6FBE-492776A6341F}"/>
              </a:ext>
            </a:extLst>
          </p:cNvPr>
          <p:cNvGrpSpPr/>
          <p:nvPr/>
        </p:nvGrpSpPr>
        <p:grpSpPr>
          <a:xfrm>
            <a:off x="0" y="-15240"/>
            <a:ext cx="18288000" cy="10302240"/>
            <a:chOff x="0" y="-10160"/>
            <a:chExt cx="12043795" cy="6868160"/>
          </a:xfrm>
        </p:grpSpPr>
        <p:pic>
          <p:nvPicPr>
            <p:cNvPr id="7" name="Image 6">
              <a:extLst>
                <a:ext uri="{FF2B5EF4-FFF2-40B4-BE49-F238E27FC236}">
                  <a16:creationId xmlns:a16="http://schemas.microsoft.com/office/drawing/2014/main" id="{58A84064-F8EE-DA0A-BA33-E304A4AA73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7475954" cy="6858000"/>
            </a:xfrm>
            <a:prstGeom prst="rect">
              <a:avLst/>
            </a:prstGeom>
          </p:spPr>
        </p:pic>
        <p:grpSp>
          <p:nvGrpSpPr>
            <p:cNvPr id="18" name="Groupe 17">
              <a:extLst>
                <a:ext uri="{FF2B5EF4-FFF2-40B4-BE49-F238E27FC236}">
                  <a16:creationId xmlns:a16="http://schemas.microsoft.com/office/drawing/2014/main" id="{4CCE064B-A272-512E-988D-4C7A62716295}"/>
                </a:ext>
              </a:extLst>
            </p:cNvPr>
            <p:cNvGrpSpPr/>
            <p:nvPr/>
          </p:nvGrpSpPr>
          <p:grpSpPr>
            <a:xfrm>
              <a:off x="7406935" y="-10160"/>
              <a:ext cx="4636860" cy="6858000"/>
              <a:chOff x="7438300" y="0"/>
              <a:chExt cx="4636860" cy="6858000"/>
            </a:xfrm>
          </p:grpSpPr>
          <p:pic>
            <p:nvPicPr>
              <p:cNvPr id="14" name="Image 13">
                <a:extLst>
                  <a:ext uri="{FF2B5EF4-FFF2-40B4-BE49-F238E27FC236}">
                    <a16:creationId xmlns:a16="http://schemas.microsoft.com/office/drawing/2014/main" id="{E45264CA-BBDB-D490-446C-FFE5A717D1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8300" y="0"/>
                <a:ext cx="2376850" cy="6858000"/>
              </a:xfrm>
              <a:prstGeom prst="rect">
                <a:avLst/>
              </a:prstGeom>
            </p:spPr>
          </p:pic>
          <p:pic>
            <p:nvPicPr>
              <p:cNvPr id="15" name="Image 14">
                <a:extLst>
                  <a:ext uri="{FF2B5EF4-FFF2-40B4-BE49-F238E27FC236}">
                    <a16:creationId xmlns:a16="http://schemas.microsoft.com/office/drawing/2014/main" id="{E859DCFE-FF1E-07F4-FDBE-2A00DE9FCC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98310" y="0"/>
                <a:ext cx="2376850" cy="6858000"/>
              </a:xfrm>
              <a:prstGeom prst="rect">
                <a:avLst/>
              </a:prstGeom>
            </p:spPr>
          </p:pic>
        </p:grpSp>
      </p:grpSp>
      <p:sp>
        <p:nvSpPr>
          <p:cNvPr id="5" name="object 7">
            <a:extLst>
              <a:ext uri="{FF2B5EF4-FFF2-40B4-BE49-F238E27FC236}">
                <a16:creationId xmlns:a16="http://schemas.microsoft.com/office/drawing/2014/main" id="{7EE22476-9DD9-424A-22E7-180541A14FB3}"/>
              </a:ext>
            </a:extLst>
          </p:cNvPr>
          <p:cNvSpPr txBox="1"/>
          <p:nvPr/>
        </p:nvSpPr>
        <p:spPr>
          <a:xfrm>
            <a:off x="7391400" y="876300"/>
            <a:ext cx="10668000" cy="6892849"/>
          </a:xfrm>
          <a:prstGeom prst="rect">
            <a:avLst/>
          </a:prstGeom>
          <a:noFill/>
        </p:spPr>
        <p:txBody>
          <a:bodyPr vert="horz" wrap="square" lIns="0" tIns="18098" rIns="0" bIns="0" rtlCol="0">
            <a:spAutoFit/>
          </a:bodyPr>
          <a:lstStyle/>
          <a:p>
            <a:pPr lvl="0">
              <a:lnSpc>
                <a:spcPct val="107000"/>
              </a:lnSpc>
              <a:defRPr/>
            </a:pPr>
            <a:r>
              <a:rPr lang="fr-FR" sz="2800" spc="-15" dirty="0">
                <a:solidFill>
                  <a:schemeClr val="bg1"/>
                </a:solidFill>
              </a:rPr>
              <a:t>Le yaourt à boire est la catégorie de produits laitiers qui connaît la croissance la plus rapide (+4,9%) en Côte d’Ivoire derrière le lait infantile. Conformément à la stratégie de rattrapage et de leadership dans la catégorie RTD, il est possible de jouer dans le yaourt à boire.</a:t>
            </a:r>
          </a:p>
          <a:p>
            <a:pPr lvl="0">
              <a:lnSpc>
                <a:spcPct val="107000"/>
              </a:lnSpc>
              <a:defRPr/>
            </a:pPr>
            <a:r>
              <a:rPr lang="fr-FR" sz="2800" spc="-15" dirty="0">
                <a:solidFill>
                  <a:schemeClr val="bg1"/>
                </a:solidFill>
              </a:rPr>
              <a:t>
Jouer dans cette catégorie complétera le portefeuille FC et permettra d’atteindre de nouveaux utilisateurs (adolescents et jeunes adultes). </a:t>
            </a:r>
          </a:p>
          <a:p>
            <a:pPr lvl="0">
              <a:lnSpc>
                <a:spcPct val="107000"/>
              </a:lnSpc>
              <a:defRPr/>
            </a:pPr>
            <a:r>
              <a:rPr lang="fr-FR" sz="2800" spc="-15" dirty="0">
                <a:solidFill>
                  <a:schemeClr val="bg1"/>
                </a:solidFill>
              </a:rPr>
              <a:t>
Un projet pilote de commercialisation du yaourt à boire a été mené en 2019 / 2020 en Côte d’Ivoire avec un succès en ce qui concerne l’appréciation des consommateurs. Cependant, la marge GP était négative. </a:t>
            </a:r>
          </a:p>
          <a:p>
            <a:pPr lvl="0">
              <a:lnSpc>
                <a:spcPct val="107000"/>
              </a:lnSpc>
              <a:defRPr/>
            </a:pPr>
            <a:endParaRPr lang="fr-FR" sz="2800" spc="-15" dirty="0">
              <a:solidFill>
                <a:schemeClr val="bg1"/>
              </a:solidFill>
            </a:endParaRPr>
          </a:p>
          <a:p>
            <a:pPr lvl="0">
              <a:lnSpc>
                <a:spcPct val="107000"/>
              </a:lnSpc>
              <a:defRPr/>
            </a:pPr>
            <a:r>
              <a:rPr lang="fr-FR" sz="2800" spc="-15" dirty="0">
                <a:solidFill>
                  <a:schemeClr val="bg1"/>
                </a:solidFill>
              </a:rPr>
              <a:t>L’intégration de WA dans l’Afrique subsaharienne nous donne l’occasion d’avoir du yaourt à boire, provenant du Nigeria avec plus de rentabilité.</a:t>
            </a:r>
            <a:r>
              <a:rPr lang="fr-FR" sz="2800" spc="-15" dirty="0">
                <a:solidFill>
                  <a:srgbClr val="3F4043"/>
                </a:solidFill>
              </a:rPr>
              <a:t>
</a:t>
            </a:r>
            <a:endParaRPr lang="en-US" sz="3200" spc="-15" dirty="0">
              <a:solidFill>
                <a:srgbClr val="3F4043"/>
              </a:solidFill>
              <a:latin typeface="Verdana"/>
            </a:endParaRPr>
          </a:p>
        </p:txBody>
      </p:sp>
      <p:sp>
        <p:nvSpPr>
          <p:cNvPr id="20" name="ZoneTexte 19">
            <a:extLst>
              <a:ext uri="{FF2B5EF4-FFF2-40B4-BE49-F238E27FC236}">
                <a16:creationId xmlns:a16="http://schemas.microsoft.com/office/drawing/2014/main" id="{08F4769F-BB97-878F-6434-B1A097CF6C88}"/>
              </a:ext>
            </a:extLst>
          </p:cNvPr>
          <p:cNvSpPr txBox="1"/>
          <p:nvPr/>
        </p:nvSpPr>
        <p:spPr>
          <a:xfrm>
            <a:off x="548640" y="362337"/>
            <a:ext cx="490728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algn="ctr" defTabSz="3657507" hangingPunct="0"/>
            <a:r>
              <a:rPr lang="fr-CM" sz="3600" b="1" dirty="0">
                <a:solidFill>
                  <a:schemeClr val="bg1"/>
                </a:solidFill>
                <a:sym typeface="Helvetica Neue"/>
              </a:rPr>
              <a:t>CONTEXTE</a:t>
            </a:r>
          </a:p>
        </p:txBody>
      </p:sp>
    </p:spTree>
    <p:extLst>
      <p:ext uri="{BB962C8B-B14F-4D97-AF65-F5344CB8AC3E}">
        <p14:creationId xmlns:p14="http://schemas.microsoft.com/office/powerpoint/2010/main" val="372442226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46601F4-9E27-4FDE-C033-00A3B5E85717}"/>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kumimoji="0" lang="en-US" sz="5699" b="0" i="0" u="none" strike="noStrike" kern="1200" cap="none" spc="0" normalizeH="0" baseline="0" noProof="0" dirty="0">
                <a:ln>
                  <a:noFill/>
                </a:ln>
                <a:solidFill>
                  <a:srgbClr val="069D47"/>
                </a:solidFill>
                <a:effectLst/>
                <a:uLnTx/>
                <a:uFillTx/>
                <a:latin typeface="Montserrat Bold"/>
                <a:ea typeface="+mn-ea"/>
                <a:cs typeface="+mn-cs"/>
              </a:rPr>
              <a:t>OOH</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4" name="Image" descr="Image">
            <a:extLst>
              <a:ext uri="{FF2B5EF4-FFF2-40B4-BE49-F238E27FC236}">
                <a16:creationId xmlns:a16="http://schemas.microsoft.com/office/drawing/2014/main" id="{B92B3661-33EF-460D-6E24-9F4B753FFB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pic>
        <p:nvPicPr>
          <p:cNvPr id="3" name="Image 2">
            <a:extLst>
              <a:ext uri="{FF2B5EF4-FFF2-40B4-BE49-F238E27FC236}">
                <a16:creationId xmlns:a16="http://schemas.microsoft.com/office/drawing/2014/main" id="{8003FF4B-9B92-BAC3-CECB-56DACBD0D5D2}"/>
              </a:ext>
            </a:extLst>
          </p:cNvPr>
          <p:cNvPicPr>
            <a:picLocks noChangeAspect="1"/>
          </p:cNvPicPr>
          <p:nvPr/>
        </p:nvPicPr>
        <p:blipFill>
          <a:blip r:embed="rId3"/>
          <a:stretch>
            <a:fillRect/>
          </a:stretch>
        </p:blipFill>
        <p:spPr>
          <a:xfrm>
            <a:off x="1295400" y="1317621"/>
            <a:ext cx="6015318" cy="8020424"/>
          </a:xfrm>
          <a:prstGeom prst="rect">
            <a:avLst/>
          </a:prstGeom>
        </p:spPr>
      </p:pic>
      <p:pic>
        <p:nvPicPr>
          <p:cNvPr id="9" name="Image 8">
            <a:extLst>
              <a:ext uri="{FF2B5EF4-FFF2-40B4-BE49-F238E27FC236}">
                <a16:creationId xmlns:a16="http://schemas.microsoft.com/office/drawing/2014/main" id="{8736AB8E-BD0E-0ED5-B40E-99E0851B91BE}"/>
              </a:ext>
            </a:extLst>
          </p:cNvPr>
          <p:cNvPicPr>
            <a:picLocks noChangeAspect="1"/>
          </p:cNvPicPr>
          <p:nvPr/>
        </p:nvPicPr>
        <p:blipFill>
          <a:blip r:embed="rId4"/>
          <a:stretch>
            <a:fillRect/>
          </a:stretch>
        </p:blipFill>
        <p:spPr>
          <a:xfrm>
            <a:off x="7696199" y="1317621"/>
            <a:ext cx="7875417" cy="7864479"/>
          </a:xfrm>
          <a:prstGeom prst="rect">
            <a:avLst/>
          </a:prstGeom>
        </p:spPr>
      </p:pic>
    </p:spTree>
    <p:extLst>
      <p:ext uri="{BB962C8B-B14F-4D97-AF65-F5344CB8AC3E}">
        <p14:creationId xmlns:p14="http://schemas.microsoft.com/office/powerpoint/2010/main" val="3610437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46601F4-9E27-4FDE-C033-00A3B5E85717}"/>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kumimoji="0" lang="en-US" sz="5699" b="0" i="0" u="none" strike="noStrike" kern="1200" cap="none" spc="0" normalizeH="0" baseline="0" noProof="0" dirty="0">
                <a:ln>
                  <a:noFill/>
                </a:ln>
                <a:solidFill>
                  <a:srgbClr val="069D47"/>
                </a:solidFill>
                <a:effectLst/>
                <a:uLnTx/>
                <a:uFillTx/>
                <a:latin typeface="Montserrat Bold"/>
                <a:ea typeface="+mn-ea"/>
                <a:cs typeface="+mn-cs"/>
              </a:rPr>
              <a:t>PLV</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4" name="Image" descr="Image">
            <a:extLst>
              <a:ext uri="{FF2B5EF4-FFF2-40B4-BE49-F238E27FC236}">
                <a16:creationId xmlns:a16="http://schemas.microsoft.com/office/drawing/2014/main" id="{B92B3661-33EF-460D-6E24-9F4B753FFB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sp>
        <p:nvSpPr>
          <p:cNvPr id="9" name="AutoShape 2">
            <a:extLst>
              <a:ext uri="{FF2B5EF4-FFF2-40B4-BE49-F238E27FC236}">
                <a16:creationId xmlns:a16="http://schemas.microsoft.com/office/drawing/2014/main" id="{F234B290-8106-94D6-56B9-FC87FEF2FF4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 name="Image 10">
            <a:extLst>
              <a:ext uri="{FF2B5EF4-FFF2-40B4-BE49-F238E27FC236}">
                <a16:creationId xmlns:a16="http://schemas.microsoft.com/office/drawing/2014/main" id="{83774284-4C09-F69A-D47F-624A03A5B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00348"/>
            <a:ext cx="8510972" cy="5676752"/>
          </a:xfrm>
          <a:prstGeom prst="rect">
            <a:avLst/>
          </a:prstGeom>
        </p:spPr>
      </p:pic>
      <p:pic>
        <p:nvPicPr>
          <p:cNvPr id="13" name="Image 12">
            <a:extLst>
              <a:ext uri="{FF2B5EF4-FFF2-40B4-BE49-F238E27FC236}">
                <a16:creationId xmlns:a16="http://schemas.microsoft.com/office/drawing/2014/main" id="{054D7A8A-9003-87A9-4C4B-5E0234F42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1672213"/>
            <a:ext cx="8382000" cy="5590729"/>
          </a:xfrm>
          <a:prstGeom prst="rect">
            <a:avLst/>
          </a:prstGeom>
        </p:spPr>
      </p:pic>
    </p:spTree>
    <p:extLst>
      <p:ext uri="{BB962C8B-B14F-4D97-AF65-F5344CB8AC3E}">
        <p14:creationId xmlns:p14="http://schemas.microsoft.com/office/powerpoint/2010/main" val="3581510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11EF549-8557-C766-5191-0668E327698B}"/>
              </a:ext>
            </a:extLst>
          </p:cNvPr>
          <p:cNvPicPr>
            <a:picLocks noChangeAspect="1"/>
          </p:cNvPicPr>
          <p:nvPr/>
        </p:nvPicPr>
        <p:blipFill>
          <a:blip r:embed="rId2"/>
          <a:stretch>
            <a:fillRect/>
          </a:stretch>
        </p:blipFill>
        <p:spPr>
          <a:xfrm>
            <a:off x="8382000" y="3881718"/>
            <a:ext cx="9252284" cy="6168188"/>
          </a:xfrm>
          <a:prstGeom prst="rect">
            <a:avLst/>
          </a:prstGeom>
        </p:spPr>
      </p:pic>
      <p:sp>
        <p:nvSpPr>
          <p:cNvPr id="2" name="TextBox 5">
            <a:extLst>
              <a:ext uri="{FF2B5EF4-FFF2-40B4-BE49-F238E27FC236}">
                <a16:creationId xmlns:a16="http://schemas.microsoft.com/office/drawing/2014/main" id="{B46601F4-9E27-4FDE-C033-00A3B5E85717}"/>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kumimoji="0" lang="en-US" sz="5699" b="0" i="0" u="none" strike="noStrike" kern="1200" cap="none" spc="0" normalizeH="0" baseline="0" noProof="0" dirty="0">
                <a:ln>
                  <a:noFill/>
                </a:ln>
                <a:solidFill>
                  <a:srgbClr val="069D47"/>
                </a:solidFill>
                <a:effectLst/>
                <a:uLnTx/>
                <a:uFillTx/>
                <a:latin typeface="Montserrat Bold"/>
                <a:ea typeface="+mn-ea"/>
                <a:cs typeface="+mn-cs"/>
              </a:rPr>
              <a:t>PLV</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4" name="Image" descr="Image">
            <a:extLst>
              <a:ext uri="{FF2B5EF4-FFF2-40B4-BE49-F238E27FC236}">
                <a16:creationId xmlns:a16="http://schemas.microsoft.com/office/drawing/2014/main" id="{B92B3661-33EF-460D-6E24-9F4B753FFB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pic>
        <p:nvPicPr>
          <p:cNvPr id="3" name="Image 2">
            <a:extLst>
              <a:ext uri="{FF2B5EF4-FFF2-40B4-BE49-F238E27FC236}">
                <a16:creationId xmlns:a16="http://schemas.microsoft.com/office/drawing/2014/main" id="{C95A9B86-3B82-5980-AA52-058DD15DFAA8}"/>
              </a:ext>
            </a:extLst>
          </p:cNvPr>
          <p:cNvPicPr>
            <a:picLocks noChangeAspect="1"/>
          </p:cNvPicPr>
          <p:nvPr/>
        </p:nvPicPr>
        <p:blipFill>
          <a:blip r:embed="rId4"/>
          <a:stretch>
            <a:fillRect/>
          </a:stretch>
        </p:blipFill>
        <p:spPr>
          <a:xfrm>
            <a:off x="4191000" y="1799057"/>
            <a:ext cx="9252284" cy="6168188"/>
          </a:xfrm>
          <a:prstGeom prst="rect">
            <a:avLst/>
          </a:prstGeom>
        </p:spPr>
      </p:pic>
      <p:pic>
        <p:nvPicPr>
          <p:cNvPr id="8" name="Image 7">
            <a:extLst>
              <a:ext uri="{FF2B5EF4-FFF2-40B4-BE49-F238E27FC236}">
                <a16:creationId xmlns:a16="http://schemas.microsoft.com/office/drawing/2014/main" id="{8043A0C1-F403-0541-71DC-89393E93D753}"/>
              </a:ext>
            </a:extLst>
          </p:cNvPr>
          <p:cNvPicPr>
            <a:picLocks noChangeAspect="1"/>
          </p:cNvPicPr>
          <p:nvPr/>
        </p:nvPicPr>
        <p:blipFill>
          <a:blip r:embed="rId5"/>
          <a:stretch>
            <a:fillRect/>
          </a:stretch>
        </p:blipFill>
        <p:spPr>
          <a:xfrm>
            <a:off x="78853" y="1281762"/>
            <a:ext cx="7850009" cy="5233338"/>
          </a:xfrm>
          <a:prstGeom prst="rect">
            <a:avLst/>
          </a:prstGeom>
        </p:spPr>
      </p:pic>
      <p:sp>
        <p:nvSpPr>
          <p:cNvPr id="9" name="AutoShape 2">
            <a:extLst>
              <a:ext uri="{FF2B5EF4-FFF2-40B4-BE49-F238E27FC236}">
                <a16:creationId xmlns:a16="http://schemas.microsoft.com/office/drawing/2014/main" id="{F234B290-8106-94D6-56B9-FC87FEF2FF4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758366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46601F4-9E27-4FDE-C033-00A3B5E85717}"/>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kumimoji="0" lang="en-US" sz="5699" b="0" i="0" u="none" strike="noStrike" kern="1200" cap="none" spc="0" normalizeH="0" baseline="0" noProof="0" dirty="0">
                <a:ln>
                  <a:noFill/>
                </a:ln>
                <a:solidFill>
                  <a:srgbClr val="069D47"/>
                </a:solidFill>
                <a:effectLst/>
                <a:uLnTx/>
                <a:uFillTx/>
                <a:latin typeface="Montserrat Bold"/>
                <a:ea typeface="+mn-ea"/>
                <a:cs typeface="+mn-cs"/>
              </a:rPr>
              <a:t>PLV / Posters</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4" name="Image" descr="Image">
            <a:extLst>
              <a:ext uri="{FF2B5EF4-FFF2-40B4-BE49-F238E27FC236}">
                <a16:creationId xmlns:a16="http://schemas.microsoft.com/office/drawing/2014/main" id="{B92B3661-33EF-460D-6E24-9F4B753FFB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pic>
        <p:nvPicPr>
          <p:cNvPr id="3" name="Image 2">
            <a:extLst>
              <a:ext uri="{FF2B5EF4-FFF2-40B4-BE49-F238E27FC236}">
                <a16:creationId xmlns:a16="http://schemas.microsoft.com/office/drawing/2014/main" id="{16C47E2E-56D5-2FF4-CCA5-A0985AE91809}"/>
              </a:ext>
            </a:extLst>
          </p:cNvPr>
          <p:cNvPicPr>
            <a:picLocks noChangeAspect="1"/>
          </p:cNvPicPr>
          <p:nvPr/>
        </p:nvPicPr>
        <p:blipFill>
          <a:blip r:embed="rId3"/>
          <a:stretch>
            <a:fillRect/>
          </a:stretch>
        </p:blipFill>
        <p:spPr>
          <a:xfrm>
            <a:off x="280988" y="1927179"/>
            <a:ext cx="3470540" cy="6027339"/>
          </a:xfrm>
          <a:prstGeom prst="rect">
            <a:avLst/>
          </a:prstGeom>
        </p:spPr>
      </p:pic>
      <p:pic>
        <p:nvPicPr>
          <p:cNvPr id="6" name="Image 5">
            <a:extLst>
              <a:ext uri="{FF2B5EF4-FFF2-40B4-BE49-F238E27FC236}">
                <a16:creationId xmlns:a16="http://schemas.microsoft.com/office/drawing/2014/main" id="{241EE768-9CE3-EB72-7FF9-83640FC0257B}"/>
              </a:ext>
            </a:extLst>
          </p:cNvPr>
          <p:cNvPicPr>
            <a:picLocks noChangeAspect="1"/>
          </p:cNvPicPr>
          <p:nvPr/>
        </p:nvPicPr>
        <p:blipFill>
          <a:blip r:embed="rId4"/>
          <a:stretch>
            <a:fillRect/>
          </a:stretch>
        </p:blipFill>
        <p:spPr>
          <a:xfrm>
            <a:off x="3962400" y="1927178"/>
            <a:ext cx="4543557" cy="6035722"/>
          </a:xfrm>
          <a:prstGeom prst="rect">
            <a:avLst/>
          </a:prstGeom>
        </p:spPr>
      </p:pic>
      <p:pic>
        <p:nvPicPr>
          <p:cNvPr id="7" name="Image 6">
            <a:extLst>
              <a:ext uri="{FF2B5EF4-FFF2-40B4-BE49-F238E27FC236}">
                <a16:creationId xmlns:a16="http://schemas.microsoft.com/office/drawing/2014/main" id="{AC45DC7C-511D-258E-067A-CBBC5B1BCADB}"/>
              </a:ext>
            </a:extLst>
          </p:cNvPr>
          <p:cNvPicPr>
            <a:picLocks noChangeAspect="1"/>
          </p:cNvPicPr>
          <p:nvPr/>
        </p:nvPicPr>
        <p:blipFill>
          <a:blip r:embed="rId5"/>
          <a:stretch>
            <a:fillRect/>
          </a:stretch>
        </p:blipFill>
        <p:spPr>
          <a:xfrm>
            <a:off x="8716829" y="1927178"/>
            <a:ext cx="4543557" cy="6035722"/>
          </a:xfrm>
          <a:prstGeom prst="rect">
            <a:avLst/>
          </a:prstGeom>
        </p:spPr>
      </p:pic>
      <p:pic>
        <p:nvPicPr>
          <p:cNvPr id="5" name="Image 4">
            <a:extLst>
              <a:ext uri="{FF2B5EF4-FFF2-40B4-BE49-F238E27FC236}">
                <a16:creationId xmlns:a16="http://schemas.microsoft.com/office/drawing/2014/main" id="{3CB360E7-405F-F54D-8AC1-C70EC78F0C03}"/>
              </a:ext>
            </a:extLst>
          </p:cNvPr>
          <p:cNvPicPr>
            <a:picLocks noChangeAspect="1"/>
          </p:cNvPicPr>
          <p:nvPr/>
        </p:nvPicPr>
        <p:blipFill>
          <a:blip r:embed="rId6"/>
          <a:stretch>
            <a:fillRect/>
          </a:stretch>
        </p:blipFill>
        <p:spPr>
          <a:xfrm>
            <a:off x="13471258" y="1927178"/>
            <a:ext cx="4543557" cy="6035722"/>
          </a:xfrm>
          <a:prstGeom prst="rect">
            <a:avLst/>
          </a:prstGeom>
        </p:spPr>
      </p:pic>
    </p:spTree>
    <p:extLst>
      <p:ext uri="{BB962C8B-B14F-4D97-AF65-F5344CB8AC3E}">
        <p14:creationId xmlns:p14="http://schemas.microsoft.com/office/powerpoint/2010/main" val="1519864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46601F4-9E27-4FDE-C033-00A3B5E85717}"/>
              </a:ext>
            </a:extLst>
          </p:cNvPr>
          <p:cNvSpPr txBox="1"/>
          <p:nvPr/>
        </p:nvSpPr>
        <p:spPr>
          <a:xfrm>
            <a:off x="304800" y="342900"/>
            <a:ext cx="8969758" cy="950068"/>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kumimoji="0" lang="en-US" sz="5699" b="0" i="0" u="none" strike="noStrike" kern="1200" cap="none" spc="0" normalizeH="0" baseline="0" noProof="0" dirty="0">
                <a:ln>
                  <a:noFill/>
                </a:ln>
                <a:solidFill>
                  <a:srgbClr val="069D47"/>
                </a:solidFill>
                <a:effectLst/>
                <a:uLnTx/>
                <a:uFillTx/>
                <a:latin typeface="Montserrat Bold"/>
                <a:ea typeface="+mn-ea"/>
                <a:cs typeface="+mn-cs"/>
              </a:rPr>
              <a:t>Banderoles</a:t>
            </a:r>
            <a:endParaRPr kumimoji="0" lang="en-US" sz="5699"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4" name="Image" descr="Image">
            <a:extLst>
              <a:ext uri="{FF2B5EF4-FFF2-40B4-BE49-F238E27FC236}">
                <a16:creationId xmlns:a16="http://schemas.microsoft.com/office/drawing/2014/main" id="{B92B3661-33EF-460D-6E24-9F4B753FFB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pic>
        <p:nvPicPr>
          <p:cNvPr id="3" name="Image 2">
            <a:extLst>
              <a:ext uri="{FF2B5EF4-FFF2-40B4-BE49-F238E27FC236}">
                <a16:creationId xmlns:a16="http://schemas.microsoft.com/office/drawing/2014/main" id="{2683D894-0500-7994-866E-A717DF4E2FCB}"/>
              </a:ext>
            </a:extLst>
          </p:cNvPr>
          <p:cNvPicPr>
            <a:picLocks noChangeAspect="1"/>
          </p:cNvPicPr>
          <p:nvPr/>
        </p:nvPicPr>
        <p:blipFill>
          <a:blip r:embed="rId3"/>
          <a:stretch>
            <a:fillRect/>
          </a:stretch>
        </p:blipFill>
        <p:spPr>
          <a:xfrm>
            <a:off x="30078" y="2682034"/>
            <a:ext cx="18227846" cy="2405063"/>
          </a:xfrm>
          <a:prstGeom prst="rect">
            <a:avLst/>
          </a:prstGeom>
        </p:spPr>
      </p:pic>
      <p:pic>
        <p:nvPicPr>
          <p:cNvPr id="6" name="Image 5">
            <a:extLst>
              <a:ext uri="{FF2B5EF4-FFF2-40B4-BE49-F238E27FC236}">
                <a16:creationId xmlns:a16="http://schemas.microsoft.com/office/drawing/2014/main" id="{C735F006-5B42-7A00-8655-8B3FE0214503}"/>
              </a:ext>
            </a:extLst>
          </p:cNvPr>
          <p:cNvPicPr>
            <a:picLocks noChangeAspect="1"/>
          </p:cNvPicPr>
          <p:nvPr/>
        </p:nvPicPr>
        <p:blipFill>
          <a:blip r:embed="rId4"/>
          <a:stretch>
            <a:fillRect/>
          </a:stretch>
        </p:blipFill>
        <p:spPr>
          <a:xfrm>
            <a:off x="30077" y="5905500"/>
            <a:ext cx="18227846" cy="2405063"/>
          </a:xfrm>
          <a:prstGeom prst="rect">
            <a:avLst/>
          </a:prstGeom>
        </p:spPr>
      </p:pic>
    </p:spTree>
    <p:extLst>
      <p:ext uri="{BB962C8B-B14F-4D97-AF65-F5344CB8AC3E}">
        <p14:creationId xmlns:p14="http://schemas.microsoft.com/office/powerpoint/2010/main" val="1311279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46601F4-9E27-4FDE-C033-00A3B5E85717}"/>
              </a:ext>
            </a:extLst>
          </p:cNvPr>
          <p:cNvSpPr txBox="1"/>
          <p:nvPr/>
        </p:nvSpPr>
        <p:spPr>
          <a:xfrm>
            <a:off x="304800" y="383127"/>
            <a:ext cx="8969758" cy="908903"/>
          </a:xfrm>
          <a:prstGeom prst="rect">
            <a:avLst/>
          </a:prstGeom>
        </p:spPr>
        <p:txBody>
          <a:bodyPr lIns="0" tIns="0" rIns="0" bIns="0" rtlCol="0" anchor="t">
            <a:spAutoFit/>
          </a:bodyPr>
          <a:lstStyle/>
          <a:p>
            <a:pPr marL="0" marR="0" lvl="0" indent="0" algn="l" defTabSz="914400" rtl="0" eaLnBrk="1" fontAlgn="auto" latinLnBrk="0" hangingPunct="1">
              <a:lnSpc>
                <a:spcPts val="7979"/>
              </a:lnSpc>
              <a:spcBef>
                <a:spcPts val="0"/>
              </a:spcBef>
              <a:spcAft>
                <a:spcPts val="0"/>
              </a:spcAft>
              <a:buClrTx/>
              <a:buSzTx/>
              <a:buFontTx/>
              <a:buNone/>
              <a:tabLst/>
              <a:defRPr/>
            </a:pPr>
            <a:r>
              <a:rPr lang="en-US" sz="3600" dirty="0">
                <a:solidFill>
                  <a:srgbClr val="069D47"/>
                </a:solidFill>
                <a:latin typeface="Montserrat Bold"/>
              </a:rPr>
              <a:t>Supports &amp; </a:t>
            </a:r>
            <a:r>
              <a:rPr lang="en-US" sz="3600" dirty="0" err="1">
                <a:solidFill>
                  <a:srgbClr val="069D47"/>
                </a:solidFill>
                <a:latin typeface="Montserrat Bold"/>
              </a:rPr>
              <a:t>accessoires</a:t>
            </a:r>
            <a:endParaRPr kumimoji="0" lang="en-US" sz="3600" b="0" i="0" u="none" strike="noStrike" kern="1200" cap="none" spc="0" normalizeH="0" baseline="0" noProof="0" dirty="0">
              <a:ln>
                <a:noFill/>
              </a:ln>
              <a:solidFill>
                <a:srgbClr val="069D47"/>
              </a:solidFill>
              <a:effectLst/>
              <a:uLnTx/>
              <a:uFillTx/>
              <a:latin typeface="Montserrat"/>
              <a:ea typeface="+mn-ea"/>
              <a:cs typeface="+mn-cs"/>
            </a:endParaRPr>
          </a:p>
        </p:txBody>
      </p:sp>
      <p:pic>
        <p:nvPicPr>
          <p:cNvPr id="4" name="Image" descr="Image">
            <a:extLst>
              <a:ext uri="{FF2B5EF4-FFF2-40B4-BE49-F238E27FC236}">
                <a16:creationId xmlns:a16="http://schemas.microsoft.com/office/drawing/2014/main" id="{B92B3661-33EF-460D-6E24-9F4B753FFB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pic>
        <p:nvPicPr>
          <p:cNvPr id="5" name="Image 4">
            <a:extLst>
              <a:ext uri="{FF2B5EF4-FFF2-40B4-BE49-F238E27FC236}">
                <a16:creationId xmlns:a16="http://schemas.microsoft.com/office/drawing/2014/main" id="{DD286502-AEE4-89DA-B514-9E90B3CB7B12}"/>
              </a:ext>
            </a:extLst>
          </p:cNvPr>
          <p:cNvPicPr>
            <a:picLocks noChangeAspect="1"/>
          </p:cNvPicPr>
          <p:nvPr/>
        </p:nvPicPr>
        <p:blipFill>
          <a:blip r:embed="rId3"/>
          <a:stretch>
            <a:fillRect/>
          </a:stretch>
        </p:blipFill>
        <p:spPr>
          <a:xfrm>
            <a:off x="4495800" y="1839559"/>
            <a:ext cx="5390628" cy="3122072"/>
          </a:xfrm>
          <a:prstGeom prst="rect">
            <a:avLst/>
          </a:prstGeom>
        </p:spPr>
      </p:pic>
      <p:pic>
        <p:nvPicPr>
          <p:cNvPr id="7" name="Image 6">
            <a:extLst>
              <a:ext uri="{FF2B5EF4-FFF2-40B4-BE49-F238E27FC236}">
                <a16:creationId xmlns:a16="http://schemas.microsoft.com/office/drawing/2014/main" id="{E2B3A148-57D9-888F-4556-A985519A49F5}"/>
              </a:ext>
            </a:extLst>
          </p:cNvPr>
          <p:cNvPicPr>
            <a:picLocks noChangeAspect="1"/>
          </p:cNvPicPr>
          <p:nvPr/>
        </p:nvPicPr>
        <p:blipFill>
          <a:blip r:embed="rId4"/>
          <a:stretch>
            <a:fillRect/>
          </a:stretch>
        </p:blipFill>
        <p:spPr>
          <a:xfrm>
            <a:off x="533400" y="5325370"/>
            <a:ext cx="4800600" cy="2780348"/>
          </a:xfrm>
          <a:prstGeom prst="rect">
            <a:avLst/>
          </a:prstGeom>
        </p:spPr>
      </p:pic>
      <p:pic>
        <p:nvPicPr>
          <p:cNvPr id="9" name="Image 8">
            <a:extLst>
              <a:ext uri="{FF2B5EF4-FFF2-40B4-BE49-F238E27FC236}">
                <a16:creationId xmlns:a16="http://schemas.microsoft.com/office/drawing/2014/main" id="{8868FBD0-8EC2-1B0C-8D93-42922926DC73}"/>
              </a:ext>
            </a:extLst>
          </p:cNvPr>
          <p:cNvPicPr>
            <a:picLocks noChangeAspect="1"/>
          </p:cNvPicPr>
          <p:nvPr/>
        </p:nvPicPr>
        <p:blipFill>
          <a:blip r:embed="rId5"/>
          <a:stretch>
            <a:fillRect/>
          </a:stretch>
        </p:blipFill>
        <p:spPr>
          <a:xfrm>
            <a:off x="9212298" y="1808182"/>
            <a:ext cx="5151286" cy="2983453"/>
          </a:xfrm>
          <a:prstGeom prst="rect">
            <a:avLst/>
          </a:prstGeom>
        </p:spPr>
      </p:pic>
      <p:pic>
        <p:nvPicPr>
          <p:cNvPr id="10" name="Image 9">
            <a:extLst>
              <a:ext uri="{FF2B5EF4-FFF2-40B4-BE49-F238E27FC236}">
                <a16:creationId xmlns:a16="http://schemas.microsoft.com/office/drawing/2014/main" id="{D9E1F8FB-0CCE-3191-F007-1E577D279BAE}"/>
              </a:ext>
            </a:extLst>
          </p:cNvPr>
          <p:cNvPicPr>
            <a:picLocks noChangeAspect="1"/>
          </p:cNvPicPr>
          <p:nvPr/>
        </p:nvPicPr>
        <p:blipFill>
          <a:blip r:embed="rId6"/>
          <a:stretch>
            <a:fillRect/>
          </a:stretch>
        </p:blipFill>
        <p:spPr>
          <a:xfrm>
            <a:off x="5622423" y="5339164"/>
            <a:ext cx="4800603" cy="2780349"/>
          </a:xfrm>
          <a:prstGeom prst="rect">
            <a:avLst/>
          </a:prstGeom>
        </p:spPr>
      </p:pic>
      <p:pic>
        <p:nvPicPr>
          <p:cNvPr id="3" name="Image 2">
            <a:extLst>
              <a:ext uri="{FF2B5EF4-FFF2-40B4-BE49-F238E27FC236}">
                <a16:creationId xmlns:a16="http://schemas.microsoft.com/office/drawing/2014/main" id="{1653292A-BB04-2A64-E6C2-2DB528CE1A74}"/>
              </a:ext>
            </a:extLst>
          </p:cNvPr>
          <p:cNvPicPr>
            <a:picLocks noChangeAspect="1"/>
          </p:cNvPicPr>
          <p:nvPr/>
        </p:nvPicPr>
        <p:blipFill>
          <a:blip r:embed="rId7"/>
          <a:stretch>
            <a:fillRect/>
          </a:stretch>
        </p:blipFill>
        <p:spPr>
          <a:xfrm>
            <a:off x="14363584" y="1000090"/>
            <a:ext cx="3915451" cy="8403611"/>
          </a:xfrm>
          <a:prstGeom prst="rect">
            <a:avLst/>
          </a:prstGeom>
        </p:spPr>
      </p:pic>
      <p:pic>
        <p:nvPicPr>
          <p:cNvPr id="6" name="Image 5">
            <a:extLst>
              <a:ext uri="{FF2B5EF4-FFF2-40B4-BE49-F238E27FC236}">
                <a16:creationId xmlns:a16="http://schemas.microsoft.com/office/drawing/2014/main" id="{C670FF0F-1283-6192-14BF-0B00325FB743}"/>
              </a:ext>
            </a:extLst>
          </p:cNvPr>
          <p:cNvPicPr>
            <a:picLocks noChangeAspect="1"/>
          </p:cNvPicPr>
          <p:nvPr/>
        </p:nvPicPr>
        <p:blipFill>
          <a:blip r:embed="rId8"/>
          <a:stretch>
            <a:fillRect/>
          </a:stretch>
        </p:blipFill>
        <p:spPr>
          <a:xfrm>
            <a:off x="304800" y="1867534"/>
            <a:ext cx="4662964" cy="3367696"/>
          </a:xfrm>
          <a:prstGeom prst="rect">
            <a:avLst/>
          </a:prstGeom>
        </p:spPr>
      </p:pic>
    </p:spTree>
    <p:extLst>
      <p:ext uri="{BB962C8B-B14F-4D97-AF65-F5344CB8AC3E}">
        <p14:creationId xmlns:p14="http://schemas.microsoft.com/office/powerpoint/2010/main" val="1264405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B92B3661-33EF-460D-6E24-9F4B753FFB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pic>
        <p:nvPicPr>
          <p:cNvPr id="5" name="Image 4">
            <a:extLst>
              <a:ext uri="{FF2B5EF4-FFF2-40B4-BE49-F238E27FC236}">
                <a16:creationId xmlns:a16="http://schemas.microsoft.com/office/drawing/2014/main" id="{2CEA6C7C-888A-F9C9-C08D-1AED9386B43B}"/>
              </a:ext>
            </a:extLst>
          </p:cNvPr>
          <p:cNvPicPr>
            <a:picLocks noChangeAspect="1"/>
          </p:cNvPicPr>
          <p:nvPr/>
        </p:nvPicPr>
        <p:blipFill>
          <a:blip r:embed="rId3"/>
          <a:stretch>
            <a:fillRect/>
          </a:stretch>
        </p:blipFill>
        <p:spPr>
          <a:xfrm>
            <a:off x="12236826" y="4762500"/>
            <a:ext cx="5898776" cy="4424082"/>
          </a:xfrm>
          <a:prstGeom prst="rect">
            <a:avLst/>
          </a:prstGeom>
        </p:spPr>
      </p:pic>
      <p:pic>
        <p:nvPicPr>
          <p:cNvPr id="3" name="Image 2">
            <a:extLst>
              <a:ext uri="{FF2B5EF4-FFF2-40B4-BE49-F238E27FC236}">
                <a16:creationId xmlns:a16="http://schemas.microsoft.com/office/drawing/2014/main" id="{F72436FE-A667-4BCB-7986-E2EC1FDB2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4633495"/>
            <a:ext cx="5898776" cy="4424082"/>
          </a:xfrm>
          <a:prstGeom prst="rect">
            <a:avLst/>
          </a:prstGeom>
        </p:spPr>
      </p:pic>
      <p:pic>
        <p:nvPicPr>
          <p:cNvPr id="6" name="Image 5">
            <a:extLst>
              <a:ext uri="{FF2B5EF4-FFF2-40B4-BE49-F238E27FC236}">
                <a16:creationId xmlns:a16="http://schemas.microsoft.com/office/drawing/2014/main" id="{67BE002B-FEEB-6B02-CA01-9DF43B944C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33619"/>
            <a:ext cx="5988426" cy="4491320"/>
          </a:xfrm>
          <a:prstGeom prst="rect">
            <a:avLst/>
          </a:prstGeom>
        </p:spPr>
      </p:pic>
      <p:pic>
        <p:nvPicPr>
          <p:cNvPr id="7" name="Image 6">
            <a:extLst>
              <a:ext uri="{FF2B5EF4-FFF2-40B4-BE49-F238E27FC236}">
                <a16:creationId xmlns:a16="http://schemas.microsoft.com/office/drawing/2014/main" id="{FB115058-D7DC-F1FC-F9A6-5C8FEB0794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3918" y="4633495"/>
            <a:ext cx="5898776" cy="4424082"/>
          </a:xfrm>
          <a:prstGeom prst="rect">
            <a:avLst/>
          </a:prstGeom>
        </p:spPr>
      </p:pic>
      <p:pic>
        <p:nvPicPr>
          <p:cNvPr id="8" name="Image 7">
            <a:extLst>
              <a:ext uri="{FF2B5EF4-FFF2-40B4-BE49-F238E27FC236}">
                <a16:creationId xmlns:a16="http://schemas.microsoft.com/office/drawing/2014/main" id="{703211A1-AAB2-99FB-7789-853AE8DE28DF}"/>
              </a:ext>
            </a:extLst>
          </p:cNvPr>
          <p:cNvPicPr>
            <a:picLocks noChangeAspect="1"/>
          </p:cNvPicPr>
          <p:nvPr/>
        </p:nvPicPr>
        <p:blipFill>
          <a:blip r:embed="rId7"/>
          <a:stretch>
            <a:fillRect/>
          </a:stretch>
        </p:blipFill>
        <p:spPr>
          <a:xfrm>
            <a:off x="12268200" y="114300"/>
            <a:ext cx="5973486" cy="4480114"/>
          </a:xfrm>
          <a:prstGeom prst="rect">
            <a:avLst/>
          </a:prstGeom>
        </p:spPr>
      </p:pic>
      <p:sp>
        <p:nvSpPr>
          <p:cNvPr id="9" name="TextBox 5">
            <a:extLst>
              <a:ext uri="{FF2B5EF4-FFF2-40B4-BE49-F238E27FC236}">
                <a16:creationId xmlns:a16="http://schemas.microsoft.com/office/drawing/2014/main" id="{B5A9BD4E-4CF5-D76D-0E75-17F54385E5CB}"/>
              </a:ext>
            </a:extLst>
          </p:cNvPr>
          <p:cNvSpPr txBox="1"/>
          <p:nvPr/>
        </p:nvSpPr>
        <p:spPr>
          <a:xfrm>
            <a:off x="304800" y="342900"/>
            <a:ext cx="3962400" cy="1975990"/>
          </a:xfrm>
          <a:prstGeom prst="rect">
            <a:avLst/>
          </a:prstGeom>
        </p:spPr>
        <p:txBody>
          <a:bodyPr wrap="square" lIns="0" tIns="0" rIns="0" bIns="0" rtlCol="0" anchor="t">
            <a:spAutoFit/>
          </a:bodyPr>
          <a:lstStyle/>
          <a:p>
            <a:pPr>
              <a:lnSpc>
                <a:spcPts val="7979"/>
              </a:lnSpc>
            </a:pPr>
            <a:r>
              <a:rPr lang="en-US" sz="5699" dirty="0">
                <a:solidFill>
                  <a:srgbClr val="069D47"/>
                </a:solidFill>
                <a:latin typeface="Montserrat Bold"/>
              </a:rPr>
              <a:t>AUTRES PISTES</a:t>
            </a:r>
            <a:endParaRPr lang="en-US" sz="5699" dirty="0">
              <a:solidFill>
                <a:srgbClr val="069D47"/>
              </a:solidFill>
              <a:latin typeface="Montserrat"/>
            </a:endParaRPr>
          </a:p>
        </p:txBody>
      </p:sp>
    </p:spTree>
    <p:extLst>
      <p:ext uri="{BB962C8B-B14F-4D97-AF65-F5344CB8AC3E}">
        <p14:creationId xmlns:p14="http://schemas.microsoft.com/office/powerpoint/2010/main" val="764611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A6DF444B-623B-1E02-684C-57BA7C0D6ABE}"/>
              </a:ext>
            </a:extLst>
          </p:cNvPr>
          <p:cNvSpPr txBox="1"/>
          <p:nvPr/>
        </p:nvSpPr>
        <p:spPr>
          <a:xfrm>
            <a:off x="282152" y="342900"/>
            <a:ext cx="8969758" cy="950068"/>
          </a:xfrm>
          <a:prstGeom prst="rect">
            <a:avLst/>
          </a:prstGeom>
        </p:spPr>
        <p:txBody>
          <a:bodyPr lIns="0" tIns="0" rIns="0" bIns="0" rtlCol="0" anchor="t">
            <a:spAutoFit/>
          </a:bodyPr>
          <a:lstStyle/>
          <a:p>
            <a:pPr>
              <a:lnSpc>
                <a:spcPts val="7979"/>
              </a:lnSpc>
            </a:pPr>
            <a:r>
              <a:rPr lang="en-US" sz="5699" dirty="0">
                <a:solidFill>
                  <a:srgbClr val="069D47"/>
                </a:solidFill>
                <a:latin typeface="Montserrat Bold"/>
              </a:rPr>
              <a:t>Script TV</a:t>
            </a:r>
            <a:endParaRPr lang="en-US" sz="5699" dirty="0">
              <a:solidFill>
                <a:srgbClr val="069D47"/>
              </a:solidFill>
              <a:latin typeface="Montserrat"/>
            </a:endParaRPr>
          </a:p>
        </p:txBody>
      </p:sp>
      <p:sp>
        <p:nvSpPr>
          <p:cNvPr id="3" name="TextBox 12">
            <a:extLst>
              <a:ext uri="{FF2B5EF4-FFF2-40B4-BE49-F238E27FC236}">
                <a16:creationId xmlns:a16="http://schemas.microsoft.com/office/drawing/2014/main" id="{81ACBAE2-B003-741F-7A31-201F0262DE64}"/>
              </a:ext>
            </a:extLst>
          </p:cNvPr>
          <p:cNvSpPr txBox="1"/>
          <p:nvPr/>
        </p:nvSpPr>
        <p:spPr>
          <a:xfrm>
            <a:off x="268705" y="1292968"/>
            <a:ext cx="10036190" cy="577081"/>
          </a:xfrm>
          <a:prstGeom prst="rect">
            <a:avLst/>
          </a:prstGeom>
        </p:spPr>
        <p:txBody>
          <a:bodyPr wrap="square" lIns="0" tIns="0" rIns="0" bIns="0" rtlCol="0" anchor="t">
            <a:spAutoFit/>
          </a:bodyPr>
          <a:lstStyle/>
          <a:p>
            <a:pPr marL="0" marR="0" lvl="0" indent="0" algn="just" defTabSz="914400" rtl="0" eaLnBrk="1" fontAlgn="auto" latinLnBrk="0" hangingPunct="1">
              <a:lnSpc>
                <a:spcPts val="4520"/>
              </a:lnSpc>
              <a:spcBef>
                <a:spcPts val="0"/>
              </a:spcBef>
              <a:spcAft>
                <a:spcPts val="0"/>
              </a:spcAft>
              <a:buClrTx/>
              <a:buSzTx/>
              <a:buFontTx/>
              <a:buNone/>
              <a:tabLst/>
              <a:defRPr/>
            </a:pPr>
            <a:r>
              <a:rPr lang="en-US" sz="4000" dirty="0" err="1">
                <a:latin typeface="Poppins Bold"/>
              </a:rPr>
              <a:t>Découvrez</a:t>
            </a:r>
            <a:r>
              <a:rPr lang="en-US" sz="4000" dirty="0">
                <a:latin typeface="Poppins Bold"/>
              </a:rPr>
              <a:t> de Nouvelles sensations</a:t>
            </a:r>
            <a:endParaRPr kumimoji="0" lang="en-US" sz="4000" b="0" i="0" u="none" strike="noStrike" kern="1200" cap="none" spc="0" normalizeH="0" baseline="0" noProof="0" dirty="0">
              <a:ln>
                <a:noFill/>
              </a:ln>
              <a:effectLst/>
              <a:uLnTx/>
              <a:uFillTx/>
              <a:latin typeface="Poppins Bold"/>
              <a:ea typeface="+mn-ea"/>
              <a:cs typeface="+mn-cs"/>
            </a:endParaRPr>
          </a:p>
        </p:txBody>
      </p:sp>
      <p:sp>
        <p:nvSpPr>
          <p:cNvPr id="4" name="ZoneTexte 3">
            <a:extLst>
              <a:ext uri="{FF2B5EF4-FFF2-40B4-BE49-F238E27FC236}">
                <a16:creationId xmlns:a16="http://schemas.microsoft.com/office/drawing/2014/main" id="{242128D9-9801-335C-7EEA-2BDC3C5F06F1}"/>
              </a:ext>
            </a:extLst>
          </p:cNvPr>
          <p:cNvSpPr txBox="1"/>
          <p:nvPr/>
        </p:nvSpPr>
        <p:spPr>
          <a:xfrm>
            <a:off x="268705" y="2454102"/>
            <a:ext cx="11694695" cy="638123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just" defTabSz="2438338" eaLnBrk="1" fontAlgn="auto" latinLnBrk="0" hangingPunct="0">
              <a:lnSpc>
                <a:spcPct val="100000"/>
              </a:lnSpc>
              <a:spcBef>
                <a:spcPts val="0"/>
              </a:spcBef>
              <a:spcAft>
                <a:spcPts val="0"/>
              </a:spcAft>
              <a:buClrTx/>
              <a:buSzTx/>
              <a:buFontTx/>
              <a:buNone/>
              <a:tabLst/>
              <a:defRPr/>
            </a:pPr>
            <a:r>
              <a:rPr kumimoji="0" lang="fr-CM" sz="2400" b="0" i="0" u="none" strike="noStrike" kern="0" cap="none" spc="0" normalizeH="0" baseline="0" noProof="0" dirty="0">
                <a:ln>
                  <a:noFill/>
                </a:ln>
                <a:solidFill>
                  <a:srgbClr val="5E5E5E"/>
                </a:solidFill>
                <a:effectLst/>
                <a:uLnTx/>
                <a:uFillTx/>
                <a:latin typeface="Helvetica Neue"/>
              </a:rPr>
              <a:t>Deux acteurs, un garçon et une fille (âgés entre 16 et 20 Ans), qui partagent leur expérience de consommation de Yogoo.</a:t>
            </a:r>
          </a:p>
          <a:p>
            <a:pPr marL="0" marR="0" lvl="0" indent="0" algn="just" defTabSz="2438338" eaLnBrk="1" fontAlgn="auto" latinLnBrk="0" hangingPunct="0">
              <a:lnSpc>
                <a:spcPct val="100000"/>
              </a:lnSpc>
              <a:spcBef>
                <a:spcPts val="0"/>
              </a:spcBef>
              <a:spcAft>
                <a:spcPts val="0"/>
              </a:spcAft>
              <a:buClrTx/>
              <a:buSzTx/>
              <a:buFontTx/>
              <a:buNone/>
              <a:tabLst/>
              <a:defRPr/>
            </a:pPr>
            <a:endParaRPr kumimoji="0" lang="fr-CM" sz="2400" b="0" i="0" u="none" strike="noStrike" kern="0" cap="none" spc="0" normalizeH="0" baseline="0" noProof="0" dirty="0">
              <a:ln>
                <a:noFill/>
              </a:ln>
              <a:solidFill>
                <a:srgbClr val="5E5E5E"/>
              </a:solidFill>
              <a:effectLst/>
              <a:uLnTx/>
              <a:uFillTx/>
              <a:latin typeface="Helvetica Neue"/>
            </a:endParaRPr>
          </a:p>
          <a:p>
            <a:pPr marL="0" marR="0" lvl="0" indent="0" algn="just" defTabSz="914400" eaLnBrk="1" fontAlgn="t" latinLnBrk="0" hangingPunct="1">
              <a:lnSpc>
                <a:spcPct val="100000"/>
              </a:lnSpc>
              <a:spcBef>
                <a:spcPts val="0"/>
              </a:spcBef>
              <a:spcAft>
                <a:spcPts val="0"/>
              </a:spcAft>
              <a:buClrTx/>
              <a:buSzTx/>
              <a:buFontTx/>
              <a:buNone/>
              <a:tabLst/>
              <a:defRPr/>
            </a:pPr>
            <a:r>
              <a:rPr kumimoji="0" lang="fr-CM" sz="2400" b="0" i="0" u="none" strike="noStrike" kern="0" cap="none" spc="0" normalizeH="0" baseline="0" noProof="0" dirty="0">
                <a:ln>
                  <a:noFill/>
                </a:ln>
                <a:solidFill>
                  <a:srgbClr val="5E5E5E"/>
                </a:solidFill>
                <a:effectLst/>
                <a:uLnTx/>
                <a:uFillTx/>
                <a:latin typeface="Helvetica Neue"/>
                <a:sym typeface="Helvetica Neue"/>
              </a:rPr>
              <a:t>VO / </a:t>
            </a:r>
          </a:p>
          <a:p>
            <a:pPr marL="0" marR="0" lvl="0" indent="0" algn="just" defTabSz="914400" eaLnBrk="1" fontAlgn="t"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effectLst/>
                <a:uLnTx/>
                <a:uFillTx/>
                <a:latin typeface="Helvetica Neue"/>
                <a:sym typeface="Helvetica Neue"/>
              </a:rPr>
              <a:t>Miriam: </a:t>
            </a:r>
            <a:r>
              <a:rPr lang="fr-FR" sz="2400" kern="0" dirty="0">
                <a:latin typeface="Helvetica Neue"/>
                <a:sym typeface="Helvetica Neue"/>
              </a:rPr>
              <a:t>A</a:t>
            </a:r>
            <a:r>
              <a:rPr kumimoji="0" lang="fr-FR" sz="2400" b="0" i="0" u="none" strike="noStrike" kern="0" cap="none" spc="0" normalizeH="0" baseline="0" noProof="0" dirty="0">
                <a:ln>
                  <a:noFill/>
                </a:ln>
                <a:effectLst/>
                <a:uLnTx/>
                <a:uFillTx/>
                <a:latin typeface="Helvetica Neue"/>
                <a:sym typeface="Helvetica Neue"/>
              </a:rPr>
              <a:t> la base je voulais juste me rafraichir, j’ai gouté et je suis  tombé </a:t>
            </a:r>
            <a:r>
              <a:rPr lang="fr-FR" sz="2400" kern="0" dirty="0">
                <a:latin typeface="Helvetica Neue"/>
                <a:sym typeface="Helvetica Neue"/>
              </a:rPr>
              <a:t>dedans…</a:t>
            </a:r>
            <a:r>
              <a:rPr kumimoji="0" lang="fr-FR" sz="2400" b="0" i="0" u="none" strike="noStrike" kern="0" cap="none" spc="0" normalizeH="0" baseline="0" noProof="0" dirty="0">
                <a:ln>
                  <a:noFill/>
                </a:ln>
                <a:effectLst/>
                <a:uLnTx/>
                <a:uFillTx/>
                <a:latin typeface="Helvetica Neue"/>
                <a:sym typeface="Helvetica Neue"/>
              </a:rPr>
              <a:t>. </a:t>
            </a:r>
          </a:p>
          <a:p>
            <a:pPr marL="0" marR="0" lvl="0" indent="0" algn="just" defTabSz="914400" eaLnBrk="1" fontAlgn="t" latinLnBrk="0" hangingPunct="1">
              <a:lnSpc>
                <a:spcPct val="100000"/>
              </a:lnSpc>
              <a:spcBef>
                <a:spcPts val="0"/>
              </a:spcBef>
              <a:spcAft>
                <a:spcPts val="0"/>
              </a:spcAft>
              <a:buClrTx/>
              <a:buSzTx/>
              <a:buFontTx/>
              <a:buNone/>
              <a:tabLst/>
              <a:defRPr/>
            </a:pPr>
            <a:endParaRPr lang="fr-FR" sz="2400" kern="0" dirty="0">
              <a:latin typeface="Helvetica Neue"/>
              <a:sym typeface="Helvetica Neue"/>
            </a:endParaRPr>
          </a:p>
          <a:p>
            <a:pPr marL="0" marR="0" lvl="0" indent="0" algn="just" defTabSz="914400" eaLnBrk="1" fontAlgn="t"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effectLst/>
                <a:uLnTx/>
                <a:uFillTx/>
                <a:latin typeface="Helvetica Neue"/>
                <a:sym typeface="Helvetica Neue"/>
              </a:rPr>
              <a:t>Paul</a:t>
            </a:r>
            <a:r>
              <a:rPr kumimoji="0" lang="fr-FR" sz="2400" b="0" i="0" u="none" strike="noStrike" kern="0" cap="none" spc="0" normalizeH="0" baseline="0" noProof="0" dirty="0">
                <a:ln>
                  <a:noFill/>
                </a:ln>
                <a:effectLst/>
                <a:uLnTx/>
                <a:uFillTx/>
                <a:latin typeface="Helvetica Neue"/>
                <a:sym typeface="Helvetica Neue"/>
              </a:rPr>
              <a:t>: Moi, j’ai vu seulement, tellement c’est jolie, </a:t>
            </a:r>
            <a:r>
              <a:rPr lang="fr-FR" sz="2400" kern="0" dirty="0">
                <a:latin typeface="Helvetica Neue"/>
                <a:sym typeface="Helvetica Neue"/>
              </a:rPr>
              <a:t>o</a:t>
            </a:r>
            <a:r>
              <a:rPr kumimoji="0" lang="fr-FR" sz="2400" b="0" i="0" u="none" strike="noStrike" kern="0" cap="none" spc="0" normalizeH="0" baseline="0" noProof="0" dirty="0">
                <a:ln>
                  <a:noFill/>
                </a:ln>
                <a:effectLst/>
                <a:uLnTx/>
                <a:uFillTx/>
                <a:latin typeface="Helvetica Neue"/>
                <a:sym typeface="Helvetica Neue"/>
              </a:rPr>
              <a:t>n dirait ça m’appelle en même temps</a:t>
            </a:r>
            <a:r>
              <a:rPr lang="fr-FR" sz="2400" kern="0" dirty="0">
                <a:latin typeface="Helvetica Neue"/>
                <a:sym typeface="Helvetica Neue"/>
              </a:rPr>
              <a:t>. J’ai gouté et puis c’est fini ! </a:t>
            </a:r>
          </a:p>
          <a:p>
            <a:pPr marL="0" marR="0" lvl="0" indent="0" algn="just" defTabSz="914400" eaLnBrk="1" fontAlgn="t"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a:ln>
                <a:noFill/>
              </a:ln>
              <a:effectLst/>
              <a:uLnTx/>
              <a:uFillTx/>
              <a:latin typeface="Helvetica Neue"/>
              <a:sym typeface="Helvetica Neue"/>
            </a:endParaRPr>
          </a:p>
          <a:p>
            <a:pPr marL="0" marR="0" lvl="0" indent="0" algn="just" defTabSz="914400" eaLnBrk="1" fontAlgn="t" latinLnBrk="0" hangingPunct="1">
              <a:lnSpc>
                <a:spcPct val="100000"/>
              </a:lnSpc>
              <a:spcBef>
                <a:spcPts val="0"/>
              </a:spcBef>
              <a:spcAft>
                <a:spcPts val="0"/>
              </a:spcAft>
              <a:buClrTx/>
              <a:buSzTx/>
              <a:buFontTx/>
              <a:buNone/>
              <a:tabLst/>
              <a:defRPr/>
            </a:pPr>
            <a:r>
              <a:rPr lang="fr-FR" sz="2400" b="1" kern="0" dirty="0">
                <a:latin typeface="Helvetica Neue"/>
                <a:sym typeface="Helvetica Neue"/>
              </a:rPr>
              <a:t>Chacun a son histoire avec Yogoo, mais nous avons tous la même expérience inoubliable !</a:t>
            </a:r>
            <a:endParaRPr kumimoji="0" lang="fr-FR" sz="2400" b="0" i="0" u="none" strike="noStrike" kern="0" cap="none" spc="0" normalizeH="0" baseline="0" noProof="0" dirty="0">
              <a:ln>
                <a:noFill/>
              </a:ln>
              <a:effectLst/>
              <a:uLnTx/>
              <a:uFillTx/>
              <a:latin typeface="Helvetica Neue"/>
              <a:sym typeface="Helvetica Neue"/>
            </a:endParaRPr>
          </a:p>
          <a:p>
            <a:pPr marL="0" marR="0" lvl="0" indent="0" algn="just" defTabSz="914400" eaLnBrk="1" fontAlgn="t"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a:ln>
                <a:noFill/>
              </a:ln>
              <a:effectLst/>
              <a:uLnTx/>
              <a:uFillTx/>
              <a:latin typeface="Helvetica Neue"/>
              <a:sym typeface="Helvetica Neue"/>
            </a:endParaRPr>
          </a:p>
          <a:p>
            <a:pPr marL="0" marR="0" lvl="0" indent="0" algn="just" defTabSz="914400" eaLnBrk="1" fontAlgn="t"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effectLst/>
                <a:uLnTx/>
                <a:uFillTx/>
                <a:latin typeface="Helvetica Neue"/>
                <a:sym typeface="Helvetica Neue"/>
              </a:rPr>
              <a:t>Savourez le Bonnet Rouge YOGOO, c’est </a:t>
            </a:r>
            <a:r>
              <a:rPr lang="fr-FR" sz="2400" kern="0" dirty="0">
                <a:latin typeface="Helvetica Neue"/>
                <a:sym typeface="Helvetica Neue"/>
              </a:rPr>
              <a:t>doux et ca fait du bien</a:t>
            </a:r>
            <a:r>
              <a:rPr kumimoji="0" lang="fr-FR" sz="2400" b="0" i="0" u="none" strike="noStrike" kern="0" cap="none" spc="0" normalizeH="0" baseline="0" noProof="0" dirty="0">
                <a:ln>
                  <a:noFill/>
                </a:ln>
                <a:effectLst/>
                <a:uLnTx/>
                <a:uFillTx/>
                <a:latin typeface="Helvetica Neue"/>
                <a:sym typeface="Helvetica Neue"/>
              </a:rPr>
              <a:t> !  </a:t>
            </a:r>
          </a:p>
          <a:p>
            <a:pPr algn="just" fontAlgn="t">
              <a:defRPr/>
            </a:pPr>
            <a:r>
              <a:rPr lang="fr-FR" sz="2400" kern="0" dirty="0">
                <a:solidFill>
                  <a:srgbClr val="069D47"/>
                </a:solidFill>
                <a:latin typeface="Helvetica Neue"/>
                <a:sym typeface="Helvetica Neue"/>
              </a:rPr>
              <a:t>C’est pas du yaourt, c’est Yogoo !</a:t>
            </a:r>
          </a:p>
          <a:p>
            <a:pPr marL="0" marR="0" lvl="0" indent="0" algn="just" defTabSz="914400" eaLnBrk="1" fontAlgn="t"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a:ln>
                <a:noFill/>
              </a:ln>
              <a:effectLst/>
              <a:uLnTx/>
              <a:uFillTx/>
              <a:latin typeface="Helvetica Neue"/>
              <a:sym typeface="Helvetica Neue"/>
            </a:endParaRPr>
          </a:p>
          <a:p>
            <a:pPr marL="0" marR="0" lvl="0" indent="0" algn="just" defTabSz="914400" eaLnBrk="1" fontAlgn="t"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effectLst/>
                <a:uLnTx/>
                <a:uFillTx/>
                <a:latin typeface="Helvetica Neue"/>
                <a:sym typeface="Helvetica Neue"/>
              </a:rPr>
              <a:t>Disponible en deux parfums: nature et fraise..!</a:t>
            </a:r>
          </a:p>
          <a:p>
            <a:pPr marL="0" marR="0" lvl="0" indent="0" algn="just" defTabSz="914400" eaLnBrk="1" fontAlgn="t"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a:ln>
                <a:noFill/>
              </a:ln>
              <a:solidFill>
                <a:srgbClr val="C00000"/>
              </a:solidFill>
              <a:effectLst/>
              <a:uLnTx/>
              <a:uFillTx/>
              <a:latin typeface="Helvetica Neue"/>
              <a:sym typeface="Helvetica Neue"/>
            </a:endParaRPr>
          </a:p>
        </p:txBody>
      </p:sp>
      <p:pic>
        <p:nvPicPr>
          <p:cNvPr id="5" name="Image" descr="Image">
            <a:extLst>
              <a:ext uri="{FF2B5EF4-FFF2-40B4-BE49-F238E27FC236}">
                <a16:creationId xmlns:a16="http://schemas.microsoft.com/office/drawing/2014/main" id="{4B34D803-97DD-8426-BD34-8616161C41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grpSp>
        <p:nvGrpSpPr>
          <p:cNvPr id="6" name="Group 2">
            <a:extLst>
              <a:ext uri="{FF2B5EF4-FFF2-40B4-BE49-F238E27FC236}">
                <a16:creationId xmlns:a16="http://schemas.microsoft.com/office/drawing/2014/main" id="{D699E8F7-8495-048E-D36C-639BEF25762E}"/>
              </a:ext>
            </a:extLst>
          </p:cNvPr>
          <p:cNvGrpSpPr>
            <a:grpSpLocks noChangeAspect="1"/>
          </p:cNvGrpSpPr>
          <p:nvPr/>
        </p:nvGrpSpPr>
        <p:grpSpPr>
          <a:xfrm>
            <a:off x="12035372" y="1526641"/>
            <a:ext cx="6100228" cy="6283859"/>
            <a:chOff x="-46990" y="-72390"/>
            <a:chExt cx="4218940" cy="4345940"/>
          </a:xfrm>
        </p:grpSpPr>
        <p:sp>
          <p:nvSpPr>
            <p:cNvPr id="7" name="Freeform 3">
              <a:extLst>
                <a:ext uri="{FF2B5EF4-FFF2-40B4-BE49-F238E27FC236}">
                  <a16:creationId xmlns:a16="http://schemas.microsoft.com/office/drawing/2014/main" id="{3F619629-D7EE-6AEB-9ABB-AA5B7752E673}"/>
                </a:ext>
              </a:extLst>
            </p:cNvPr>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3" cstate="email">
                <a:extLst>
                  <a:ext uri="{28A0092B-C50C-407E-A947-70E740481C1C}">
                    <a14:useLocalDpi xmlns:a14="http://schemas.microsoft.com/office/drawing/2010/main"/>
                  </a:ext>
                </a:extLst>
              </a:blip>
              <a:stretch>
                <a:fillRect l="1170"/>
              </a:stretch>
            </a:blipFill>
          </p:spPr>
          <p:txBody>
            <a:bodyPr/>
            <a:lstStyle/>
            <a:p>
              <a:endParaRPr lang="fr-FR" dirty="0"/>
            </a:p>
          </p:txBody>
        </p:sp>
      </p:grpSp>
    </p:spTree>
    <p:extLst>
      <p:ext uri="{BB962C8B-B14F-4D97-AF65-F5344CB8AC3E}">
        <p14:creationId xmlns:p14="http://schemas.microsoft.com/office/powerpoint/2010/main" val="4039065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A6DF444B-623B-1E02-684C-57BA7C0D6ABE}"/>
              </a:ext>
            </a:extLst>
          </p:cNvPr>
          <p:cNvSpPr txBox="1"/>
          <p:nvPr/>
        </p:nvSpPr>
        <p:spPr>
          <a:xfrm>
            <a:off x="304800" y="342900"/>
            <a:ext cx="8969758" cy="950068"/>
          </a:xfrm>
          <a:prstGeom prst="rect">
            <a:avLst/>
          </a:prstGeom>
        </p:spPr>
        <p:txBody>
          <a:bodyPr lIns="0" tIns="0" rIns="0" bIns="0" rtlCol="0" anchor="t">
            <a:spAutoFit/>
          </a:bodyPr>
          <a:lstStyle/>
          <a:p>
            <a:pPr>
              <a:lnSpc>
                <a:spcPts val="7979"/>
              </a:lnSpc>
            </a:pPr>
            <a:r>
              <a:rPr lang="en-US" sz="5699" dirty="0">
                <a:solidFill>
                  <a:srgbClr val="069D47"/>
                </a:solidFill>
                <a:latin typeface="Montserrat Bold"/>
              </a:rPr>
              <a:t>Script Radio</a:t>
            </a:r>
            <a:endParaRPr lang="en-US" sz="5699" dirty="0">
              <a:solidFill>
                <a:srgbClr val="069D47"/>
              </a:solidFill>
              <a:latin typeface="Montserrat"/>
            </a:endParaRPr>
          </a:p>
        </p:txBody>
      </p:sp>
      <p:sp>
        <p:nvSpPr>
          <p:cNvPr id="3" name="TextBox 10">
            <a:extLst>
              <a:ext uri="{FF2B5EF4-FFF2-40B4-BE49-F238E27FC236}">
                <a16:creationId xmlns:a16="http://schemas.microsoft.com/office/drawing/2014/main" id="{9AAEF637-3287-3527-5382-3F191DA99843}"/>
              </a:ext>
            </a:extLst>
          </p:cNvPr>
          <p:cNvSpPr txBox="1"/>
          <p:nvPr/>
        </p:nvSpPr>
        <p:spPr>
          <a:xfrm>
            <a:off x="457200" y="2867182"/>
            <a:ext cx="10711708" cy="3447098"/>
          </a:xfrm>
          <a:prstGeom prst="rect">
            <a:avLst/>
          </a:prstGeom>
        </p:spPr>
        <p:txBody>
          <a:bodyPr wrap="square" lIns="0" tIns="0" rIns="0" bIns="0" rtlCol="0" anchor="t">
            <a:spAutoFit/>
          </a:bodyPr>
          <a:lstStyle/>
          <a:p>
            <a:pPr algn="just" defTabSz="2438338" hangingPunct="0">
              <a:defRPr/>
            </a:pPr>
            <a:r>
              <a:rPr lang="fr-FR" sz="2800" kern="0" dirty="0">
                <a:solidFill>
                  <a:srgbClr val="5E5E5E"/>
                </a:solidFill>
                <a:latin typeface="Helvetica Neue"/>
              </a:rPr>
              <a:t>Découvrez Yogoo, le goût du yaourt qui qui vous rafraichit</a:t>
            </a:r>
          </a:p>
          <a:p>
            <a:pPr algn="just" defTabSz="2438338" hangingPunct="0">
              <a:defRPr/>
            </a:pPr>
            <a:endParaRPr lang="fr-FR" sz="2800" kern="0" dirty="0">
              <a:solidFill>
                <a:srgbClr val="5E5E5E"/>
              </a:solidFill>
              <a:latin typeface="Helvetica Neue"/>
            </a:endParaRPr>
          </a:p>
          <a:p>
            <a:pPr algn="just" defTabSz="2438338" hangingPunct="0">
              <a:defRPr/>
            </a:pPr>
            <a:r>
              <a:rPr lang="fr-FR" sz="2800" kern="0" dirty="0">
                <a:solidFill>
                  <a:srgbClr val="5E5E5E"/>
                </a:solidFill>
                <a:latin typeface="Helvetica Neue"/>
              </a:rPr>
              <a:t>Sa texture onctueuse et son goût unique vous transportent dans un univers de douceur et de fraicheur.</a:t>
            </a:r>
            <a:endParaRPr kumimoji="0" lang="fr-FR" sz="2800" b="0" i="0" u="none" strike="noStrike" kern="0" cap="none" spc="0" normalizeH="0" baseline="0" noProof="0" dirty="0">
              <a:ln>
                <a:noFill/>
              </a:ln>
              <a:effectLst/>
              <a:uLnTx/>
              <a:uFillTx/>
              <a:latin typeface="Helvetica Neue"/>
              <a:sym typeface="Helvetica Neue"/>
            </a:endParaRPr>
          </a:p>
          <a:p>
            <a:pPr marL="0" marR="0" lvl="0" indent="0" algn="just" defTabSz="914400" eaLnBrk="1" fontAlgn="t"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effectLst/>
                <a:uLnTx/>
                <a:uFillTx/>
                <a:latin typeface="Helvetica Neue"/>
                <a:sym typeface="Helvetica Neue"/>
              </a:rPr>
              <a:t>Savourez le Bonnet Rouge YOGOO, c’est </a:t>
            </a:r>
            <a:r>
              <a:rPr lang="fr-FR" sz="2800" kern="0" dirty="0">
                <a:latin typeface="Helvetica Neue"/>
                <a:sym typeface="Helvetica Neue"/>
              </a:rPr>
              <a:t>doux et ca fait du bien</a:t>
            </a:r>
            <a:r>
              <a:rPr kumimoji="0" lang="fr-FR" sz="2800" b="0" i="0" u="none" strike="noStrike" kern="0" cap="none" spc="0" normalizeH="0" baseline="0" noProof="0" dirty="0">
                <a:ln>
                  <a:noFill/>
                </a:ln>
                <a:effectLst/>
                <a:uLnTx/>
                <a:uFillTx/>
                <a:latin typeface="Helvetica Neue"/>
                <a:sym typeface="Helvetica Neue"/>
              </a:rPr>
              <a:t> !  </a:t>
            </a:r>
          </a:p>
          <a:p>
            <a:pPr algn="just" fontAlgn="t">
              <a:defRPr/>
            </a:pPr>
            <a:r>
              <a:rPr lang="fr-FR" sz="2800" kern="0" dirty="0">
                <a:solidFill>
                  <a:srgbClr val="069D47"/>
                </a:solidFill>
                <a:latin typeface="Helvetica Neue"/>
                <a:sym typeface="Helvetica Neue"/>
              </a:rPr>
              <a:t>C’est pas du yaourt, c’est Yogoo !</a:t>
            </a:r>
          </a:p>
          <a:p>
            <a:pPr marL="0" marR="0" lvl="0" indent="0" algn="just" defTabSz="914400" eaLnBrk="1" fontAlgn="t" latinLnBrk="0" hangingPunct="1">
              <a:lnSpc>
                <a:spcPct val="100000"/>
              </a:lnSpc>
              <a:spcBef>
                <a:spcPts val="0"/>
              </a:spcBef>
              <a:spcAft>
                <a:spcPts val="0"/>
              </a:spcAft>
              <a:buClrTx/>
              <a:buSzTx/>
              <a:buFontTx/>
              <a:buNone/>
              <a:tabLst/>
              <a:defRPr/>
            </a:pPr>
            <a:endParaRPr kumimoji="0" lang="fr-FR" sz="2800" b="0" i="0" u="none" strike="noStrike" kern="0" cap="none" spc="0" normalizeH="0" baseline="0" noProof="0" dirty="0">
              <a:ln>
                <a:noFill/>
              </a:ln>
              <a:effectLst/>
              <a:uLnTx/>
              <a:uFillTx/>
              <a:latin typeface="Helvetica Neue"/>
              <a:sym typeface="Helvetica Neue"/>
            </a:endParaRPr>
          </a:p>
          <a:p>
            <a:pPr marL="0" marR="0" lvl="0" indent="0" algn="just" defTabSz="914400" eaLnBrk="1" fontAlgn="t"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effectLst/>
                <a:uLnTx/>
                <a:uFillTx/>
                <a:latin typeface="Helvetica Neue"/>
                <a:sym typeface="Helvetica Neue"/>
              </a:rPr>
              <a:t>Disponible en deux parfum: nature et fraise..!</a:t>
            </a:r>
          </a:p>
        </p:txBody>
      </p:sp>
      <p:sp>
        <p:nvSpPr>
          <p:cNvPr id="4" name="TextBox 12">
            <a:extLst>
              <a:ext uri="{FF2B5EF4-FFF2-40B4-BE49-F238E27FC236}">
                <a16:creationId xmlns:a16="http://schemas.microsoft.com/office/drawing/2014/main" id="{39246636-1539-289C-386C-0BE7246C5B2D}"/>
              </a:ext>
            </a:extLst>
          </p:cNvPr>
          <p:cNvSpPr txBox="1"/>
          <p:nvPr/>
        </p:nvSpPr>
        <p:spPr>
          <a:xfrm>
            <a:off x="268705" y="1292968"/>
            <a:ext cx="10036190" cy="577081"/>
          </a:xfrm>
          <a:prstGeom prst="rect">
            <a:avLst/>
          </a:prstGeom>
        </p:spPr>
        <p:txBody>
          <a:bodyPr wrap="square" lIns="0" tIns="0" rIns="0" bIns="0" rtlCol="0" anchor="t">
            <a:spAutoFit/>
          </a:bodyPr>
          <a:lstStyle/>
          <a:p>
            <a:pPr marL="0" marR="0" lvl="0" indent="0" algn="just" defTabSz="914400" rtl="0" eaLnBrk="1" fontAlgn="auto" latinLnBrk="0" hangingPunct="1">
              <a:lnSpc>
                <a:spcPts val="4520"/>
              </a:lnSpc>
              <a:spcBef>
                <a:spcPts val="0"/>
              </a:spcBef>
              <a:spcAft>
                <a:spcPts val="0"/>
              </a:spcAft>
              <a:buClrTx/>
              <a:buSzTx/>
              <a:buFontTx/>
              <a:buNone/>
              <a:tabLst/>
              <a:defRPr/>
            </a:pPr>
            <a:r>
              <a:rPr lang="en-US" sz="4000" dirty="0" err="1">
                <a:latin typeface="Poppins Bold"/>
              </a:rPr>
              <a:t>Découvrez</a:t>
            </a:r>
            <a:r>
              <a:rPr lang="en-US" sz="4000" dirty="0">
                <a:latin typeface="Poppins Bold"/>
              </a:rPr>
              <a:t> de Nouvelles sensations</a:t>
            </a:r>
            <a:endParaRPr kumimoji="0" lang="en-US" sz="4000" b="0" i="0" u="none" strike="noStrike" kern="1200" cap="none" spc="0" normalizeH="0" baseline="0" noProof="0" dirty="0">
              <a:ln>
                <a:noFill/>
              </a:ln>
              <a:effectLst/>
              <a:uLnTx/>
              <a:uFillTx/>
              <a:latin typeface="Poppins Bold"/>
              <a:ea typeface="+mn-ea"/>
              <a:cs typeface="+mn-cs"/>
            </a:endParaRPr>
          </a:p>
        </p:txBody>
      </p:sp>
      <p:pic>
        <p:nvPicPr>
          <p:cNvPr id="5" name="Image" descr="Image">
            <a:extLst>
              <a:ext uri="{FF2B5EF4-FFF2-40B4-BE49-F238E27FC236}">
                <a16:creationId xmlns:a16="http://schemas.microsoft.com/office/drawing/2014/main" id="{231283A2-12B5-7D3B-40E4-D5AD946EF9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pic>
        <p:nvPicPr>
          <p:cNvPr id="8" name="Image 7">
            <a:extLst>
              <a:ext uri="{FF2B5EF4-FFF2-40B4-BE49-F238E27FC236}">
                <a16:creationId xmlns:a16="http://schemas.microsoft.com/office/drawing/2014/main" id="{EAF7B545-A395-8E65-4D01-AEC4A5BBD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8631" t="19284" r="44454" b="15973"/>
          <a:stretch/>
        </p:blipFill>
        <p:spPr>
          <a:xfrm>
            <a:off x="13258800" y="1870049"/>
            <a:ext cx="3778954" cy="4973646"/>
          </a:xfrm>
          <a:prstGeom prst="rect">
            <a:avLst/>
          </a:prstGeom>
        </p:spPr>
      </p:pic>
    </p:spTree>
    <p:extLst>
      <p:ext uri="{BB962C8B-B14F-4D97-AF65-F5344CB8AC3E}">
        <p14:creationId xmlns:p14="http://schemas.microsoft.com/office/powerpoint/2010/main" val="4104756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70200" y="6982256"/>
            <a:ext cx="5017800" cy="3454307"/>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971" y="9262989"/>
            <a:ext cx="2555912" cy="726726"/>
          </a:xfrm>
          <a:prstGeom prst="rect">
            <a:avLst/>
          </a:prstGeom>
          <a:ln w="12700">
            <a:miter lim="400000"/>
          </a:ln>
        </p:spPr>
      </p:pic>
      <p:sp>
        <p:nvSpPr>
          <p:cNvPr id="14" name="Rectangle 13">
            <a:extLst>
              <a:ext uri="{FF2B5EF4-FFF2-40B4-BE49-F238E27FC236}">
                <a16:creationId xmlns:a16="http://schemas.microsoft.com/office/drawing/2014/main" id="{E282206B-B8B5-9828-254B-88C9A93224E9}"/>
              </a:ext>
            </a:extLst>
          </p:cNvPr>
          <p:cNvSpPr/>
          <p:nvPr/>
        </p:nvSpPr>
        <p:spPr>
          <a:xfrm>
            <a:off x="813241" y="1819572"/>
            <a:ext cx="8843963" cy="292387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algn="ctr" defTabSz="1238250" hangingPunct="0"/>
            <a:r>
              <a:rPr lang="fr-FR" sz="9000" b="1" dirty="0">
                <a:solidFill>
                  <a:srgbClr val="E15B0F"/>
                </a:solidFill>
                <a:latin typeface="Helvetica Neue Medium"/>
                <a:ea typeface="Helvetica Neue Medium"/>
                <a:cs typeface="Helvetica Neue Medium"/>
                <a:sym typeface="Helvetica Neue Medium"/>
              </a:rPr>
              <a:t>TRADE ACTIVATIONS</a:t>
            </a:r>
          </a:p>
        </p:txBody>
      </p:sp>
      <p:pic>
        <p:nvPicPr>
          <p:cNvPr id="15" name="Image 14">
            <a:extLst>
              <a:ext uri="{FF2B5EF4-FFF2-40B4-BE49-F238E27FC236}">
                <a16:creationId xmlns:a16="http://schemas.microsoft.com/office/drawing/2014/main" id="{43734964-E30F-BAB0-621E-7A8BC794CB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8631" t="19284" r="44454" b="15973"/>
          <a:stretch/>
        </p:blipFill>
        <p:spPr>
          <a:xfrm>
            <a:off x="10470446" y="1"/>
            <a:ext cx="7817555" cy="10289024"/>
          </a:xfrm>
          <a:prstGeom prst="rect">
            <a:avLst/>
          </a:prstGeom>
        </p:spPr>
      </p:pic>
      <p:graphicFrame>
        <p:nvGraphicFramePr>
          <p:cNvPr id="16" name="Diagramme 15">
            <a:extLst>
              <a:ext uri="{FF2B5EF4-FFF2-40B4-BE49-F238E27FC236}">
                <a16:creationId xmlns:a16="http://schemas.microsoft.com/office/drawing/2014/main" id="{40DD7E4C-F636-EED6-C2E7-4D9B999DD5C9}"/>
              </a:ext>
            </a:extLst>
          </p:cNvPr>
          <p:cNvGraphicFramePr/>
          <p:nvPr>
            <p:extLst>
              <p:ext uri="{D42A27DB-BD31-4B8C-83A1-F6EECF244321}">
                <p14:modId xmlns:p14="http://schemas.microsoft.com/office/powerpoint/2010/main" val="365784400"/>
              </p:ext>
            </p:extLst>
          </p:nvPr>
        </p:nvGraphicFramePr>
        <p:xfrm>
          <a:off x="1326446" y="4443413"/>
          <a:ext cx="7817555" cy="4606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5757850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57200" y="1407459"/>
            <a:ext cx="5911363" cy="6089309"/>
            <a:chOff x="-46990" y="-72390"/>
            <a:chExt cx="4218940" cy="4345940"/>
          </a:xfrm>
        </p:grpSpPr>
        <p:sp>
          <p:nvSpPr>
            <p:cNvPr id="3" name="Freeform 3"/>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2" cstate="email">
                <a:extLst>
                  <a:ext uri="{28A0092B-C50C-407E-A947-70E740481C1C}">
                    <a14:useLocalDpi xmlns:a14="http://schemas.microsoft.com/office/drawing/2010/main"/>
                  </a:ext>
                </a:extLst>
              </a:blip>
              <a:stretch>
                <a:fillRect t="1718"/>
              </a:stretch>
            </a:blipFill>
          </p:spPr>
          <p:txBody>
            <a:bodyPr/>
            <a:lstStyle/>
            <a:p>
              <a:endParaRPr lang="fr-FR"/>
            </a:p>
          </p:txBody>
        </p:sp>
      </p:grpSp>
      <p:sp>
        <p:nvSpPr>
          <p:cNvPr id="4" name="TextBox 4"/>
          <p:cNvSpPr txBox="1"/>
          <p:nvPr/>
        </p:nvSpPr>
        <p:spPr>
          <a:xfrm>
            <a:off x="6682803" y="952500"/>
            <a:ext cx="5991272" cy="1333698"/>
          </a:xfrm>
          <a:prstGeom prst="rect">
            <a:avLst/>
          </a:prstGeom>
        </p:spPr>
        <p:txBody>
          <a:bodyPr wrap="square" lIns="0" tIns="0" rIns="0" bIns="0" rtlCol="0" anchor="t">
            <a:spAutoFit/>
          </a:bodyPr>
          <a:lstStyle/>
          <a:p>
            <a:pPr>
              <a:lnSpc>
                <a:spcPts val="10360"/>
              </a:lnSpc>
              <a:spcBef>
                <a:spcPct val="0"/>
              </a:spcBef>
            </a:pPr>
            <a:r>
              <a:rPr lang="en-US" sz="7400" dirty="0" err="1">
                <a:solidFill>
                  <a:srgbClr val="069D47"/>
                </a:solidFill>
                <a:latin typeface="Amsterdam Four"/>
              </a:rPr>
              <a:t>Cependant</a:t>
            </a:r>
            <a:r>
              <a:rPr lang="en-US" sz="7400" dirty="0">
                <a:solidFill>
                  <a:srgbClr val="069D47"/>
                </a:solidFill>
                <a:latin typeface="Amsterdam Four"/>
              </a:rPr>
              <a:t>…</a:t>
            </a:r>
          </a:p>
        </p:txBody>
      </p:sp>
      <p:sp>
        <p:nvSpPr>
          <p:cNvPr id="5" name="TextBox 5"/>
          <p:cNvSpPr txBox="1"/>
          <p:nvPr/>
        </p:nvSpPr>
        <p:spPr>
          <a:xfrm>
            <a:off x="6682802" y="2857500"/>
            <a:ext cx="9928797" cy="4449103"/>
          </a:xfrm>
          <a:prstGeom prst="rect">
            <a:avLst/>
          </a:prstGeom>
        </p:spPr>
        <p:txBody>
          <a:bodyPr wrap="square" lIns="0" tIns="0" rIns="0" bIns="0" rtlCol="0" anchor="t">
            <a:spAutoFit/>
          </a:bodyPr>
          <a:lstStyle/>
          <a:p>
            <a:pPr algn="just">
              <a:lnSpc>
                <a:spcPts val="3450"/>
              </a:lnSpc>
            </a:pPr>
            <a:r>
              <a:rPr lang="en-US" sz="2300" dirty="0">
                <a:latin typeface="Montserrat"/>
              </a:rPr>
              <a:t>BR </a:t>
            </a:r>
            <a:r>
              <a:rPr lang="en-US" sz="2300" dirty="0" err="1">
                <a:latin typeface="Montserrat"/>
              </a:rPr>
              <a:t>Yogoo</a:t>
            </a:r>
            <a:r>
              <a:rPr lang="en-US" sz="2300" dirty="0">
                <a:latin typeface="Montserrat"/>
              </a:rPr>
              <a:t> propose </a:t>
            </a:r>
            <a:r>
              <a:rPr lang="en-US" sz="2300" dirty="0" err="1">
                <a:latin typeface="Montserrat"/>
              </a:rPr>
              <a:t>une</a:t>
            </a:r>
            <a:r>
              <a:rPr lang="en-US" sz="2300" dirty="0">
                <a:latin typeface="Montserrat"/>
              </a:rPr>
              <a:t> </a:t>
            </a:r>
            <a:r>
              <a:rPr lang="en-US" sz="2300" dirty="0" err="1">
                <a:latin typeface="Montserrat"/>
              </a:rPr>
              <a:t>expérience</a:t>
            </a:r>
            <a:r>
              <a:rPr lang="en-US" sz="2300" dirty="0">
                <a:latin typeface="Montserrat"/>
              </a:rPr>
              <a:t> de </a:t>
            </a:r>
            <a:r>
              <a:rPr lang="en-US" sz="2300" dirty="0" err="1">
                <a:latin typeface="Montserrat"/>
              </a:rPr>
              <a:t>consommation</a:t>
            </a:r>
            <a:r>
              <a:rPr lang="en-US" sz="2300" dirty="0">
                <a:latin typeface="Montserrat"/>
              </a:rPr>
              <a:t> unique dans la </a:t>
            </a:r>
            <a:r>
              <a:rPr lang="en-US" sz="2300" dirty="0" err="1">
                <a:latin typeface="Montserrat"/>
              </a:rPr>
              <a:t>famille</a:t>
            </a:r>
            <a:r>
              <a:rPr lang="en-US" sz="2300" dirty="0">
                <a:latin typeface="Montserrat"/>
              </a:rPr>
              <a:t> des yaourts à </a:t>
            </a:r>
            <a:r>
              <a:rPr lang="en-US" sz="2300" dirty="0" err="1">
                <a:latin typeface="Montserrat"/>
              </a:rPr>
              <a:t>boire</a:t>
            </a:r>
            <a:r>
              <a:rPr lang="en-US" sz="2300" dirty="0">
                <a:latin typeface="Montserrat"/>
              </a:rPr>
              <a:t>.</a:t>
            </a:r>
          </a:p>
          <a:p>
            <a:pPr algn="just">
              <a:lnSpc>
                <a:spcPts val="3450"/>
              </a:lnSpc>
            </a:pPr>
            <a:r>
              <a:rPr lang="en-US" sz="2300" dirty="0" err="1">
                <a:latin typeface="Montserrat"/>
              </a:rPr>
              <a:t>Fais</a:t>
            </a:r>
            <a:r>
              <a:rPr lang="en-US" sz="2300" dirty="0">
                <a:latin typeface="Montserrat"/>
              </a:rPr>
              <a:t> à base de lait frais, le </a:t>
            </a:r>
            <a:r>
              <a:rPr lang="en-US" sz="2300" dirty="0" err="1">
                <a:latin typeface="Montserrat"/>
              </a:rPr>
              <a:t>produit</a:t>
            </a:r>
            <a:r>
              <a:rPr lang="en-US" sz="2300" dirty="0">
                <a:latin typeface="Montserrat"/>
              </a:rPr>
              <a:t> </a:t>
            </a:r>
            <a:r>
              <a:rPr lang="en-US" sz="2300" dirty="0" err="1">
                <a:latin typeface="Montserrat"/>
              </a:rPr>
              <a:t>revendique</a:t>
            </a:r>
            <a:r>
              <a:rPr lang="en-US" sz="2300" dirty="0">
                <a:latin typeface="Montserrat"/>
              </a:rPr>
              <a:t> un standard de </a:t>
            </a:r>
            <a:r>
              <a:rPr lang="en-US" sz="2300" dirty="0" err="1">
                <a:latin typeface="Montserrat"/>
              </a:rPr>
              <a:t>qualité</a:t>
            </a:r>
            <a:r>
              <a:rPr lang="en-US" sz="2300" dirty="0">
                <a:latin typeface="Montserrat"/>
              </a:rPr>
              <a:t> et de </a:t>
            </a:r>
            <a:r>
              <a:rPr lang="en-US" sz="2300" dirty="0" err="1">
                <a:latin typeface="Montserrat"/>
              </a:rPr>
              <a:t>goût</a:t>
            </a:r>
            <a:r>
              <a:rPr lang="en-US" sz="2300" dirty="0">
                <a:latin typeface="Montserrat"/>
              </a:rPr>
              <a:t> </a:t>
            </a:r>
            <a:r>
              <a:rPr lang="en-US" sz="2300" dirty="0" err="1">
                <a:latin typeface="Montserrat"/>
              </a:rPr>
              <a:t>élevé</a:t>
            </a:r>
            <a:r>
              <a:rPr lang="en-US" sz="2300" dirty="0">
                <a:latin typeface="Montserrat"/>
              </a:rPr>
              <a:t>. </a:t>
            </a:r>
          </a:p>
          <a:p>
            <a:pPr algn="just">
              <a:lnSpc>
                <a:spcPts val="3450"/>
              </a:lnSpc>
            </a:pPr>
            <a:r>
              <a:rPr lang="en-US" sz="2300" dirty="0">
                <a:latin typeface="Montserrat"/>
              </a:rPr>
              <a:t>Par </a:t>
            </a:r>
            <a:r>
              <a:rPr lang="en-US" sz="2300" dirty="0" err="1">
                <a:latin typeface="Montserrat"/>
              </a:rPr>
              <a:t>ailleur</a:t>
            </a:r>
            <a:r>
              <a:rPr lang="en-US" sz="2300" dirty="0">
                <a:latin typeface="Montserrat"/>
              </a:rPr>
              <a:t>, le </a:t>
            </a:r>
            <a:r>
              <a:rPr lang="en-US" sz="2300" dirty="0" err="1">
                <a:latin typeface="Montserrat"/>
              </a:rPr>
              <a:t>produit</a:t>
            </a:r>
            <a:r>
              <a:rPr lang="en-US" sz="2300" dirty="0">
                <a:latin typeface="Montserrat"/>
              </a:rPr>
              <a:t> </a:t>
            </a:r>
            <a:r>
              <a:rPr lang="en-US" sz="2300" dirty="0" err="1">
                <a:latin typeface="Montserrat"/>
              </a:rPr>
              <a:t>est</a:t>
            </a:r>
            <a:r>
              <a:rPr lang="en-US" sz="2300" dirty="0">
                <a:latin typeface="Montserrat"/>
              </a:rPr>
              <a:t> </a:t>
            </a:r>
            <a:r>
              <a:rPr lang="en-US" sz="2300" dirty="0" err="1">
                <a:latin typeface="Montserrat"/>
              </a:rPr>
              <a:t>une</a:t>
            </a:r>
            <a:r>
              <a:rPr lang="en-US" sz="2300" dirty="0">
                <a:latin typeface="Montserrat"/>
              </a:rPr>
              <a:t> innovation de la marque avec </a:t>
            </a:r>
            <a:r>
              <a:rPr lang="en-US" sz="2300" dirty="0" err="1">
                <a:latin typeface="Montserrat"/>
              </a:rPr>
              <a:t>une</a:t>
            </a:r>
            <a:r>
              <a:rPr lang="en-US" sz="2300" dirty="0">
                <a:latin typeface="Montserrat"/>
              </a:rPr>
              <a:t> durée de conservation </a:t>
            </a:r>
            <a:r>
              <a:rPr lang="en-US" sz="2300" dirty="0" err="1">
                <a:latin typeface="Montserrat"/>
              </a:rPr>
              <a:t>inégalée</a:t>
            </a:r>
            <a:r>
              <a:rPr lang="en-US" sz="2300" dirty="0">
                <a:latin typeface="Montserrat"/>
              </a:rPr>
              <a:t>. </a:t>
            </a:r>
          </a:p>
          <a:p>
            <a:pPr algn="just">
              <a:lnSpc>
                <a:spcPts val="3450"/>
              </a:lnSpc>
            </a:pPr>
            <a:endParaRPr lang="en-US" sz="2300" dirty="0">
              <a:latin typeface="Montserrat"/>
            </a:endParaRPr>
          </a:p>
          <a:p>
            <a:pPr algn="just">
              <a:lnSpc>
                <a:spcPts val="3450"/>
              </a:lnSpc>
            </a:pPr>
            <a:r>
              <a:rPr lang="en-US" sz="2300" dirty="0" err="1">
                <a:latin typeface="Montserrat"/>
              </a:rPr>
              <a:t>L'enjeu</a:t>
            </a:r>
            <a:r>
              <a:rPr lang="en-US" sz="2300" dirty="0">
                <a:latin typeface="Montserrat"/>
              </a:rPr>
              <a:t> </a:t>
            </a:r>
            <a:r>
              <a:rPr lang="en-US" sz="2300" dirty="0" err="1">
                <a:latin typeface="Montserrat"/>
              </a:rPr>
              <a:t>majeur</a:t>
            </a:r>
            <a:r>
              <a:rPr lang="en-US" sz="2300" dirty="0">
                <a:latin typeface="Montserrat"/>
              </a:rPr>
              <a:t> </a:t>
            </a:r>
            <a:r>
              <a:rPr lang="en-US" sz="2300" dirty="0" err="1">
                <a:latin typeface="Montserrat"/>
              </a:rPr>
              <a:t>ici</a:t>
            </a:r>
            <a:r>
              <a:rPr lang="en-US" sz="2300" dirty="0">
                <a:latin typeface="Montserrat"/>
              </a:rPr>
              <a:t> </a:t>
            </a:r>
            <a:r>
              <a:rPr lang="en-US" sz="2300" dirty="0" err="1">
                <a:latin typeface="Montserrat"/>
              </a:rPr>
              <a:t>est</a:t>
            </a:r>
            <a:r>
              <a:rPr lang="en-US" sz="2300" dirty="0">
                <a:latin typeface="Montserrat"/>
              </a:rPr>
              <a:t> de </a:t>
            </a:r>
            <a:r>
              <a:rPr lang="en-US" sz="2300" dirty="0" err="1">
                <a:latin typeface="Montserrat"/>
              </a:rPr>
              <a:t>trouver</a:t>
            </a:r>
            <a:r>
              <a:rPr lang="en-US" sz="2300" dirty="0">
                <a:latin typeface="Montserrat"/>
              </a:rPr>
              <a:t> le concept pour faire </a:t>
            </a:r>
            <a:r>
              <a:rPr lang="en-US" sz="2300" dirty="0" err="1">
                <a:latin typeface="Montserrat"/>
              </a:rPr>
              <a:t>connaitre</a:t>
            </a:r>
            <a:r>
              <a:rPr lang="en-US" sz="2300" dirty="0">
                <a:latin typeface="Montserrat"/>
              </a:rPr>
              <a:t> </a:t>
            </a:r>
            <a:r>
              <a:rPr lang="en-US" sz="2300" dirty="0" err="1">
                <a:latin typeface="Montserrat"/>
              </a:rPr>
              <a:t>ce</a:t>
            </a:r>
            <a:r>
              <a:rPr lang="en-US" sz="2300" dirty="0">
                <a:latin typeface="Montserrat"/>
              </a:rPr>
              <a:t> </a:t>
            </a:r>
            <a:r>
              <a:rPr lang="en-US" sz="2300" dirty="0" err="1">
                <a:latin typeface="Montserrat"/>
              </a:rPr>
              <a:t>produit</a:t>
            </a:r>
            <a:r>
              <a:rPr lang="en-US" sz="2300" dirty="0">
                <a:latin typeface="Montserrat"/>
              </a:rPr>
              <a:t>, </a:t>
            </a:r>
            <a:r>
              <a:rPr lang="en-US" sz="2300" dirty="0" err="1">
                <a:latin typeface="Montserrat"/>
              </a:rPr>
              <a:t>mais</a:t>
            </a:r>
            <a:r>
              <a:rPr lang="en-US" sz="2300" dirty="0">
                <a:latin typeface="Montserrat"/>
              </a:rPr>
              <a:t> surtout, le faire adopter dans la </a:t>
            </a:r>
            <a:r>
              <a:rPr lang="en-US" sz="2300" dirty="0" err="1">
                <a:latin typeface="Montserrat"/>
              </a:rPr>
              <a:t>famille</a:t>
            </a:r>
            <a:r>
              <a:rPr lang="en-US" sz="2300" dirty="0">
                <a:latin typeface="Montserrat"/>
              </a:rPr>
              <a:t> des yaourts à </a:t>
            </a:r>
            <a:r>
              <a:rPr lang="en-US" sz="2300" dirty="0" err="1">
                <a:latin typeface="Montserrat"/>
              </a:rPr>
              <a:t>boire</a:t>
            </a:r>
            <a:r>
              <a:rPr lang="en-US" sz="2300" dirty="0">
                <a:latin typeface="Montserrat"/>
              </a:rPr>
              <a:t> au </a:t>
            </a:r>
            <a:r>
              <a:rPr lang="en-US" sz="2300" dirty="0" err="1">
                <a:latin typeface="Montserrat"/>
              </a:rPr>
              <a:t>delà</a:t>
            </a:r>
            <a:r>
              <a:rPr lang="en-US" sz="2300" dirty="0">
                <a:latin typeface="Montserrat"/>
              </a:rPr>
              <a:t> des </a:t>
            </a:r>
            <a:r>
              <a:rPr lang="en-US" sz="2300" dirty="0" err="1">
                <a:latin typeface="Montserrat"/>
              </a:rPr>
              <a:t>contraintes</a:t>
            </a:r>
            <a:r>
              <a:rPr lang="en-US" sz="2300" dirty="0">
                <a:latin typeface="Montserrat"/>
              </a:rPr>
              <a:t> de </a:t>
            </a:r>
            <a:r>
              <a:rPr lang="en-US" sz="2300" dirty="0" err="1">
                <a:latin typeface="Montserrat"/>
              </a:rPr>
              <a:t>normes</a:t>
            </a:r>
            <a:r>
              <a:rPr lang="en-US" sz="2300" dirty="0">
                <a:latin typeface="Montserrat"/>
              </a:rPr>
              <a:t> </a:t>
            </a:r>
            <a:r>
              <a:rPr lang="en-US" sz="2300" dirty="0" err="1">
                <a:latin typeface="Montserrat"/>
              </a:rPr>
              <a:t>liées</a:t>
            </a:r>
            <a:r>
              <a:rPr lang="en-US" sz="2300" dirty="0">
                <a:latin typeface="Montserrat"/>
              </a:rPr>
              <a:t> à son appellation. </a:t>
            </a:r>
          </a:p>
        </p:txBody>
      </p:sp>
      <p:pic>
        <p:nvPicPr>
          <p:cNvPr id="6" name="Image" descr="Image">
            <a:extLst>
              <a:ext uri="{FF2B5EF4-FFF2-40B4-BE49-F238E27FC236}">
                <a16:creationId xmlns:a16="http://schemas.microsoft.com/office/drawing/2014/main" id="{523CC150-0C52-EF33-8EB3-5F0F26D1D1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a:extLst>
              <a:ext uri="{FF2B5EF4-FFF2-40B4-BE49-F238E27FC236}">
                <a16:creationId xmlns:a16="http://schemas.microsoft.com/office/drawing/2014/main" id="{343065BD-1B1C-D3F7-9DD3-9280C903F53E}"/>
              </a:ext>
            </a:extLst>
          </p:cNvPr>
          <p:cNvSpPr txBox="1"/>
          <p:nvPr/>
        </p:nvSpPr>
        <p:spPr>
          <a:xfrm>
            <a:off x="614369" y="254886"/>
            <a:ext cx="5899919" cy="1077218"/>
          </a:xfrm>
          <a:prstGeom prst="rect">
            <a:avLst/>
          </a:prstGeom>
          <a:noFill/>
          <a:ln w="12700" cap="flat">
            <a:noFill/>
            <a:miter lim="400000"/>
          </a:ln>
          <a:effectLst/>
          <a:sp3d/>
        </p:spPr>
        <p:txBody>
          <a:bodyPr rot="0" spcFirstLastPara="1" vertOverflow="overflow" horzOverflow="overflow" vert="horz" wrap="square" lIns="76200" tIns="76200" rIns="76200" bIns="76200" numCol="1" spcCol="38100" rtlCol="0" anchor="ctr">
            <a:spAutoFit/>
          </a:bodyPr>
          <a:lstStyle/>
          <a:p>
            <a:pPr defTabSz="3657507" hangingPunct="0">
              <a:defRPr/>
            </a:pPr>
            <a:r>
              <a:rPr lang="fr-CM" sz="6000" b="1" kern="0" dirty="0">
                <a:solidFill>
                  <a:srgbClr val="CC362F"/>
                </a:solidFill>
                <a:latin typeface="PMingLiU-ExtB" panose="02020500000000000000" pitchFamily="18" charset="-120"/>
                <a:ea typeface="PMingLiU-ExtB" panose="02020500000000000000" pitchFamily="18" charset="-120"/>
                <a:sym typeface="Helvetica Neue"/>
              </a:rPr>
              <a:t>Brand </a:t>
            </a:r>
            <a:r>
              <a:rPr lang="fr-CM" sz="6000" b="1" kern="0" dirty="0" err="1">
                <a:solidFill>
                  <a:srgbClr val="CC362F"/>
                </a:solidFill>
                <a:latin typeface="PMingLiU-ExtB" panose="02020500000000000000" pitchFamily="18" charset="-120"/>
                <a:ea typeface="PMingLiU-ExtB" panose="02020500000000000000" pitchFamily="18" charset="-120"/>
                <a:sym typeface="Helvetica Neue"/>
              </a:rPr>
              <a:t>Experience</a:t>
            </a:r>
            <a:endParaRPr lang="fr-FR" sz="6000" b="1" kern="0" dirty="0">
              <a:solidFill>
                <a:srgbClr val="CC362F"/>
              </a:solidFill>
              <a:latin typeface="PMingLiU-ExtB" panose="02020500000000000000" pitchFamily="18" charset="-120"/>
              <a:ea typeface="PMingLiU-ExtB" panose="02020500000000000000" pitchFamily="18" charset="-120"/>
              <a:sym typeface="Helvetica Neue"/>
            </a:endParaRPr>
          </a:p>
        </p:txBody>
      </p:sp>
      <p:sp>
        <p:nvSpPr>
          <p:cNvPr id="6" name="ZoneTexte 5">
            <a:extLst>
              <a:ext uri="{FF2B5EF4-FFF2-40B4-BE49-F238E27FC236}">
                <a16:creationId xmlns:a16="http://schemas.microsoft.com/office/drawing/2014/main" id="{941B8A49-197A-0F2D-8A9D-8E73411C65B5}"/>
              </a:ext>
            </a:extLst>
          </p:cNvPr>
          <p:cNvSpPr txBox="1"/>
          <p:nvPr/>
        </p:nvSpPr>
        <p:spPr>
          <a:xfrm>
            <a:off x="398279" y="7375706"/>
            <a:ext cx="7900934" cy="1569660"/>
          </a:xfrm>
          <a:prstGeom prst="rect">
            <a:avLst/>
          </a:prstGeom>
          <a:noFill/>
        </p:spPr>
        <p:txBody>
          <a:bodyPr wrap="square">
            <a:spAutoFit/>
          </a:bodyPr>
          <a:lstStyle/>
          <a:p>
            <a:pPr algn="just"/>
            <a:r>
              <a:rPr lang="fr-FR" sz="2400" b="1" kern="0" dirty="0">
                <a:solidFill>
                  <a:srgbClr val="CC362F"/>
                </a:solidFill>
                <a:latin typeface="PMingLiU-ExtB" panose="02020500000000000000" pitchFamily="18" charset="-120"/>
                <a:ea typeface="PMingLiU-ExtB" panose="02020500000000000000" pitchFamily="18" charset="-120"/>
              </a:rPr>
              <a:t>Yogoo Taste Challenge : </a:t>
            </a:r>
            <a:r>
              <a:rPr lang="fr-FR" sz="2400" b="1" kern="0" dirty="0">
                <a:solidFill>
                  <a:schemeClr val="tx2"/>
                </a:solidFill>
                <a:latin typeface="PMingLiU-ExtB" panose="02020500000000000000" pitchFamily="18" charset="-120"/>
                <a:ea typeface="PMingLiU-ExtB" panose="02020500000000000000" pitchFamily="18" charset="-120"/>
              </a:rPr>
              <a:t>Un défi de dégustation en public où les participants doivent goûter différentes produits BONNET ROUGE (</a:t>
            </a:r>
            <a:r>
              <a:rPr lang="fr-FR" sz="2400" b="1" kern="0" dirty="0" err="1">
                <a:solidFill>
                  <a:schemeClr val="tx2"/>
                </a:solidFill>
                <a:latin typeface="PMingLiU-ExtB" panose="02020500000000000000" pitchFamily="18" charset="-120"/>
                <a:ea typeface="PMingLiU-ExtB" panose="02020500000000000000" pitchFamily="18" charset="-120"/>
              </a:rPr>
              <a:t>evap</a:t>
            </a:r>
            <a:r>
              <a:rPr lang="fr-FR" sz="2400" b="1" kern="0" dirty="0">
                <a:solidFill>
                  <a:schemeClr val="tx2"/>
                </a:solidFill>
                <a:latin typeface="PMingLiU-ExtB" panose="02020500000000000000" pitchFamily="18" charset="-120"/>
                <a:ea typeface="PMingLiU-ExtB" panose="02020500000000000000" pitchFamily="18" charset="-120"/>
              </a:rPr>
              <a:t>, UHT et </a:t>
            </a:r>
            <a:r>
              <a:rPr lang="fr-FR" sz="2400" b="1" kern="0" dirty="0" err="1">
                <a:solidFill>
                  <a:schemeClr val="tx2"/>
                </a:solidFill>
                <a:latin typeface="PMingLiU-ExtB" panose="02020500000000000000" pitchFamily="18" charset="-120"/>
                <a:ea typeface="PMingLiU-ExtB" panose="02020500000000000000" pitchFamily="18" charset="-120"/>
              </a:rPr>
              <a:t>yogoo</a:t>
            </a:r>
            <a:r>
              <a:rPr lang="fr-FR" sz="2400" b="1" kern="0" dirty="0">
                <a:solidFill>
                  <a:schemeClr val="tx2"/>
                </a:solidFill>
                <a:latin typeface="PMingLiU-ExtB" panose="02020500000000000000" pitchFamily="18" charset="-120"/>
                <a:ea typeface="PMingLiU-ExtB" panose="02020500000000000000" pitchFamily="18" charset="-120"/>
              </a:rPr>
              <a:t>), et déterminer lequel est Yogoo. Le gagnant peut remporter des produits gratuit.</a:t>
            </a:r>
          </a:p>
        </p:txBody>
      </p:sp>
      <p:sp>
        <p:nvSpPr>
          <p:cNvPr id="9" name="ZoneTexte 8">
            <a:extLst>
              <a:ext uri="{FF2B5EF4-FFF2-40B4-BE49-F238E27FC236}">
                <a16:creationId xmlns:a16="http://schemas.microsoft.com/office/drawing/2014/main" id="{2364AC0A-677A-9194-A4A0-410F2851FDD2}"/>
              </a:ext>
            </a:extLst>
          </p:cNvPr>
          <p:cNvSpPr txBox="1"/>
          <p:nvPr/>
        </p:nvSpPr>
        <p:spPr>
          <a:xfrm>
            <a:off x="9949675" y="7357085"/>
            <a:ext cx="7924800" cy="1569660"/>
          </a:xfrm>
          <a:prstGeom prst="rect">
            <a:avLst/>
          </a:prstGeom>
          <a:noFill/>
        </p:spPr>
        <p:txBody>
          <a:bodyPr wrap="square">
            <a:spAutoFit/>
          </a:bodyPr>
          <a:lstStyle/>
          <a:p>
            <a:pPr algn="just"/>
            <a:r>
              <a:rPr lang="fr-FR" sz="2400" b="1" kern="0" dirty="0">
                <a:solidFill>
                  <a:srgbClr val="CC362F"/>
                </a:solidFill>
                <a:latin typeface="PMingLiU-ExtB" panose="02020500000000000000" pitchFamily="18" charset="-120"/>
                <a:ea typeface="PMingLiU-ExtB" panose="02020500000000000000" pitchFamily="18" charset="-120"/>
              </a:rPr>
              <a:t>Yogoo </a:t>
            </a:r>
            <a:r>
              <a:rPr lang="fr-FR" sz="2400" b="1" kern="0" dirty="0" err="1">
                <a:solidFill>
                  <a:srgbClr val="CC362F"/>
                </a:solidFill>
                <a:latin typeface="PMingLiU-ExtB" panose="02020500000000000000" pitchFamily="18" charset="-120"/>
                <a:ea typeface="PMingLiU-ExtB" panose="02020500000000000000" pitchFamily="18" charset="-120"/>
              </a:rPr>
              <a:t>game</a:t>
            </a:r>
            <a:r>
              <a:rPr lang="fr-FR" sz="2400" b="1" kern="0" dirty="0">
                <a:solidFill>
                  <a:srgbClr val="CC362F"/>
                </a:solidFill>
                <a:latin typeface="PMingLiU-ExtB" panose="02020500000000000000" pitchFamily="18" charset="-120"/>
                <a:ea typeface="PMingLiU-ExtB" panose="02020500000000000000" pitchFamily="18" charset="-120"/>
              </a:rPr>
              <a:t>: </a:t>
            </a:r>
            <a:r>
              <a:rPr lang="fr-FR" sz="2400" b="1" kern="0" dirty="0">
                <a:solidFill>
                  <a:schemeClr val="tx2"/>
                </a:solidFill>
                <a:latin typeface="PMingLiU-ExtB" panose="02020500000000000000" pitchFamily="18" charset="-120"/>
                <a:ea typeface="PMingLiU-ExtB" panose="02020500000000000000" pitchFamily="18" charset="-120"/>
              </a:rPr>
              <a:t>le jeux se </a:t>
            </a:r>
            <a:r>
              <a:rPr lang="fr-FR" sz="2400" b="1" kern="0" dirty="0" err="1">
                <a:solidFill>
                  <a:schemeClr val="tx2"/>
                </a:solidFill>
                <a:latin typeface="PMingLiU-ExtB" panose="02020500000000000000" pitchFamily="18" charset="-120"/>
                <a:ea typeface="PMingLiU-ExtB" panose="02020500000000000000" pitchFamily="18" charset="-120"/>
              </a:rPr>
              <a:t>deroulera</a:t>
            </a:r>
            <a:r>
              <a:rPr lang="fr-FR" sz="2400" b="1" kern="0" dirty="0">
                <a:solidFill>
                  <a:schemeClr val="tx2"/>
                </a:solidFill>
                <a:latin typeface="PMingLiU-ExtB" panose="02020500000000000000" pitchFamily="18" charset="-120"/>
                <a:ea typeface="PMingLiU-ExtB" panose="02020500000000000000" pitchFamily="18" charset="-120"/>
              </a:rPr>
              <a:t> en grande surface ou dans les points d’animations. Les client </a:t>
            </a:r>
            <a:r>
              <a:rPr lang="fr-FR" sz="2400" b="1" kern="0" dirty="0" err="1">
                <a:solidFill>
                  <a:schemeClr val="tx2"/>
                </a:solidFill>
                <a:latin typeface="PMingLiU-ExtB" panose="02020500000000000000" pitchFamily="18" charset="-120"/>
                <a:ea typeface="PMingLiU-ExtB" panose="02020500000000000000" pitchFamily="18" charset="-120"/>
              </a:rPr>
              <a:t>interessé</a:t>
            </a:r>
            <a:r>
              <a:rPr lang="fr-FR" sz="2400" b="1" kern="0" dirty="0">
                <a:solidFill>
                  <a:schemeClr val="tx2"/>
                </a:solidFill>
                <a:latin typeface="PMingLiU-ExtB" panose="02020500000000000000" pitchFamily="18" charset="-120"/>
                <a:ea typeface="PMingLiU-ExtB" panose="02020500000000000000" pitchFamily="18" charset="-120"/>
              </a:rPr>
              <a:t> devront lancer le sachet dans un des cercle et essayer de remporter1, 2, 3 ou 4 boites gratuites. Pour participer il faudra acheter une boite a </a:t>
            </a:r>
            <a:r>
              <a:rPr lang="fr-FR" sz="2400" b="1" kern="0" dirty="0" err="1">
                <a:solidFill>
                  <a:schemeClr val="tx2"/>
                </a:solidFill>
                <a:latin typeface="PMingLiU-ExtB" panose="02020500000000000000" pitchFamily="18" charset="-120"/>
                <a:ea typeface="PMingLiU-ExtB" panose="02020500000000000000" pitchFamily="18" charset="-120"/>
              </a:rPr>
              <a:t>yourt</a:t>
            </a:r>
            <a:r>
              <a:rPr lang="fr-FR" sz="2400" b="1" kern="0" dirty="0">
                <a:solidFill>
                  <a:schemeClr val="tx2"/>
                </a:solidFill>
                <a:latin typeface="PMingLiU-ExtB" panose="02020500000000000000" pitchFamily="18" charset="-120"/>
                <a:ea typeface="PMingLiU-ExtB" panose="02020500000000000000" pitchFamily="18" charset="-120"/>
              </a:rPr>
              <a:t>. </a:t>
            </a:r>
          </a:p>
        </p:txBody>
      </p:sp>
      <p:cxnSp>
        <p:nvCxnSpPr>
          <p:cNvPr id="11" name="Connecteur droit 10">
            <a:extLst>
              <a:ext uri="{FF2B5EF4-FFF2-40B4-BE49-F238E27FC236}">
                <a16:creationId xmlns:a16="http://schemas.microsoft.com/office/drawing/2014/main" id="{646D3CFF-95A2-5A94-9B8A-436357CD1F8B}"/>
              </a:ext>
            </a:extLst>
          </p:cNvPr>
          <p:cNvCxnSpPr>
            <a:cxnSpLocks/>
          </p:cNvCxnSpPr>
          <p:nvPr/>
        </p:nvCxnSpPr>
        <p:spPr>
          <a:xfrm>
            <a:off x="9067800" y="2476500"/>
            <a:ext cx="0" cy="6543675"/>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2">
            <a:extLst>
              <a:ext uri="{FF2B5EF4-FFF2-40B4-BE49-F238E27FC236}">
                <a16:creationId xmlns:a16="http://schemas.microsoft.com/office/drawing/2014/main" id="{EA4DDD5D-7892-4E8B-A03B-F8A36C0171D3}"/>
              </a:ext>
            </a:extLst>
          </p:cNvPr>
          <p:cNvGrpSpPr>
            <a:grpSpLocks noChangeAspect="1"/>
          </p:cNvGrpSpPr>
          <p:nvPr/>
        </p:nvGrpSpPr>
        <p:grpSpPr>
          <a:xfrm>
            <a:off x="1676400" y="1849771"/>
            <a:ext cx="5407292" cy="5570064"/>
            <a:chOff x="-46990" y="-72390"/>
            <a:chExt cx="4218940" cy="4345940"/>
          </a:xfrm>
          <a:blipFill>
            <a:blip r:embed="rId3"/>
            <a:stretch>
              <a:fillRect/>
            </a:stretch>
          </a:blipFill>
        </p:grpSpPr>
        <p:sp>
          <p:nvSpPr>
            <p:cNvPr id="14" name="Freeform 3">
              <a:extLst>
                <a:ext uri="{FF2B5EF4-FFF2-40B4-BE49-F238E27FC236}">
                  <a16:creationId xmlns:a16="http://schemas.microsoft.com/office/drawing/2014/main" id="{806AA9B8-DC28-B9C3-E9D0-454A33850D82}"/>
                </a:ext>
              </a:extLst>
            </p:cNvPr>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grpFill/>
          </p:spPr>
          <p:txBody>
            <a:bodyPr/>
            <a:lstStyle/>
            <a:p>
              <a:endParaRPr lang="fr-FR"/>
            </a:p>
          </p:txBody>
        </p:sp>
      </p:grpSp>
      <p:pic>
        <p:nvPicPr>
          <p:cNvPr id="3" name="Image 2">
            <a:extLst>
              <a:ext uri="{FF2B5EF4-FFF2-40B4-BE49-F238E27FC236}">
                <a16:creationId xmlns:a16="http://schemas.microsoft.com/office/drawing/2014/main" id="{9061E948-2BB5-0594-2E9D-F325A155C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4310" y="1838565"/>
            <a:ext cx="4743770" cy="4743770"/>
          </a:xfrm>
          <a:prstGeom prst="rect">
            <a:avLst/>
          </a:prstGeom>
        </p:spPr>
      </p:pic>
    </p:spTree>
    <p:extLst>
      <p:ext uri="{BB962C8B-B14F-4D97-AF65-F5344CB8AC3E}">
        <p14:creationId xmlns:p14="http://schemas.microsoft.com/office/powerpoint/2010/main" val="1305656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a:extLst>
              <a:ext uri="{FF2B5EF4-FFF2-40B4-BE49-F238E27FC236}">
                <a16:creationId xmlns:a16="http://schemas.microsoft.com/office/drawing/2014/main" id="{343065BD-1B1C-D3F7-9DD3-9280C903F53E}"/>
              </a:ext>
            </a:extLst>
          </p:cNvPr>
          <p:cNvSpPr txBox="1"/>
          <p:nvPr/>
        </p:nvSpPr>
        <p:spPr>
          <a:xfrm>
            <a:off x="614369" y="254886"/>
            <a:ext cx="5899919" cy="1077218"/>
          </a:xfrm>
          <a:prstGeom prst="rect">
            <a:avLst/>
          </a:prstGeom>
          <a:noFill/>
          <a:ln w="12700" cap="flat">
            <a:noFill/>
            <a:miter lim="400000"/>
          </a:ln>
          <a:effectLst/>
          <a:sp3d/>
        </p:spPr>
        <p:txBody>
          <a:bodyPr rot="0" spcFirstLastPara="1" vertOverflow="overflow" horzOverflow="overflow" vert="horz" wrap="square" lIns="76200" tIns="76200" rIns="76200" bIns="76200" numCol="1" spcCol="38100" rtlCol="0" anchor="ctr">
            <a:spAutoFit/>
          </a:bodyPr>
          <a:lstStyle/>
          <a:p>
            <a:pPr marL="0" marR="0" lvl="0" indent="0" algn="l" defTabSz="3657507" rtl="0" eaLnBrk="1" fontAlgn="auto" latinLnBrk="0" hangingPunct="0">
              <a:lnSpc>
                <a:spcPct val="100000"/>
              </a:lnSpc>
              <a:spcBef>
                <a:spcPts val="0"/>
              </a:spcBef>
              <a:spcAft>
                <a:spcPts val="0"/>
              </a:spcAft>
              <a:buClrTx/>
              <a:buSzTx/>
              <a:buFontTx/>
              <a:buNone/>
              <a:tabLst/>
              <a:defRPr/>
            </a:pPr>
            <a:r>
              <a:rPr kumimoji="0" lang="fr-CM" sz="6000" b="1" i="0" u="none" strike="noStrike" kern="0" cap="none" spc="0" normalizeH="0" baseline="0" noProof="0" dirty="0">
                <a:ln>
                  <a:noFill/>
                </a:ln>
                <a:solidFill>
                  <a:srgbClr val="CC362F"/>
                </a:solidFill>
                <a:effectLst/>
                <a:uLnTx/>
                <a:uFillTx/>
                <a:latin typeface="PMingLiU-ExtB" panose="02020500000000000000" pitchFamily="18" charset="-120"/>
                <a:ea typeface="PMingLiU-ExtB" panose="02020500000000000000" pitchFamily="18" charset="-120"/>
                <a:cs typeface="+mn-cs"/>
                <a:sym typeface="Helvetica Neue"/>
              </a:rPr>
              <a:t>Street Sales</a:t>
            </a:r>
            <a:endParaRPr kumimoji="0" lang="fr-FR" sz="6000" b="1" i="0" u="none" strike="noStrike" kern="0" cap="none" spc="0" normalizeH="0" baseline="0" noProof="0" dirty="0">
              <a:ln>
                <a:noFill/>
              </a:ln>
              <a:solidFill>
                <a:srgbClr val="CC362F"/>
              </a:solidFill>
              <a:effectLst/>
              <a:uLnTx/>
              <a:uFillTx/>
              <a:latin typeface="PMingLiU-ExtB" panose="02020500000000000000" pitchFamily="18" charset="-120"/>
              <a:ea typeface="PMingLiU-ExtB" panose="02020500000000000000" pitchFamily="18" charset="-120"/>
              <a:cs typeface="+mn-cs"/>
              <a:sym typeface="Helvetica Neue"/>
            </a:endParaRPr>
          </a:p>
        </p:txBody>
      </p:sp>
      <p:sp>
        <p:nvSpPr>
          <p:cNvPr id="6" name="ZoneTexte 5">
            <a:extLst>
              <a:ext uri="{FF2B5EF4-FFF2-40B4-BE49-F238E27FC236}">
                <a16:creationId xmlns:a16="http://schemas.microsoft.com/office/drawing/2014/main" id="{941B8A49-197A-0F2D-8A9D-8E73411C65B5}"/>
              </a:ext>
            </a:extLst>
          </p:cNvPr>
          <p:cNvSpPr txBox="1"/>
          <p:nvPr/>
        </p:nvSpPr>
        <p:spPr>
          <a:xfrm>
            <a:off x="381000" y="3238500"/>
            <a:ext cx="9545007"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srgbClr val="CC362F"/>
                </a:solidFill>
                <a:effectLst/>
                <a:uLnTx/>
                <a:uFillTx/>
                <a:latin typeface="PMingLiU-ExtB" panose="02020500000000000000" pitchFamily="18" charset="-120"/>
                <a:ea typeface="PMingLiU-ExtB" panose="02020500000000000000" pitchFamily="18" charset="-120"/>
                <a:cs typeface="+mn-cs"/>
              </a:rPr>
              <a:t>Ventes de proximité: </a:t>
            </a:r>
            <a:r>
              <a:rPr kumimoji="0" lang="fr-FR" sz="2800" b="1" i="0" u="none" strike="noStrike" kern="0" cap="none" spc="0" normalizeH="0" baseline="0" noProof="0" dirty="0">
                <a:ln>
                  <a:noFill/>
                </a:ln>
                <a:solidFill>
                  <a:srgbClr val="000000"/>
                </a:solidFill>
                <a:effectLst/>
                <a:uLnTx/>
                <a:uFillTx/>
                <a:latin typeface="PMingLiU-ExtB" panose="02020500000000000000" pitchFamily="18" charset="-120"/>
                <a:ea typeface="PMingLiU-ExtB" panose="02020500000000000000" pitchFamily="18" charset="-120"/>
                <a:cs typeface="+mn-cs"/>
              </a:rPr>
              <a:t>Développer un réseau de vente de proximité grâce à un dispositif permettant de distribuer frais pour la consommation directe.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0" cap="none" spc="0" normalizeH="0" baseline="0" noProof="0" dirty="0">
              <a:ln>
                <a:noFill/>
              </a:ln>
              <a:solidFill>
                <a:srgbClr val="000000"/>
              </a:solidFill>
              <a:effectLst/>
              <a:uLnTx/>
              <a:uFillTx/>
              <a:latin typeface="PMingLiU-ExtB" panose="02020500000000000000" pitchFamily="18" charset="-120"/>
              <a:ea typeface="PMingLiU-ExtB" panose="02020500000000000000" pitchFamily="18"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srgbClr val="000000"/>
                </a:solidFill>
                <a:effectLst/>
                <a:uLnTx/>
                <a:uFillTx/>
                <a:latin typeface="PMingLiU-ExtB" panose="02020500000000000000" pitchFamily="18" charset="-120"/>
                <a:ea typeface="PMingLiU-ExtB" panose="02020500000000000000" pitchFamily="18" charset="-120"/>
                <a:cs typeface="+mn-cs"/>
              </a:rPr>
              <a:t>Pour lancer la campagne END OF YEAR, engager des roadshows avec des tirs groupés de vendeurs avec le dispositif afin de créer du buzz et attirer l’attention.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0" cap="none" spc="0" normalizeH="0" baseline="0" noProof="0" dirty="0">
              <a:ln>
                <a:noFill/>
              </a:ln>
              <a:solidFill>
                <a:srgbClr val="000000"/>
              </a:solidFill>
              <a:effectLst/>
              <a:uLnTx/>
              <a:uFillTx/>
              <a:latin typeface="PMingLiU-ExtB" panose="02020500000000000000" pitchFamily="18" charset="-120"/>
              <a:ea typeface="PMingLiU-ExtB" panose="02020500000000000000" pitchFamily="18" charset="-12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srgbClr val="000000"/>
                </a:solidFill>
                <a:effectLst/>
                <a:uLnTx/>
                <a:uFillTx/>
                <a:latin typeface="PMingLiU-ExtB" panose="02020500000000000000" pitchFamily="18" charset="-120"/>
                <a:ea typeface="PMingLiU-ExtB" panose="02020500000000000000" pitchFamily="18" charset="-120"/>
                <a:cs typeface="+mn-cs"/>
              </a:rPr>
              <a:t>C’est une tactique qui permettra de faire des ventes numériques de masse et d’installer de façon pertinente la visibilité et la crédibilité de Yogoo.</a:t>
            </a:r>
          </a:p>
        </p:txBody>
      </p:sp>
      <p:pic>
        <p:nvPicPr>
          <p:cNvPr id="3" name="Image 2">
            <a:extLst>
              <a:ext uri="{FF2B5EF4-FFF2-40B4-BE49-F238E27FC236}">
                <a16:creationId xmlns:a16="http://schemas.microsoft.com/office/drawing/2014/main" id="{A2BCA21C-5E26-06D3-3275-254C88A2C4FB}"/>
              </a:ext>
            </a:extLst>
          </p:cNvPr>
          <p:cNvPicPr>
            <a:picLocks noChangeAspect="1"/>
          </p:cNvPicPr>
          <p:nvPr/>
        </p:nvPicPr>
        <p:blipFill>
          <a:blip r:embed="rId3"/>
          <a:stretch>
            <a:fillRect/>
          </a:stretch>
        </p:blipFill>
        <p:spPr>
          <a:xfrm>
            <a:off x="10287000" y="0"/>
            <a:ext cx="6781800" cy="10172701"/>
          </a:xfrm>
          <a:prstGeom prst="rect">
            <a:avLst/>
          </a:prstGeom>
        </p:spPr>
      </p:pic>
    </p:spTree>
    <p:extLst>
      <p:ext uri="{BB962C8B-B14F-4D97-AF65-F5344CB8AC3E}">
        <p14:creationId xmlns:p14="http://schemas.microsoft.com/office/powerpoint/2010/main" val="3248325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a:extLst>
              <a:ext uri="{FF2B5EF4-FFF2-40B4-BE49-F238E27FC236}">
                <a16:creationId xmlns:a16="http://schemas.microsoft.com/office/drawing/2014/main" id="{343065BD-1B1C-D3F7-9DD3-9280C903F53E}"/>
              </a:ext>
            </a:extLst>
          </p:cNvPr>
          <p:cNvSpPr txBox="1"/>
          <p:nvPr/>
        </p:nvSpPr>
        <p:spPr>
          <a:xfrm>
            <a:off x="614369" y="254886"/>
            <a:ext cx="5899919" cy="1077218"/>
          </a:xfrm>
          <a:prstGeom prst="rect">
            <a:avLst/>
          </a:prstGeom>
          <a:noFill/>
          <a:ln w="12700" cap="flat">
            <a:noFill/>
            <a:miter lim="400000"/>
          </a:ln>
          <a:effectLst/>
          <a:sp3d/>
        </p:spPr>
        <p:txBody>
          <a:bodyPr rot="0" spcFirstLastPara="1" vertOverflow="overflow" horzOverflow="overflow" vert="horz" wrap="square" lIns="76200" tIns="76200" rIns="76200" bIns="76200" numCol="1" spcCol="38100" rtlCol="0" anchor="ctr">
            <a:spAutoFit/>
          </a:bodyPr>
          <a:lstStyle/>
          <a:p>
            <a:pPr defTabSz="3657507" hangingPunct="0">
              <a:defRPr/>
            </a:pPr>
            <a:r>
              <a:rPr lang="fr-CM" sz="6000" b="1" kern="0" dirty="0">
                <a:solidFill>
                  <a:srgbClr val="CC362F"/>
                </a:solidFill>
                <a:latin typeface="PMingLiU-ExtB" panose="02020500000000000000" pitchFamily="18" charset="-120"/>
                <a:ea typeface="PMingLiU-ExtB" panose="02020500000000000000" pitchFamily="18" charset="-120"/>
                <a:sym typeface="Helvetica Neue"/>
              </a:rPr>
              <a:t>Mix Media</a:t>
            </a:r>
            <a:endParaRPr lang="fr-FR" sz="6000" b="1" kern="0" dirty="0">
              <a:solidFill>
                <a:srgbClr val="CC362F"/>
              </a:solidFill>
              <a:latin typeface="PMingLiU-ExtB" panose="02020500000000000000" pitchFamily="18" charset="-120"/>
              <a:ea typeface="PMingLiU-ExtB" panose="02020500000000000000" pitchFamily="18" charset="-120"/>
              <a:sym typeface="Helvetica Neue"/>
            </a:endParaRPr>
          </a:p>
        </p:txBody>
      </p:sp>
      <p:graphicFrame>
        <p:nvGraphicFramePr>
          <p:cNvPr id="2" name="Diagramme 1">
            <a:extLst>
              <a:ext uri="{FF2B5EF4-FFF2-40B4-BE49-F238E27FC236}">
                <a16:creationId xmlns:a16="http://schemas.microsoft.com/office/drawing/2014/main" id="{347CDE0D-8E94-DC61-BD8B-AA9BA648E2D6}"/>
              </a:ext>
            </a:extLst>
          </p:cNvPr>
          <p:cNvGraphicFramePr/>
          <p:nvPr>
            <p:extLst>
              <p:ext uri="{D42A27DB-BD31-4B8C-83A1-F6EECF244321}">
                <p14:modId xmlns:p14="http://schemas.microsoft.com/office/powerpoint/2010/main" val="4240969241"/>
              </p:ext>
            </p:extLst>
          </p:nvPr>
        </p:nvGraphicFramePr>
        <p:xfrm>
          <a:off x="3886200" y="495300"/>
          <a:ext cx="13563600" cy="9536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a:extLst>
              <a:ext uri="{FF2B5EF4-FFF2-40B4-BE49-F238E27FC236}">
                <a16:creationId xmlns:a16="http://schemas.microsoft.com/office/drawing/2014/main" id="{16851021-3EAD-3DDE-63D1-ADEC8FA9D5EA}"/>
              </a:ext>
            </a:extLst>
          </p:cNvPr>
          <p:cNvSpPr txBox="1"/>
          <p:nvPr/>
        </p:nvSpPr>
        <p:spPr>
          <a:xfrm>
            <a:off x="614369" y="1912768"/>
            <a:ext cx="5214917" cy="1538883"/>
          </a:xfrm>
          <a:prstGeom prst="rect">
            <a:avLst/>
          </a:prstGeom>
          <a:noFill/>
          <a:ln w="12700" cap="flat">
            <a:noFill/>
            <a:miter lim="400000"/>
          </a:ln>
          <a:effectLst/>
          <a:sp3d/>
        </p:spPr>
        <p:txBody>
          <a:bodyPr rot="0" spcFirstLastPara="1" vertOverflow="overflow" horzOverflow="overflow" vert="horz" wrap="square" lIns="76200" tIns="76200" rIns="76200" bIns="76200" numCol="1" spcCol="38100" rtlCol="0" anchor="ctr">
            <a:spAutoFit/>
          </a:bodyPr>
          <a:lstStyle/>
          <a:p>
            <a:pPr algn="just" defTabSz="3657507" hangingPunct="0">
              <a:defRPr/>
            </a:pPr>
            <a:r>
              <a:rPr lang="fr-CM" sz="3000" b="1" kern="0" dirty="0">
                <a:solidFill>
                  <a:srgbClr val="CC362F"/>
                </a:solidFill>
                <a:latin typeface="PMingLiU-ExtB" panose="02020500000000000000" pitchFamily="18" charset="-120"/>
                <a:ea typeface="PMingLiU-ExtB" panose="02020500000000000000" pitchFamily="18" charset="-120"/>
                <a:sym typeface="Helvetica Neue"/>
              </a:rPr>
              <a:t>Notre parti-pris est de toucher notre cible à travers plusieurs points de contacts.</a:t>
            </a:r>
            <a:endParaRPr lang="fr-FR" sz="3000" b="1" kern="0" dirty="0">
              <a:solidFill>
                <a:srgbClr val="CC362F"/>
              </a:solidFill>
              <a:latin typeface="PMingLiU-ExtB" panose="02020500000000000000" pitchFamily="18" charset="-120"/>
              <a:ea typeface="PMingLiU-ExtB" panose="02020500000000000000" pitchFamily="18" charset="-120"/>
              <a:sym typeface="Helvetica Neue"/>
            </a:endParaRPr>
          </a:p>
        </p:txBody>
      </p:sp>
    </p:spTree>
    <p:extLst>
      <p:ext uri="{BB962C8B-B14F-4D97-AF65-F5344CB8AC3E}">
        <p14:creationId xmlns:p14="http://schemas.microsoft.com/office/powerpoint/2010/main" val="2947158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4" hangingPunct="0"/>
            <a:endParaRPr lang="fr-FR" kern="0" dirty="0">
              <a:solidFill>
                <a:prstClr val="white"/>
              </a:solidFill>
              <a:latin typeface="Calibri"/>
              <a:sym typeface="Helvetica Neue"/>
            </a:endParaRPr>
          </a:p>
        </p:txBody>
      </p:sp>
      <p:pic>
        <p:nvPicPr>
          <p:cNvPr id="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87267" y="7425560"/>
            <a:ext cx="5017800" cy="3011003"/>
          </a:xfrm>
          <a:prstGeom prst="rect">
            <a:avLst/>
          </a:prstGeom>
          <a:ln w="12700">
            <a:miter lim="400000"/>
          </a:ln>
        </p:spPr>
      </p:pic>
      <p:pic>
        <p:nvPicPr>
          <p:cNvPr id="1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074" y="9118154"/>
            <a:ext cx="2555912" cy="726726"/>
          </a:xfrm>
          <a:prstGeom prst="rect">
            <a:avLst/>
          </a:prstGeom>
          <a:ln w="12700">
            <a:miter lim="400000"/>
          </a:ln>
        </p:spPr>
      </p:pic>
      <p:sp>
        <p:nvSpPr>
          <p:cNvPr id="5" name="Freeform 442">
            <a:extLst>
              <a:ext uri="{FF2B5EF4-FFF2-40B4-BE49-F238E27FC236}">
                <a16:creationId xmlns:a16="http://schemas.microsoft.com/office/drawing/2014/main" id="{C10A7002-B23D-232D-4205-CEF326E4A886}"/>
              </a:ext>
            </a:extLst>
          </p:cNvPr>
          <p:cNvSpPr>
            <a:spLocks noChangeArrowheads="1"/>
          </p:cNvSpPr>
          <p:nvPr/>
        </p:nvSpPr>
        <p:spPr bwMode="auto">
          <a:xfrm>
            <a:off x="500580" y="2329507"/>
            <a:ext cx="783606" cy="863972"/>
          </a:xfrm>
          <a:custGeom>
            <a:avLst/>
            <a:gdLst>
              <a:gd name="connsiteX0" fmla="*/ 2656740 w 4579758"/>
              <a:gd name="connsiteY0" fmla="*/ 3147338 h 4184696"/>
              <a:gd name="connsiteX1" fmla="*/ 3951029 w 4579758"/>
              <a:gd name="connsiteY1" fmla="*/ 3147338 h 4184696"/>
              <a:gd name="connsiteX2" fmla="*/ 4013512 w 4579758"/>
              <a:gd name="connsiteY2" fmla="*/ 3210189 h 4184696"/>
              <a:gd name="connsiteX3" fmla="*/ 3951029 w 4579758"/>
              <a:gd name="connsiteY3" fmla="*/ 3276033 h 4184696"/>
              <a:gd name="connsiteX4" fmla="*/ 2656740 w 4579758"/>
              <a:gd name="connsiteY4" fmla="*/ 3276033 h 4184696"/>
              <a:gd name="connsiteX5" fmla="*/ 2594257 w 4579758"/>
              <a:gd name="connsiteY5" fmla="*/ 3210189 h 4184696"/>
              <a:gd name="connsiteX6" fmla="*/ 2656740 w 4579758"/>
              <a:gd name="connsiteY6" fmla="*/ 3147338 h 4184696"/>
              <a:gd name="connsiteX7" fmla="*/ 2656740 w 4579758"/>
              <a:gd name="connsiteY7" fmla="*/ 2686435 h 4184696"/>
              <a:gd name="connsiteX8" fmla="*/ 3951029 w 4579758"/>
              <a:gd name="connsiteY8" fmla="*/ 2686435 h 4184696"/>
              <a:gd name="connsiteX9" fmla="*/ 4013512 w 4579758"/>
              <a:gd name="connsiteY9" fmla="*/ 2750748 h 4184696"/>
              <a:gd name="connsiteX10" fmla="*/ 3951029 w 4579758"/>
              <a:gd name="connsiteY10" fmla="*/ 2815061 h 4184696"/>
              <a:gd name="connsiteX11" fmla="*/ 2656740 w 4579758"/>
              <a:gd name="connsiteY11" fmla="*/ 2815061 h 4184696"/>
              <a:gd name="connsiteX12" fmla="*/ 2594257 w 4579758"/>
              <a:gd name="connsiteY12" fmla="*/ 2750748 h 4184696"/>
              <a:gd name="connsiteX13" fmla="*/ 2656740 w 4579758"/>
              <a:gd name="connsiteY13" fmla="*/ 2686435 h 4184696"/>
              <a:gd name="connsiteX14" fmla="*/ 2656740 w 4579758"/>
              <a:gd name="connsiteY14" fmla="*/ 2225523 h 4184696"/>
              <a:gd name="connsiteX15" fmla="*/ 3951029 w 4579758"/>
              <a:gd name="connsiteY15" fmla="*/ 2225523 h 4184696"/>
              <a:gd name="connsiteX16" fmla="*/ 4013512 w 4579758"/>
              <a:gd name="connsiteY16" fmla="*/ 2289836 h 4184696"/>
              <a:gd name="connsiteX17" fmla="*/ 3951029 w 4579758"/>
              <a:gd name="connsiteY17" fmla="*/ 2354149 h 4184696"/>
              <a:gd name="connsiteX18" fmla="*/ 2656740 w 4579758"/>
              <a:gd name="connsiteY18" fmla="*/ 2354149 h 4184696"/>
              <a:gd name="connsiteX19" fmla="*/ 2594257 w 4579758"/>
              <a:gd name="connsiteY19" fmla="*/ 2289836 h 4184696"/>
              <a:gd name="connsiteX20" fmla="*/ 2656740 w 4579758"/>
              <a:gd name="connsiteY20" fmla="*/ 2225523 h 4184696"/>
              <a:gd name="connsiteX21" fmla="*/ 1271426 w 4579758"/>
              <a:gd name="connsiteY21" fmla="*/ 2164022 h 4184696"/>
              <a:gd name="connsiteX22" fmla="*/ 688253 w 4579758"/>
              <a:gd name="connsiteY22" fmla="*/ 2757362 h 4184696"/>
              <a:gd name="connsiteX23" fmla="*/ 1271426 w 4579758"/>
              <a:gd name="connsiteY23" fmla="*/ 3347706 h 4184696"/>
              <a:gd name="connsiteX24" fmla="*/ 1860551 w 4579758"/>
              <a:gd name="connsiteY24" fmla="*/ 2757362 h 4184696"/>
              <a:gd name="connsiteX25" fmla="*/ 1271426 w 4579758"/>
              <a:gd name="connsiteY25" fmla="*/ 2164022 h 4184696"/>
              <a:gd name="connsiteX26" fmla="*/ 1271426 w 4579758"/>
              <a:gd name="connsiteY26" fmla="*/ 2041159 h 4184696"/>
              <a:gd name="connsiteX27" fmla="*/ 1985517 w 4579758"/>
              <a:gd name="connsiteY27" fmla="*/ 2757362 h 4184696"/>
              <a:gd name="connsiteX28" fmla="*/ 1271426 w 4579758"/>
              <a:gd name="connsiteY28" fmla="*/ 3473566 h 4184696"/>
              <a:gd name="connsiteX29" fmla="*/ 566262 w 4579758"/>
              <a:gd name="connsiteY29" fmla="*/ 2757362 h 4184696"/>
              <a:gd name="connsiteX30" fmla="*/ 1271426 w 4579758"/>
              <a:gd name="connsiteY30" fmla="*/ 2041159 h 4184696"/>
              <a:gd name="connsiteX31" fmla="*/ 787114 w 4579758"/>
              <a:gd name="connsiteY31" fmla="*/ 0 h 4184696"/>
              <a:gd name="connsiteX32" fmla="*/ 920796 w 4579758"/>
              <a:gd name="connsiteY32" fmla="*/ 86942 h 4184696"/>
              <a:gd name="connsiteX33" fmla="*/ 927072 w 4579758"/>
              <a:gd name="connsiteY33" fmla="*/ 118629 h 4184696"/>
              <a:gd name="connsiteX34" fmla="*/ 1042316 w 4579758"/>
              <a:gd name="connsiteY34" fmla="*/ 169051 h 4184696"/>
              <a:gd name="connsiteX35" fmla="*/ 3621827 w 4579758"/>
              <a:gd name="connsiteY35" fmla="*/ 1297662 h 4184696"/>
              <a:gd name="connsiteX36" fmla="*/ 3635644 w 4579758"/>
              <a:gd name="connsiteY36" fmla="*/ 1303707 h 4184696"/>
              <a:gd name="connsiteX37" fmla="*/ 3639687 w 4579758"/>
              <a:gd name="connsiteY37" fmla="*/ 1303707 h 4184696"/>
              <a:gd name="connsiteX38" fmla="*/ 4224715 w 4579758"/>
              <a:gd name="connsiteY38" fmla="*/ 1303707 h 4184696"/>
              <a:gd name="connsiteX39" fmla="*/ 4579758 w 4579758"/>
              <a:gd name="connsiteY39" fmla="*/ 1661594 h 4184696"/>
              <a:gd name="connsiteX40" fmla="*/ 4579758 w 4579758"/>
              <a:gd name="connsiteY40" fmla="*/ 3823827 h 4184696"/>
              <a:gd name="connsiteX41" fmla="*/ 4224715 w 4579758"/>
              <a:gd name="connsiteY41" fmla="*/ 4184696 h 4184696"/>
              <a:gd name="connsiteX42" fmla="*/ 358026 w 4579758"/>
              <a:gd name="connsiteY42" fmla="*/ 4184696 h 4184696"/>
              <a:gd name="connsiteX43" fmla="*/ 0 w 4579758"/>
              <a:gd name="connsiteY43" fmla="*/ 3823827 h 4184696"/>
              <a:gd name="connsiteX44" fmla="*/ 0 w 4579758"/>
              <a:gd name="connsiteY44" fmla="*/ 1661594 h 4184696"/>
              <a:gd name="connsiteX45" fmla="*/ 358026 w 4579758"/>
              <a:gd name="connsiteY45" fmla="*/ 1303707 h 4184696"/>
              <a:gd name="connsiteX46" fmla="*/ 2562874 w 4579758"/>
              <a:gd name="connsiteY46" fmla="*/ 1303707 h 4184696"/>
              <a:gd name="connsiteX47" fmla="*/ 2562874 w 4579758"/>
              <a:gd name="connsiteY47" fmla="*/ 1305664 h 4184696"/>
              <a:gd name="connsiteX48" fmla="*/ 2562874 w 4579758"/>
              <a:gd name="connsiteY48" fmla="*/ 1307360 h 4184696"/>
              <a:gd name="connsiteX49" fmla="*/ 2579557 w 4579758"/>
              <a:gd name="connsiteY49" fmla="*/ 1303707 h 4184696"/>
              <a:gd name="connsiteX50" fmla="*/ 2643870 w 4579758"/>
              <a:gd name="connsiteY50" fmla="*/ 1368020 h 4184696"/>
              <a:gd name="connsiteX51" fmla="*/ 2579557 w 4579758"/>
              <a:gd name="connsiteY51" fmla="*/ 1432333 h 4184696"/>
              <a:gd name="connsiteX52" fmla="*/ 2562874 w 4579758"/>
              <a:gd name="connsiteY52" fmla="*/ 1428680 h 4184696"/>
              <a:gd name="connsiteX53" fmla="*/ 2562874 w 4579758"/>
              <a:gd name="connsiteY53" fmla="*/ 1428968 h 4184696"/>
              <a:gd name="connsiteX54" fmla="*/ 358026 w 4579758"/>
              <a:gd name="connsiteY54" fmla="*/ 1428968 h 4184696"/>
              <a:gd name="connsiteX55" fmla="*/ 125309 w 4579758"/>
              <a:gd name="connsiteY55" fmla="*/ 1661594 h 4184696"/>
              <a:gd name="connsiteX56" fmla="*/ 125309 w 4579758"/>
              <a:gd name="connsiteY56" fmla="*/ 3823827 h 4184696"/>
              <a:gd name="connsiteX57" fmla="*/ 358026 w 4579758"/>
              <a:gd name="connsiteY57" fmla="*/ 4059435 h 4184696"/>
              <a:gd name="connsiteX58" fmla="*/ 4224715 w 4579758"/>
              <a:gd name="connsiteY58" fmla="*/ 4059435 h 4184696"/>
              <a:gd name="connsiteX59" fmla="*/ 4454448 w 4579758"/>
              <a:gd name="connsiteY59" fmla="*/ 3823827 h 4184696"/>
              <a:gd name="connsiteX60" fmla="*/ 4454448 w 4579758"/>
              <a:gd name="connsiteY60" fmla="*/ 1661594 h 4184696"/>
              <a:gd name="connsiteX61" fmla="*/ 4224715 w 4579758"/>
              <a:gd name="connsiteY61" fmla="*/ 1428968 h 4184696"/>
              <a:gd name="connsiteX62" fmla="*/ 3715831 w 4579758"/>
              <a:gd name="connsiteY62" fmla="*/ 1428968 h 4184696"/>
              <a:gd name="connsiteX63" fmla="*/ 3653001 w 4579758"/>
              <a:gd name="connsiteY63" fmla="*/ 1428968 h 4184696"/>
              <a:gd name="connsiteX64" fmla="*/ 3638851 w 4579758"/>
              <a:gd name="connsiteY64" fmla="*/ 1432400 h 4184696"/>
              <a:gd name="connsiteX65" fmla="*/ 3617922 w 4579758"/>
              <a:gd name="connsiteY65" fmla="*/ 1429404 h 4184696"/>
              <a:gd name="connsiteX66" fmla="*/ 3616922 w 4579758"/>
              <a:gd name="connsiteY66" fmla="*/ 1428968 h 4184696"/>
              <a:gd name="connsiteX67" fmla="*/ 3607119 w 4579758"/>
              <a:gd name="connsiteY67" fmla="*/ 1428968 h 4184696"/>
              <a:gd name="connsiteX68" fmla="*/ 3607119 w 4579758"/>
              <a:gd name="connsiteY68" fmla="*/ 1427010 h 4184696"/>
              <a:gd name="connsiteX69" fmla="*/ 3607119 w 4579758"/>
              <a:gd name="connsiteY69" fmla="*/ 1424689 h 4184696"/>
              <a:gd name="connsiteX70" fmla="*/ 3324490 w 4579758"/>
              <a:gd name="connsiteY70" fmla="*/ 1301324 h 4184696"/>
              <a:gd name="connsiteX71" fmla="*/ 976972 w 4579758"/>
              <a:gd name="connsiteY71" fmla="*/ 276657 h 4184696"/>
              <a:gd name="connsiteX72" fmla="*/ 892334 w 4579758"/>
              <a:gd name="connsiteY72" fmla="*/ 239713 h 4184696"/>
              <a:gd name="connsiteX73" fmla="*/ 890099 w 4579758"/>
              <a:gd name="connsiteY73" fmla="*/ 243046 h 4184696"/>
              <a:gd name="connsiteX74" fmla="*/ 787114 w 4579758"/>
              <a:gd name="connsiteY74" fmla="*/ 286727 h 4184696"/>
              <a:gd name="connsiteX75" fmla="*/ 645275 w 4579758"/>
              <a:gd name="connsiteY75" fmla="*/ 143364 h 4184696"/>
              <a:gd name="connsiteX76" fmla="*/ 787114 w 4579758"/>
              <a:gd name="connsiteY76" fmla="*/ 0 h 41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579758" h="4184696">
                <a:moveTo>
                  <a:pt x="2656740" y="3147338"/>
                </a:moveTo>
                <a:cubicBezTo>
                  <a:pt x="3951029" y="3147338"/>
                  <a:pt x="3951029" y="3147338"/>
                  <a:pt x="3951029" y="3147338"/>
                </a:cubicBezTo>
                <a:cubicBezTo>
                  <a:pt x="3983758" y="3147338"/>
                  <a:pt x="4013512" y="3177267"/>
                  <a:pt x="4013512" y="3210189"/>
                </a:cubicBezTo>
                <a:cubicBezTo>
                  <a:pt x="4013512" y="3246104"/>
                  <a:pt x="3983758" y="3276033"/>
                  <a:pt x="3951029" y="3276033"/>
                </a:cubicBezTo>
                <a:cubicBezTo>
                  <a:pt x="2656740" y="3276033"/>
                  <a:pt x="2656740" y="3276033"/>
                  <a:pt x="2656740" y="3276033"/>
                </a:cubicBezTo>
                <a:cubicBezTo>
                  <a:pt x="2618060" y="3276033"/>
                  <a:pt x="2594257" y="3246104"/>
                  <a:pt x="2594257" y="3210189"/>
                </a:cubicBezTo>
                <a:cubicBezTo>
                  <a:pt x="2594257" y="3177267"/>
                  <a:pt x="2618060" y="3147338"/>
                  <a:pt x="2656740" y="3147338"/>
                </a:cubicBezTo>
                <a:close/>
                <a:moveTo>
                  <a:pt x="2656740" y="2686435"/>
                </a:moveTo>
                <a:cubicBezTo>
                  <a:pt x="3951029" y="2686435"/>
                  <a:pt x="3951029" y="2686435"/>
                  <a:pt x="3951029" y="2686435"/>
                </a:cubicBezTo>
                <a:cubicBezTo>
                  <a:pt x="3983758" y="2686435"/>
                  <a:pt x="4013512" y="2717060"/>
                  <a:pt x="4013512" y="2750748"/>
                </a:cubicBezTo>
                <a:cubicBezTo>
                  <a:pt x="4013512" y="2784436"/>
                  <a:pt x="3983758" y="2815061"/>
                  <a:pt x="3951029" y="2815061"/>
                </a:cubicBezTo>
                <a:cubicBezTo>
                  <a:pt x="2656740" y="2815061"/>
                  <a:pt x="2656740" y="2815061"/>
                  <a:pt x="2656740" y="2815061"/>
                </a:cubicBezTo>
                <a:cubicBezTo>
                  <a:pt x="2618060" y="2815061"/>
                  <a:pt x="2594257" y="2784436"/>
                  <a:pt x="2594257" y="2750748"/>
                </a:cubicBezTo>
                <a:cubicBezTo>
                  <a:pt x="2594257" y="2717060"/>
                  <a:pt x="2618060" y="2686435"/>
                  <a:pt x="2656740" y="2686435"/>
                </a:cubicBezTo>
                <a:close/>
                <a:moveTo>
                  <a:pt x="2656740" y="2225523"/>
                </a:moveTo>
                <a:cubicBezTo>
                  <a:pt x="3951029" y="2225523"/>
                  <a:pt x="3951029" y="2225523"/>
                  <a:pt x="3951029" y="2225523"/>
                </a:cubicBezTo>
                <a:cubicBezTo>
                  <a:pt x="3983758" y="2225523"/>
                  <a:pt x="4013512" y="2256148"/>
                  <a:pt x="4013512" y="2289836"/>
                </a:cubicBezTo>
                <a:cubicBezTo>
                  <a:pt x="4013512" y="2323524"/>
                  <a:pt x="3983758" y="2354149"/>
                  <a:pt x="3951029" y="2354149"/>
                </a:cubicBezTo>
                <a:cubicBezTo>
                  <a:pt x="2656740" y="2354149"/>
                  <a:pt x="2656740" y="2354149"/>
                  <a:pt x="2656740" y="2354149"/>
                </a:cubicBezTo>
                <a:cubicBezTo>
                  <a:pt x="2618060" y="2354149"/>
                  <a:pt x="2594257" y="2323524"/>
                  <a:pt x="2594257" y="2289836"/>
                </a:cubicBezTo>
                <a:cubicBezTo>
                  <a:pt x="2594257" y="2256148"/>
                  <a:pt x="2618060" y="2225523"/>
                  <a:pt x="2656740" y="2225523"/>
                </a:cubicBezTo>
                <a:close/>
                <a:moveTo>
                  <a:pt x="1271426" y="2164022"/>
                </a:moveTo>
                <a:cubicBezTo>
                  <a:pt x="953061" y="2164022"/>
                  <a:pt x="688253" y="2430726"/>
                  <a:pt x="688253" y="2757362"/>
                </a:cubicBezTo>
                <a:cubicBezTo>
                  <a:pt x="688253" y="3083999"/>
                  <a:pt x="953061" y="3347706"/>
                  <a:pt x="1271426" y="3347706"/>
                </a:cubicBezTo>
                <a:cubicBezTo>
                  <a:pt x="1598718" y="3347706"/>
                  <a:pt x="1860551" y="3083999"/>
                  <a:pt x="1860551" y="2757362"/>
                </a:cubicBezTo>
                <a:cubicBezTo>
                  <a:pt x="1860551" y="2430726"/>
                  <a:pt x="1598718" y="2164022"/>
                  <a:pt x="1271426" y="2164022"/>
                </a:cubicBezTo>
                <a:close/>
                <a:moveTo>
                  <a:pt x="1271426" y="2041159"/>
                </a:moveTo>
                <a:cubicBezTo>
                  <a:pt x="1667152" y="2041159"/>
                  <a:pt x="1985517" y="2361802"/>
                  <a:pt x="1985517" y="2757362"/>
                </a:cubicBezTo>
                <a:cubicBezTo>
                  <a:pt x="1985517" y="3149926"/>
                  <a:pt x="1667152" y="3473566"/>
                  <a:pt x="1271426" y="3473566"/>
                </a:cubicBezTo>
                <a:cubicBezTo>
                  <a:pt x="881652" y="3473566"/>
                  <a:pt x="566262" y="3149926"/>
                  <a:pt x="566262" y="2757362"/>
                </a:cubicBezTo>
                <a:cubicBezTo>
                  <a:pt x="566262" y="2361802"/>
                  <a:pt x="881652" y="2041159"/>
                  <a:pt x="1271426" y="2041159"/>
                </a:cubicBezTo>
                <a:close/>
                <a:moveTo>
                  <a:pt x="787114" y="0"/>
                </a:moveTo>
                <a:cubicBezTo>
                  <a:pt x="848226" y="0"/>
                  <a:pt x="899152" y="35281"/>
                  <a:pt x="920796" y="86942"/>
                </a:cubicBezTo>
                <a:lnTo>
                  <a:pt x="927072" y="118629"/>
                </a:lnTo>
                <a:lnTo>
                  <a:pt x="1042316" y="169051"/>
                </a:lnTo>
                <a:cubicBezTo>
                  <a:pt x="3007658" y="1028945"/>
                  <a:pt x="3498993" y="1243918"/>
                  <a:pt x="3621827" y="1297662"/>
                </a:cubicBezTo>
                <a:lnTo>
                  <a:pt x="3635644" y="1303707"/>
                </a:lnTo>
                <a:lnTo>
                  <a:pt x="3639687" y="1303707"/>
                </a:lnTo>
                <a:cubicBezTo>
                  <a:pt x="3693968" y="1303707"/>
                  <a:pt x="3838717" y="1303707"/>
                  <a:pt x="4224715" y="1303707"/>
                </a:cubicBezTo>
                <a:cubicBezTo>
                  <a:pt x="4421629" y="1303707"/>
                  <a:pt x="4579758" y="1461774"/>
                  <a:pt x="4579758" y="1661594"/>
                </a:cubicBezTo>
                <a:cubicBezTo>
                  <a:pt x="4579758" y="1661594"/>
                  <a:pt x="4579758" y="1661594"/>
                  <a:pt x="4579758" y="3823827"/>
                </a:cubicBezTo>
                <a:cubicBezTo>
                  <a:pt x="4579758" y="4020664"/>
                  <a:pt x="4421629" y="4184696"/>
                  <a:pt x="4224715" y="4184696"/>
                </a:cubicBezTo>
                <a:cubicBezTo>
                  <a:pt x="4224715" y="4184696"/>
                  <a:pt x="4224715" y="4184696"/>
                  <a:pt x="358026" y="4184696"/>
                </a:cubicBezTo>
                <a:cubicBezTo>
                  <a:pt x="164095" y="4184696"/>
                  <a:pt x="0" y="4020664"/>
                  <a:pt x="0" y="3823827"/>
                </a:cubicBezTo>
                <a:cubicBezTo>
                  <a:pt x="0" y="3823827"/>
                  <a:pt x="0" y="3823827"/>
                  <a:pt x="0" y="1661594"/>
                </a:cubicBezTo>
                <a:cubicBezTo>
                  <a:pt x="0" y="1461774"/>
                  <a:pt x="164095" y="1303707"/>
                  <a:pt x="358026" y="1303707"/>
                </a:cubicBezTo>
                <a:cubicBezTo>
                  <a:pt x="358026" y="1303707"/>
                  <a:pt x="358026" y="1303707"/>
                  <a:pt x="2562874" y="1303707"/>
                </a:cubicBezTo>
                <a:cubicBezTo>
                  <a:pt x="2562874" y="1303707"/>
                  <a:pt x="2562874" y="1303707"/>
                  <a:pt x="2562874" y="1305664"/>
                </a:cubicBezTo>
                <a:lnTo>
                  <a:pt x="2562874" y="1307360"/>
                </a:lnTo>
                <a:lnTo>
                  <a:pt x="2579557" y="1303707"/>
                </a:lnTo>
                <a:cubicBezTo>
                  <a:pt x="2613245" y="1303707"/>
                  <a:pt x="2643870" y="1334332"/>
                  <a:pt x="2643870" y="1368020"/>
                </a:cubicBezTo>
                <a:cubicBezTo>
                  <a:pt x="2643870" y="1401708"/>
                  <a:pt x="2613245" y="1432333"/>
                  <a:pt x="2579557" y="1432333"/>
                </a:cubicBezTo>
                <a:lnTo>
                  <a:pt x="2562874" y="1428680"/>
                </a:lnTo>
                <a:lnTo>
                  <a:pt x="2562874" y="1428968"/>
                </a:lnTo>
                <a:cubicBezTo>
                  <a:pt x="2562874" y="1428968"/>
                  <a:pt x="2562874" y="1428968"/>
                  <a:pt x="358026" y="1428968"/>
                </a:cubicBezTo>
                <a:cubicBezTo>
                  <a:pt x="229734" y="1428968"/>
                  <a:pt x="125309" y="1533351"/>
                  <a:pt x="125309" y="1661594"/>
                </a:cubicBezTo>
                <a:cubicBezTo>
                  <a:pt x="125309" y="1661594"/>
                  <a:pt x="125309" y="1661594"/>
                  <a:pt x="125309" y="3823827"/>
                </a:cubicBezTo>
                <a:cubicBezTo>
                  <a:pt x="125309" y="3955052"/>
                  <a:pt x="229734" y="4059435"/>
                  <a:pt x="358026" y="4059435"/>
                </a:cubicBezTo>
                <a:cubicBezTo>
                  <a:pt x="358026" y="4059435"/>
                  <a:pt x="358026" y="4059435"/>
                  <a:pt x="4224715" y="4059435"/>
                </a:cubicBezTo>
                <a:cubicBezTo>
                  <a:pt x="4350024" y="4059435"/>
                  <a:pt x="4454448" y="3955052"/>
                  <a:pt x="4454448" y="3823827"/>
                </a:cubicBezTo>
                <a:cubicBezTo>
                  <a:pt x="4454448" y="3823827"/>
                  <a:pt x="4454448" y="3823827"/>
                  <a:pt x="4454448" y="1661594"/>
                </a:cubicBezTo>
                <a:cubicBezTo>
                  <a:pt x="4454448" y="1533351"/>
                  <a:pt x="4350024" y="1428968"/>
                  <a:pt x="4224715" y="1428968"/>
                </a:cubicBezTo>
                <a:cubicBezTo>
                  <a:pt x="4224715" y="1428968"/>
                  <a:pt x="4224715" y="1428968"/>
                  <a:pt x="3715831" y="1428968"/>
                </a:cubicBezTo>
                <a:lnTo>
                  <a:pt x="3653001" y="1428968"/>
                </a:lnTo>
                <a:lnTo>
                  <a:pt x="3638851" y="1432400"/>
                </a:lnTo>
                <a:cubicBezTo>
                  <a:pt x="3629881" y="1432400"/>
                  <a:pt x="3620912" y="1432400"/>
                  <a:pt x="3617922" y="1429404"/>
                </a:cubicBezTo>
                <a:lnTo>
                  <a:pt x="3616922" y="1428968"/>
                </a:lnTo>
                <a:lnTo>
                  <a:pt x="3607119" y="1428968"/>
                </a:lnTo>
                <a:cubicBezTo>
                  <a:pt x="3607119" y="1428968"/>
                  <a:pt x="3607119" y="1428968"/>
                  <a:pt x="3607119" y="1427010"/>
                </a:cubicBezTo>
                <a:lnTo>
                  <a:pt x="3607119" y="1424689"/>
                </a:lnTo>
                <a:lnTo>
                  <a:pt x="3324490" y="1301324"/>
                </a:lnTo>
                <a:cubicBezTo>
                  <a:pt x="1909513" y="683701"/>
                  <a:pt x="1267904" y="403646"/>
                  <a:pt x="976972" y="276657"/>
                </a:cubicBezTo>
                <a:lnTo>
                  <a:pt x="892334" y="239713"/>
                </a:lnTo>
                <a:lnTo>
                  <a:pt x="890099" y="243046"/>
                </a:lnTo>
                <a:cubicBezTo>
                  <a:pt x="864070" y="269554"/>
                  <a:pt x="827855" y="286727"/>
                  <a:pt x="787114" y="286727"/>
                </a:cubicBezTo>
                <a:cubicBezTo>
                  <a:pt x="708650" y="286727"/>
                  <a:pt x="645275" y="218032"/>
                  <a:pt x="645275" y="143364"/>
                </a:cubicBezTo>
                <a:cubicBezTo>
                  <a:pt x="645275" y="62722"/>
                  <a:pt x="708650" y="0"/>
                  <a:pt x="787114" y="0"/>
                </a:cubicBezTo>
                <a:close/>
              </a:path>
            </a:pathLst>
          </a:custGeom>
          <a:solidFill>
            <a:srgbClr val="C00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anchor="ctr">
            <a:noAutofit/>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sp>
        <p:nvSpPr>
          <p:cNvPr id="7" name="Freeform 394">
            <a:extLst>
              <a:ext uri="{FF2B5EF4-FFF2-40B4-BE49-F238E27FC236}">
                <a16:creationId xmlns:a16="http://schemas.microsoft.com/office/drawing/2014/main" id="{28B3EBAC-8E39-19A5-053C-339406868DDD}"/>
              </a:ext>
            </a:extLst>
          </p:cNvPr>
          <p:cNvSpPr>
            <a:spLocks noChangeArrowheads="1"/>
          </p:cNvSpPr>
          <p:nvPr/>
        </p:nvSpPr>
        <p:spPr bwMode="auto">
          <a:xfrm>
            <a:off x="10744200" y="2025444"/>
            <a:ext cx="918326" cy="608126"/>
          </a:xfrm>
          <a:custGeom>
            <a:avLst/>
            <a:gdLst>
              <a:gd name="connsiteX0" fmla="*/ 218191 w 464779"/>
              <a:gd name="connsiteY0" fmla="*/ 291261 h 321902"/>
              <a:gd name="connsiteX1" fmla="*/ 218191 w 464779"/>
              <a:gd name="connsiteY1" fmla="*/ 309285 h 321902"/>
              <a:gd name="connsiteX2" fmla="*/ 230053 w 464779"/>
              <a:gd name="connsiteY2" fmla="*/ 309285 h 321902"/>
              <a:gd name="connsiteX3" fmla="*/ 230053 w 464779"/>
              <a:gd name="connsiteY3" fmla="*/ 291261 h 321902"/>
              <a:gd name="connsiteX4" fmla="*/ 218191 w 464779"/>
              <a:gd name="connsiteY4" fmla="*/ 291261 h 321902"/>
              <a:gd name="connsiteX5" fmla="*/ 292957 w 464779"/>
              <a:gd name="connsiteY5" fmla="*/ 110121 h 321902"/>
              <a:gd name="connsiteX6" fmla="*/ 301929 w 464779"/>
              <a:gd name="connsiteY6" fmla="*/ 110121 h 321902"/>
              <a:gd name="connsiteX7" fmla="*/ 301929 w 464779"/>
              <a:gd name="connsiteY7" fmla="*/ 119165 h 321902"/>
              <a:gd name="connsiteX8" fmla="*/ 180988 w 464779"/>
              <a:gd name="connsiteY8" fmla="*/ 241078 h 321902"/>
              <a:gd name="connsiteX9" fmla="*/ 176682 w 464779"/>
              <a:gd name="connsiteY9" fmla="*/ 242525 h 321902"/>
              <a:gd name="connsiteX10" fmla="*/ 172375 w 464779"/>
              <a:gd name="connsiteY10" fmla="*/ 241078 h 321902"/>
              <a:gd name="connsiteX11" fmla="*/ 172375 w 464779"/>
              <a:gd name="connsiteY11" fmla="*/ 232034 h 321902"/>
              <a:gd name="connsiteX12" fmla="*/ 292957 w 464779"/>
              <a:gd name="connsiteY12" fmla="*/ 110121 h 321902"/>
              <a:gd name="connsiteX13" fmla="*/ 315497 w 464779"/>
              <a:gd name="connsiteY13" fmla="*/ 58088 h 321902"/>
              <a:gd name="connsiteX14" fmla="*/ 324503 w 464779"/>
              <a:gd name="connsiteY14" fmla="*/ 58088 h 321902"/>
              <a:gd name="connsiteX15" fmla="*/ 324503 w 464779"/>
              <a:gd name="connsiteY15" fmla="*/ 66751 h 321902"/>
              <a:gd name="connsiteX16" fmla="*/ 142931 w 464779"/>
              <a:gd name="connsiteY16" fmla="*/ 248659 h 321902"/>
              <a:gd name="connsiteX17" fmla="*/ 138608 w 464779"/>
              <a:gd name="connsiteY17" fmla="*/ 250464 h 321902"/>
              <a:gd name="connsiteX18" fmla="*/ 133925 w 464779"/>
              <a:gd name="connsiteY18" fmla="*/ 248659 h 321902"/>
              <a:gd name="connsiteX19" fmla="*/ 133925 w 464779"/>
              <a:gd name="connsiteY19" fmla="*/ 239636 h 321902"/>
              <a:gd name="connsiteX20" fmla="*/ 315497 w 464779"/>
              <a:gd name="connsiteY20" fmla="*/ 58088 h 321902"/>
              <a:gd name="connsiteX21" fmla="*/ 31992 w 464779"/>
              <a:gd name="connsiteY21" fmla="*/ 0 h 321902"/>
              <a:gd name="connsiteX22" fmla="*/ 440335 w 464779"/>
              <a:gd name="connsiteY22" fmla="*/ 0 h 321902"/>
              <a:gd name="connsiteX23" fmla="*/ 464779 w 464779"/>
              <a:gd name="connsiteY23" fmla="*/ 24512 h 321902"/>
              <a:gd name="connsiteX24" fmla="*/ 464779 w 464779"/>
              <a:gd name="connsiteY24" fmla="*/ 267110 h 321902"/>
              <a:gd name="connsiteX25" fmla="*/ 440335 w 464779"/>
              <a:gd name="connsiteY25" fmla="*/ 291261 h 321902"/>
              <a:gd name="connsiteX26" fmla="*/ 242274 w 464779"/>
              <a:gd name="connsiteY26" fmla="*/ 291261 h 321902"/>
              <a:gd name="connsiteX27" fmla="*/ 242274 w 464779"/>
              <a:gd name="connsiteY27" fmla="*/ 309285 h 321902"/>
              <a:gd name="connsiteX28" fmla="*/ 356582 w 464779"/>
              <a:gd name="connsiteY28" fmla="*/ 309285 h 321902"/>
              <a:gd name="connsiteX29" fmla="*/ 362693 w 464779"/>
              <a:gd name="connsiteY29" fmla="*/ 315413 h 321902"/>
              <a:gd name="connsiteX30" fmla="*/ 356582 w 464779"/>
              <a:gd name="connsiteY30" fmla="*/ 321902 h 321902"/>
              <a:gd name="connsiteX31" fmla="*/ 115026 w 464779"/>
              <a:gd name="connsiteY31" fmla="*/ 321902 h 321902"/>
              <a:gd name="connsiteX32" fmla="*/ 108916 w 464779"/>
              <a:gd name="connsiteY32" fmla="*/ 315413 h 321902"/>
              <a:gd name="connsiteX33" fmla="*/ 115026 w 464779"/>
              <a:gd name="connsiteY33" fmla="*/ 309285 h 321902"/>
              <a:gd name="connsiteX34" fmla="*/ 205610 w 464779"/>
              <a:gd name="connsiteY34" fmla="*/ 309285 h 321902"/>
              <a:gd name="connsiteX35" fmla="*/ 205610 w 464779"/>
              <a:gd name="connsiteY35" fmla="*/ 291261 h 321902"/>
              <a:gd name="connsiteX36" fmla="*/ 31992 w 464779"/>
              <a:gd name="connsiteY36" fmla="*/ 291261 h 321902"/>
              <a:gd name="connsiteX37" fmla="*/ 7549 w 464779"/>
              <a:gd name="connsiteY37" fmla="*/ 267110 h 321902"/>
              <a:gd name="connsiteX38" fmla="*/ 7549 w 464779"/>
              <a:gd name="connsiteY38" fmla="*/ 185643 h 321902"/>
              <a:gd name="connsiteX39" fmla="*/ 0 w 464779"/>
              <a:gd name="connsiteY39" fmla="*/ 173027 h 321902"/>
              <a:gd name="connsiteX40" fmla="*/ 14019 w 464779"/>
              <a:gd name="connsiteY40" fmla="*/ 158968 h 321902"/>
              <a:gd name="connsiteX41" fmla="*/ 28397 w 464779"/>
              <a:gd name="connsiteY41" fmla="*/ 173027 h 321902"/>
              <a:gd name="connsiteX42" fmla="*/ 20130 w 464779"/>
              <a:gd name="connsiteY42" fmla="*/ 185643 h 321902"/>
              <a:gd name="connsiteX43" fmla="*/ 20130 w 464779"/>
              <a:gd name="connsiteY43" fmla="*/ 267110 h 321902"/>
              <a:gd name="connsiteX44" fmla="*/ 31992 w 464779"/>
              <a:gd name="connsiteY44" fmla="*/ 278645 h 321902"/>
              <a:gd name="connsiteX45" fmla="*/ 440335 w 464779"/>
              <a:gd name="connsiteY45" fmla="*/ 278645 h 321902"/>
              <a:gd name="connsiteX46" fmla="*/ 452198 w 464779"/>
              <a:gd name="connsiteY46" fmla="*/ 267110 h 321902"/>
              <a:gd name="connsiteX47" fmla="*/ 452198 w 464779"/>
              <a:gd name="connsiteY47" fmla="*/ 24512 h 321902"/>
              <a:gd name="connsiteX48" fmla="*/ 440335 w 464779"/>
              <a:gd name="connsiteY48" fmla="*/ 12616 h 321902"/>
              <a:gd name="connsiteX49" fmla="*/ 31992 w 464779"/>
              <a:gd name="connsiteY49" fmla="*/ 12616 h 321902"/>
              <a:gd name="connsiteX50" fmla="*/ 20130 w 464779"/>
              <a:gd name="connsiteY50" fmla="*/ 24512 h 321902"/>
              <a:gd name="connsiteX51" fmla="*/ 20130 w 464779"/>
              <a:gd name="connsiteY51" fmla="*/ 63083 h 321902"/>
              <a:gd name="connsiteX52" fmla="*/ 14019 w 464779"/>
              <a:gd name="connsiteY52" fmla="*/ 69211 h 321902"/>
              <a:gd name="connsiteX53" fmla="*/ 7549 w 464779"/>
              <a:gd name="connsiteY53" fmla="*/ 63083 h 321902"/>
              <a:gd name="connsiteX54" fmla="*/ 7549 w 464779"/>
              <a:gd name="connsiteY54" fmla="*/ 24512 h 321902"/>
              <a:gd name="connsiteX55" fmla="*/ 31992 w 464779"/>
              <a:gd name="connsiteY55" fmla="*/ 0 h 32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4779" h="321902">
                <a:moveTo>
                  <a:pt x="218191" y="291261"/>
                </a:moveTo>
                <a:cubicBezTo>
                  <a:pt x="218191" y="291261"/>
                  <a:pt x="218191" y="291261"/>
                  <a:pt x="218191" y="309285"/>
                </a:cubicBezTo>
                <a:cubicBezTo>
                  <a:pt x="218191" y="309285"/>
                  <a:pt x="218191" y="309285"/>
                  <a:pt x="230053" y="309285"/>
                </a:cubicBezTo>
                <a:lnTo>
                  <a:pt x="230053" y="291261"/>
                </a:lnTo>
                <a:cubicBezTo>
                  <a:pt x="230053" y="291261"/>
                  <a:pt x="230053" y="291261"/>
                  <a:pt x="218191" y="291261"/>
                </a:cubicBezTo>
                <a:close/>
                <a:moveTo>
                  <a:pt x="292957" y="110121"/>
                </a:moveTo>
                <a:cubicBezTo>
                  <a:pt x="295469" y="107950"/>
                  <a:pt x="299417" y="107950"/>
                  <a:pt x="301929" y="110121"/>
                </a:cubicBezTo>
                <a:cubicBezTo>
                  <a:pt x="304441" y="112653"/>
                  <a:pt x="304441" y="116632"/>
                  <a:pt x="301929" y="119165"/>
                </a:cubicBezTo>
                <a:cubicBezTo>
                  <a:pt x="301929" y="119165"/>
                  <a:pt x="301929" y="119165"/>
                  <a:pt x="180988" y="241078"/>
                </a:cubicBezTo>
                <a:cubicBezTo>
                  <a:pt x="179912" y="242164"/>
                  <a:pt x="178476" y="242525"/>
                  <a:pt x="176682" y="242525"/>
                </a:cubicBezTo>
                <a:cubicBezTo>
                  <a:pt x="175246" y="242525"/>
                  <a:pt x="173452" y="242164"/>
                  <a:pt x="172375" y="241078"/>
                </a:cubicBezTo>
                <a:cubicBezTo>
                  <a:pt x="169863" y="238546"/>
                  <a:pt x="169863" y="234567"/>
                  <a:pt x="172375" y="232034"/>
                </a:cubicBezTo>
                <a:cubicBezTo>
                  <a:pt x="172375" y="232034"/>
                  <a:pt x="172375" y="232034"/>
                  <a:pt x="292957" y="110121"/>
                </a:cubicBezTo>
                <a:close/>
                <a:moveTo>
                  <a:pt x="315497" y="58088"/>
                </a:moveTo>
                <a:cubicBezTo>
                  <a:pt x="318018" y="55562"/>
                  <a:pt x="321981" y="55562"/>
                  <a:pt x="324503" y="58088"/>
                </a:cubicBezTo>
                <a:cubicBezTo>
                  <a:pt x="326665" y="60254"/>
                  <a:pt x="326665" y="64585"/>
                  <a:pt x="324503" y="66751"/>
                </a:cubicBezTo>
                <a:cubicBezTo>
                  <a:pt x="324503" y="66751"/>
                  <a:pt x="324503" y="66751"/>
                  <a:pt x="142931" y="248659"/>
                </a:cubicBezTo>
                <a:cubicBezTo>
                  <a:pt x="141850" y="250103"/>
                  <a:pt x="140049" y="250464"/>
                  <a:pt x="138608" y="250464"/>
                </a:cubicBezTo>
                <a:cubicBezTo>
                  <a:pt x="136807" y="250464"/>
                  <a:pt x="135366" y="250103"/>
                  <a:pt x="133925" y="248659"/>
                </a:cubicBezTo>
                <a:cubicBezTo>
                  <a:pt x="131763" y="246133"/>
                  <a:pt x="131763" y="242163"/>
                  <a:pt x="133925" y="239636"/>
                </a:cubicBezTo>
                <a:cubicBezTo>
                  <a:pt x="133925" y="239636"/>
                  <a:pt x="133925" y="239636"/>
                  <a:pt x="315497" y="58088"/>
                </a:cubicBezTo>
                <a:close/>
                <a:moveTo>
                  <a:pt x="31992" y="0"/>
                </a:moveTo>
                <a:cubicBezTo>
                  <a:pt x="31992" y="0"/>
                  <a:pt x="31992" y="0"/>
                  <a:pt x="440335" y="0"/>
                </a:cubicBezTo>
                <a:cubicBezTo>
                  <a:pt x="453635" y="0"/>
                  <a:pt x="464779" y="10814"/>
                  <a:pt x="464779" y="24512"/>
                </a:cubicBezTo>
                <a:cubicBezTo>
                  <a:pt x="464779" y="24512"/>
                  <a:pt x="464779" y="24512"/>
                  <a:pt x="464779" y="267110"/>
                </a:cubicBezTo>
                <a:cubicBezTo>
                  <a:pt x="464779" y="280447"/>
                  <a:pt x="453635" y="291261"/>
                  <a:pt x="440335" y="291261"/>
                </a:cubicBezTo>
                <a:cubicBezTo>
                  <a:pt x="440335" y="291261"/>
                  <a:pt x="440335" y="291261"/>
                  <a:pt x="242274" y="291261"/>
                </a:cubicBezTo>
                <a:cubicBezTo>
                  <a:pt x="242274" y="291261"/>
                  <a:pt x="242274" y="291261"/>
                  <a:pt x="242274" y="309285"/>
                </a:cubicBezTo>
                <a:cubicBezTo>
                  <a:pt x="242274" y="309285"/>
                  <a:pt x="242274" y="309285"/>
                  <a:pt x="356582" y="309285"/>
                </a:cubicBezTo>
                <a:cubicBezTo>
                  <a:pt x="359817" y="309285"/>
                  <a:pt x="362693" y="312169"/>
                  <a:pt x="362693" y="315413"/>
                </a:cubicBezTo>
                <a:cubicBezTo>
                  <a:pt x="362693" y="319018"/>
                  <a:pt x="359817" y="321902"/>
                  <a:pt x="356582" y="321902"/>
                </a:cubicBezTo>
                <a:cubicBezTo>
                  <a:pt x="356582" y="321902"/>
                  <a:pt x="356582" y="321902"/>
                  <a:pt x="115026" y="321902"/>
                </a:cubicBezTo>
                <a:cubicBezTo>
                  <a:pt x="111432" y="321902"/>
                  <a:pt x="108916" y="319018"/>
                  <a:pt x="108916" y="315413"/>
                </a:cubicBezTo>
                <a:cubicBezTo>
                  <a:pt x="108916" y="312169"/>
                  <a:pt x="111432" y="309285"/>
                  <a:pt x="115026" y="309285"/>
                </a:cubicBezTo>
                <a:cubicBezTo>
                  <a:pt x="115026" y="309285"/>
                  <a:pt x="115026" y="309285"/>
                  <a:pt x="205610" y="309285"/>
                </a:cubicBezTo>
                <a:cubicBezTo>
                  <a:pt x="205610" y="309285"/>
                  <a:pt x="205610" y="309285"/>
                  <a:pt x="205610" y="291261"/>
                </a:cubicBezTo>
                <a:cubicBezTo>
                  <a:pt x="205610" y="291261"/>
                  <a:pt x="205610" y="291261"/>
                  <a:pt x="31992" y="291261"/>
                </a:cubicBezTo>
                <a:cubicBezTo>
                  <a:pt x="18692" y="291261"/>
                  <a:pt x="7549" y="280447"/>
                  <a:pt x="7549" y="267110"/>
                </a:cubicBezTo>
                <a:cubicBezTo>
                  <a:pt x="7549" y="267110"/>
                  <a:pt x="7549" y="267110"/>
                  <a:pt x="7549" y="185643"/>
                </a:cubicBezTo>
                <a:cubicBezTo>
                  <a:pt x="3235" y="183120"/>
                  <a:pt x="0" y="178434"/>
                  <a:pt x="0" y="173027"/>
                </a:cubicBezTo>
                <a:cubicBezTo>
                  <a:pt x="0" y="165096"/>
                  <a:pt x="6111" y="158968"/>
                  <a:pt x="14019" y="158968"/>
                </a:cubicBezTo>
                <a:cubicBezTo>
                  <a:pt x="21927" y="158968"/>
                  <a:pt x="28397" y="165096"/>
                  <a:pt x="28397" y="173027"/>
                </a:cubicBezTo>
                <a:cubicBezTo>
                  <a:pt x="28397" y="178434"/>
                  <a:pt x="25162" y="183120"/>
                  <a:pt x="20130" y="185643"/>
                </a:cubicBezTo>
                <a:cubicBezTo>
                  <a:pt x="20130" y="185643"/>
                  <a:pt x="20130" y="185643"/>
                  <a:pt x="20130" y="267110"/>
                </a:cubicBezTo>
                <a:cubicBezTo>
                  <a:pt x="20130" y="273238"/>
                  <a:pt x="25521" y="278645"/>
                  <a:pt x="31992" y="278645"/>
                </a:cubicBezTo>
                <a:cubicBezTo>
                  <a:pt x="31992" y="278645"/>
                  <a:pt x="31992" y="278645"/>
                  <a:pt x="440335" y="278645"/>
                </a:cubicBezTo>
                <a:cubicBezTo>
                  <a:pt x="446806" y="278645"/>
                  <a:pt x="452198" y="273238"/>
                  <a:pt x="452198" y="267110"/>
                </a:cubicBezTo>
                <a:cubicBezTo>
                  <a:pt x="452198" y="267110"/>
                  <a:pt x="452198" y="267110"/>
                  <a:pt x="452198" y="24512"/>
                </a:cubicBezTo>
                <a:cubicBezTo>
                  <a:pt x="452198" y="18384"/>
                  <a:pt x="446806" y="12616"/>
                  <a:pt x="440335" y="12616"/>
                </a:cubicBezTo>
                <a:cubicBezTo>
                  <a:pt x="440335" y="12616"/>
                  <a:pt x="440335" y="12616"/>
                  <a:pt x="31992" y="12616"/>
                </a:cubicBezTo>
                <a:cubicBezTo>
                  <a:pt x="25521" y="12616"/>
                  <a:pt x="20130" y="18384"/>
                  <a:pt x="20130" y="24512"/>
                </a:cubicBezTo>
                <a:cubicBezTo>
                  <a:pt x="20130" y="24512"/>
                  <a:pt x="20130" y="24512"/>
                  <a:pt x="20130" y="63083"/>
                </a:cubicBezTo>
                <a:cubicBezTo>
                  <a:pt x="20130" y="66327"/>
                  <a:pt x="17254" y="69211"/>
                  <a:pt x="14019" y="69211"/>
                </a:cubicBezTo>
                <a:cubicBezTo>
                  <a:pt x="10424" y="69211"/>
                  <a:pt x="7549" y="66327"/>
                  <a:pt x="7549" y="63083"/>
                </a:cubicBezTo>
                <a:cubicBezTo>
                  <a:pt x="7549" y="63083"/>
                  <a:pt x="7549" y="63083"/>
                  <a:pt x="7549" y="24512"/>
                </a:cubicBezTo>
                <a:cubicBezTo>
                  <a:pt x="7549" y="10814"/>
                  <a:pt x="18692" y="0"/>
                  <a:pt x="31992" y="0"/>
                </a:cubicBezTo>
                <a:close/>
              </a:path>
            </a:pathLst>
          </a:custGeom>
          <a:solidFill>
            <a:srgbClr val="C00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anchor="ctr">
            <a:noAutofit/>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sp>
        <p:nvSpPr>
          <p:cNvPr id="18" name="Bulle narrative : rectangle 17">
            <a:extLst>
              <a:ext uri="{FF2B5EF4-FFF2-40B4-BE49-F238E27FC236}">
                <a16:creationId xmlns:a16="http://schemas.microsoft.com/office/drawing/2014/main" id="{FCADDFA7-A2B1-E867-353A-4ACC877A226B}"/>
              </a:ext>
            </a:extLst>
          </p:cNvPr>
          <p:cNvSpPr/>
          <p:nvPr/>
        </p:nvSpPr>
        <p:spPr>
          <a:xfrm>
            <a:off x="304800" y="4051007"/>
            <a:ext cx="6888993" cy="3602424"/>
          </a:xfrm>
          <a:prstGeom prst="wedgeRectCallout">
            <a:avLst>
              <a:gd name="adj1" fmla="val -34649"/>
              <a:gd name="adj2" fmla="val -9158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defTabSz="1828754" hangingPunct="0">
              <a:buFont typeface="Arial" panose="020B0604020202020204" pitchFamily="34" charset="0"/>
              <a:buChar char="•"/>
            </a:pPr>
            <a:r>
              <a:rPr lang="fr-FR" sz="1600" b="1" kern="0" dirty="0">
                <a:solidFill>
                  <a:prstClr val="black"/>
                </a:solidFill>
                <a:latin typeface="Trebuchet MS" panose="020B0603020202020204" pitchFamily="34" charset="0"/>
                <a:sym typeface="Helvetica Neue"/>
              </a:rPr>
              <a:t>Spot générique </a:t>
            </a:r>
            <a:r>
              <a:rPr lang="fr-FR" sz="1600" kern="0" dirty="0">
                <a:solidFill>
                  <a:prstClr val="black"/>
                </a:solidFill>
                <a:latin typeface="Trebuchet MS" panose="020B0603020202020204" pitchFamily="34" charset="0"/>
                <a:sym typeface="Helvetica Neue"/>
              </a:rPr>
              <a:t>(à diffuser en prime time)_Voir Reco</a:t>
            </a:r>
          </a:p>
          <a:p>
            <a:pPr marL="214313" indent="-214313" algn="just" defTabSz="1828754" hangingPunct="0">
              <a:buFont typeface="Arial" panose="020B0604020202020204" pitchFamily="34" charset="0"/>
              <a:buChar char="•"/>
            </a:pPr>
            <a:endParaRPr lang="fr-FR" sz="1600" kern="0" dirty="0">
              <a:solidFill>
                <a:prstClr val="black"/>
              </a:solidFill>
              <a:latin typeface="Trebuchet MS" panose="020B0603020202020204" pitchFamily="34" charset="0"/>
              <a:sym typeface="Helvetica Neue"/>
            </a:endParaRPr>
          </a:p>
          <a:p>
            <a:pPr marL="214313" indent="-214313" algn="just" defTabSz="1828754" hangingPunct="0">
              <a:buFont typeface="Arial" panose="020B0604020202020204" pitchFamily="34" charset="0"/>
              <a:buChar char="•"/>
            </a:pPr>
            <a:r>
              <a:rPr lang="fr-FR" sz="1600" b="1" kern="0" dirty="0">
                <a:solidFill>
                  <a:prstClr val="black"/>
                </a:solidFill>
                <a:latin typeface="Trebuchet MS" panose="020B0603020202020204" pitchFamily="34" charset="0"/>
                <a:sym typeface="Helvetica Neue"/>
              </a:rPr>
              <a:t>Jingle horaire du matin: </a:t>
            </a:r>
            <a:r>
              <a:rPr lang="fr-FR" sz="1600" kern="0" dirty="0">
                <a:solidFill>
                  <a:prstClr val="black"/>
                </a:solidFill>
                <a:latin typeface="Trebuchet MS" panose="020B0603020202020204" pitchFamily="34" charset="0"/>
                <a:sym typeface="Helvetica Neue"/>
              </a:rPr>
              <a:t>« Il est 7h, passez une belle journée avec Bonnet Rouge Yogoo»</a:t>
            </a:r>
          </a:p>
          <a:p>
            <a:pPr marL="214313" indent="-214313" algn="just" defTabSz="1828754" hangingPunct="0">
              <a:buFont typeface="Arial" panose="020B0604020202020204" pitchFamily="34" charset="0"/>
              <a:buChar char="•"/>
            </a:pPr>
            <a:endParaRPr lang="fr-FR" sz="1600" kern="0" dirty="0">
              <a:solidFill>
                <a:prstClr val="black"/>
              </a:solidFill>
              <a:latin typeface="Trebuchet MS" panose="020B0603020202020204" pitchFamily="34" charset="0"/>
              <a:sym typeface="Helvetica Neue"/>
            </a:endParaRPr>
          </a:p>
          <a:p>
            <a:pPr marL="214313" indent="-214313" algn="just" defTabSz="1828754" hangingPunct="0">
              <a:buFont typeface="Arial" panose="020B0604020202020204" pitchFamily="34" charset="0"/>
              <a:buChar char="•"/>
            </a:pPr>
            <a:r>
              <a:rPr lang="fr-FR" sz="1600" b="1" kern="0" dirty="0">
                <a:solidFill>
                  <a:prstClr val="black"/>
                </a:solidFill>
                <a:latin typeface="Trebuchet MS" panose="020B0603020202020204" pitchFamily="34" charset="0"/>
                <a:sym typeface="Helvetica Neue"/>
              </a:rPr>
              <a:t>Jingle </a:t>
            </a:r>
            <a:r>
              <a:rPr lang="fr-FR" sz="1600" b="1" kern="0" dirty="0" err="1">
                <a:solidFill>
                  <a:prstClr val="black"/>
                </a:solidFill>
                <a:latin typeface="Trebuchet MS" panose="020B0603020202020204" pitchFamily="34" charset="0"/>
                <a:sym typeface="Helvetica Neue"/>
              </a:rPr>
              <a:t>mis-journée</a:t>
            </a:r>
            <a:r>
              <a:rPr lang="fr-FR" sz="1600" b="1" kern="0" dirty="0">
                <a:solidFill>
                  <a:prstClr val="black"/>
                </a:solidFill>
                <a:latin typeface="Trebuchet MS" panose="020B0603020202020204" pitchFamily="34" charset="0"/>
                <a:sym typeface="Helvetica Neue"/>
              </a:rPr>
              <a:t>: </a:t>
            </a:r>
            <a:r>
              <a:rPr lang="fr-FR" sz="1600" kern="0" dirty="0">
                <a:solidFill>
                  <a:prstClr val="black"/>
                </a:solidFill>
                <a:latin typeface="Trebuchet MS" panose="020B0603020202020204" pitchFamily="34" charset="0"/>
                <a:sym typeface="Helvetica Neue"/>
              </a:rPr>
              <a:t>« Il est 14h, rafraichissez vous avec Bonnet Rouge </a:t>
            </a:r>
            <a:r>
              <a:rPr lang="fr-FR" sz="1600" kern="0" dirty="0" err="1">
                <a:solidFill>
                  <a:prstClr val="black"/>
                </a:solidFill>
                <a:latin typeface="Trebuchet MS" panose="020B0603020202020204" pitchFamily="34" charset="0"/>
                <a:sym typeface="Helvetica Neue"/>
              </a:rPr>
              <a:t>yogoo</a:t>
            </a:r>
            <a:r>
              <a:rPr lang="fr-FR" sz="1600" kern="0" dirty="0">
                <a:solidFill>
                  <a:prstClr val="black"/>
                </a:solidFill>
                <a:latin typeface="Trebuchet MS" panose="020B0603020202020204" pitchFamily="34" charset="0"/>
                <a:sym typeface="Helvetica Neue"/>
              </a:rPr>
              <a:t> »</a:t>
            </a:r>
          </a:p>
        </p:txBody>
      </p:sp>
      <p:sp>
        <p:nvSpPr>
          <p:cNvPr id="20" name="Bulle narrative : rectangle 19">
            <a:extLst>
              <a:ext uri="{FF2B5EF4-FFF2-40B4-BE49-F238E27FC236}">
                <a16:creationId xmlns:a16="http://schemas.microsoft.com/office/drawing/2014/main" id="{8B352D70-2729-7EA9-7447-8EC88B5B2BD5}"/>
              </a:ext>
            </a:extLst>
          </p:cNvPr>
          <p:cNvSpPr/>
          <p:nvPr/>
        </p:nvSpPr>
        <p:spPr>
          <a:xfrm>
            <a:off x="10134600" y="3976284"/>
            <a:ext cx="6888993" cy="3677147"/>
          </a:xfrm>
          <a:prstGeom prst="wedgeRectCallout">
            <a:avLst>
              <a:gd name="adj1" fmla="val -34649"/>
              <a:gd name="adj2" fmla="val -9158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defTabSz="1828754" hangingPunct="0">
              <a:buFont typeface="Arial" panose="020B0604020202020204" pitchFamily="34" charset="0"/>
              <a:buChar char="•"/>
              <a:defRPr/>
            </a:pPr>
            <a:r>
              <a:rPr lang="fr-FR" sz="1600" b="1" kern="0" dirty="0">
                <a:solidFill>
                  <a:prstClr val="black"/>
                </a:solidFill>
                <a:latin typeface="Trebuchet MS" panose="020B0603020202020204" pitchFamily="34" charset="0"/>
                <a:sym typeface="Helvetica Neue"/>
              </a:rPr>
              <a:t>Spot générique </a:t>
            </a:r>
            <a:r>
              <a:rPr lang="fr-FR" sz="1600" kern="0" dirty="0">
                <a:solidFill>
                  <a:prstClr val="black"/>
                </a:solidFill>
                <a:latin typeface="Trebuchet MS" panose="020B0603020202020204" pitchFamily="34" charset="0"/>
                <a:sym typeface="Helvetica Neue"/>
              </a:rPr>
              <a:t>(à diffuser en prime time)_Voir Reco</a:t>
            </a:r>
          </a:p>
          <a:p>
            <a:pPr marL="214313" indent="-214313" algn="just" defTabSz="1828754" hangingPunct="0">
              <a:buFont typeface="Arial" panose="020B0604020202020204" pitchFamily="34" charset="0"/>
              <a:buChar char="•"/>
              <a:defRPr/>
            </a:pPr>
            <a:endParaRPr lang="fr-FR" sz="1600" kern="0" dirty="0">
              <a:solidFill>
                <a:prstClr val="black"/>
              </a:solidFill>
              <a:latin typeface="Trebuchet MS" panose="020B0603020202020204" pitchFamily="34" charset="0"/>
              <a:sym typeface="Helvetica Neue"/>
            </a:endParaRPr>
          </a:p>
          <a:p>
            <a:pPr marL="214313" marR="0" lvl="0" indent="-214313" algn="just" defTabSz="1828754" rtl="0" eaLnBrk="1" fontAlgn="auto" latinLnBrk="0" hangingPunct="0">
              <a:lnSpc>
                <a:spcPct val="100000"/>
              </a:lnSpc>
              <a:spcBef>
                <a:spcPts val="0"/>
              </a:spcBef>
              <a:spcAft>
                <a:spcPts val="0"/>
              </a:spcAft>
              <a:buClrTx/>
              <a:buSzTx/>
              <a:buFont typeface="Arial" panose="020B0604020202020204" pitchFamily="34" charset="0"/>
              <a:buChar char="•"/>
              <a:tabLst/>
              <a:defRPr/>
            </a:pPr>
            <a:r>
              <a:rPr lang="fr-FR" sz="1600" b="1" kern="0" dirty="0">
                <a:solidFill>
                  <a:prstClr val="black"/>
                </a:solidFill>
                <a:latin typeface="Trebuchet MS" panose="020B0603020202020204" pitchFamily="34" charset="0"/>
                <a:sym typeface="Helvetica Neue"/>
              </a:rPr>
              <a:t>Quizz saveur</a:t>
            </a:r>
            <a:r>
              <a:rPr kumimoji="0" lang="fr-FR" sz="16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sym typeface="Helvetica Neue"/>
              </a:rPr>
              <a:t>: </a:t>
            </a:r>
            <a:r>
              <a:rPr kumimoji="0" lang="fr-FR" sz="16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sym typeface="Helvetica Neue"/>
              </a:rPr>
              <a:t>Annoncer un quiz en direct où les téléspectateurs doivent répondre à des questions liées à Yogoo et à ses saveurs. Offrez des échantillons ou des récompenses pour ceux qui participent et répondent correctement.</a:t>
            </a:r>
          </a:p>
          <a:p>
            <a:pPr marL="214313" marR="0" lvl="0" indent="-214313" algn="just" defTabSz="1828754" rtl="0" eaLnBrk="1" fontAlgn="auto" latinLnBrk="0" hangingPunct="0">
              <a:lnSpc>
                <a:spcPct val="100000"/>
              </a:lnSpc>
              <a:spcBef>
                <a:spcPts val="0"/>
              </a:spcBef>
              <a:spcAft>
                <a:spcPts val="0"/>
              </a:spcAft>
              <a:buClrTx/>
              <a:buSzTx/>
              <a:buFont typeface="Arial" panose="020B0604020202020204" pitchFamily="34" charset="0"/>
              <a:buChar char="•"/>
              <a:tabLst/>
              <a:defRPr/>
            </a:pPr>
            <a:r>
              <a:rPr lang="fr-FR" sz="1600" kern="0" dirty="0">
                <a:solidFill>
                  <a:prstClr val="black"/>
                </a:solidFill>
                <a:latin typeface="Trebuchet MS" panose="020B0603020202020204" pitchFamily="34" charset="0"/>
                <a:sym typeface="Helvetica Neue"/>
              </a:rPr>
              <a:t>Intro/ </a:t>
            </a:r>
            <a:r>
              <a:rPr lang="fr-FR" sz="1600" kern="0" dirty="0" err="1">
                <a:solidFill>
                  <a:prstClr val="black"/>
                </a:solidFill>
                <a:latin typeface="Trebuchet MS" panose="020B0603020202020204" pitchFamily="34" charset="0"/>
                <a:sym typeface="Helvetica Neue"/>
              </a:rPr>
              <a:t>outro</a:t>
            </a:r>
            <a:r>
              <a:rPr lang="fr-FR" sz="1600" kern="0" dirty="0">
                <a:solidFill>
                  <a:prstClr val="black"/>
                </a:solidFill>
                <a:latin typeface="Trebuchet MS" panose="020B0603020202020204" pitchFamily="34" charset="0"/>
                <a:sym typeface="Helvetica Neue"/>
              </a:rPr>
              <a:t> émission TV</a:t>
            </a:r>
            <a:endParaRPr kumimoji="0" lang="fr-FR" sz="16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sym typeface="Helvetica Neue"/>
            </a:endParaRPr>
          </a:p>
          <a:p>
            <a:pPr marL="214313" marR="0" lvl="0" indent="-214313" algn="just" defTabSz="1828754" rtl="0" eaLnBrk="1" fontAlgn="auto" latinLnBrk="0" hangingPunct="0">
              <a:lnSpc>
                <a:spcPct val="100000"/>
              </a:lnSpc>
              <a:spcBef>
                <a:spcPts val="0"/>
              </a:spcBef>
              <a:spcAft>
                <a:spcPts val="0"/>
              </a:spcAft>
              <a:buClrTx/>
              <a:buSzTx/>
              <a:buFont typeface="Arial" panose="020B0604020202020204" pitchFamily="34" charset="0"/>
              <a:buChar char="•"/>
              <a:tabLst/>
              <a:defRPr/>
            </a:pPr>
            <a:endParaRPr lang="fr-FR" sz="1600" kern="0" dirty="0">
              <a:solidFill>
                <a:prstClr val="black"/>
              </a:solidFill>
              <a:latin typeface="Trebuchet MS" panose="020B0603020202020204" pitchFamily="34" charset="0"/>
              <a:sym typeface="Helvetica Neue"/>
            </a:endParaRPr>
          </a:p>
          <a:p>
            <a:pPr marL="214313" indent="-214313" algn="just" defTabSz="1828754" hangingPunct="0">
              <a:buFont typeface="Arial" panose="020B0604020202020204" pitchFamily="34" charset="0"/>
              <a:buChar char="•"/>
              <a:defRPr/>
            </a:pPr>
            <a:r>
              <a:rPr lang="fr-FR" sz="1600" b="1" kern="0" dirty="0">
                <a:solidFill>
                  <a:prstClr val="black"/>
                </a:solidFill>
                <a:latin typeface="Trebuchet MS" panose="020B0603020202020204" pitchFamily="34" charset="0"/>
                <a:sym typeface="Helvetica Neue"/>
              </a:rPr>
              <a:t>BillBoard: </a:t>
            </a:r>
            <a:r>
              <a:rPr lang="fr-FR" sz="1600" kern="0" dirty="0">
                <a:solidFill>
                  <a:prstClr val="black"/>
                </a:solidFill>
                <a:latin typeface="Trebuchet MS" panose="020B0603020202020204" pitchFamily="34" charset="0"/>
                <a:sym typeface="Helvetica Neue"/>
              </a:rPr>
              <a:t>L’instant Yogoo avec des </a:t>
            </a:r>
            <a:r>
              <a:rPr lang="fr-FR" sz="1600" kern="0" dirty="0" err="1">
                <a:solidFill>
                  <a:prstClr val="black"/>
                </a:solidFill>
                <a:latin typeface="Trebuchet MS" panose="020B0603020202020204" pitchFamily="34" charset="0"/>
                <a:sym typeface="Helvetica Neue"/>
              </a:rPr>
              <a:t>tips</a:t>
            </a:r>
            <a:r>
              <a:rPr lang="fr-FR" sz="1600" kern="0" dirty="0">
                <a:solidFill>
                  <a:prstClr val="black"/>
                </a:solidFill>
                <a:latin typeface="Trebuchet MS" panose="020B0603020202020204" pitchFamily="34" charset="0"/>
                <a:sym typeface="Helvetica Neue"/>
              </a:rPr>
              <a:t> sur ce pourquoi Yogoo est un concentré intense de délice frais et nourrissant</a:t>
            </a:r>
          </a:p>
          <a:p>
            <a:pPr marL="214313" indent="-214313" algn="just" defTabSz="1828754" hangingPunct="0">
              <a:buFont typeface="Arial" panose="020B0604020202020204" pitchFamily="34" charset="0"/>
              <a:buChar char="•"/>
              <a:defRPr/>
            </a:pPr>
            <a:endParaRPr lang="fr-FR" sz="1600" kern="0" dirty="0">
              <a:solidFill>
                <a:prstClr val="black"/>
              </a:solidFill>
              <a:latin typeface="Trebuchet MS" panose="020B0603020202020204" pitchFamily="34" charset="0"/>
              <a:sym typeface="Helvetica Neue"/>
            </a:endParaRPr>
          </a:p>
        </p:txBody>
      </p:sp>
      <p:sp>
        <p:nvSpPr>
          <p:cNvPr id="11" name="ZoneTexte 10">
            <a:extLst>
              <a:ext uri="{FF2B5EF4-FFF2-40B4-BE49-F238E27FC236}">
                <a16:creationId xmlns:a16="http://schemas.microsoft.com/office/drawing/2014/main" id="{6C990460-A383-27FD-BD05-881CCFBD4206}"/>
              </a:ext>
            </a:extLst>
          </p:cNvPr>
          <p:cNvSpPr txBox="1"/>
          <p:nvPr/>
        </p:nvSpPr>
        <p:spPr>
          <a:xfrm>
            <a:off x="500580" y="307776"/>
            <a:ext cx="7200901" cy="1077218"/>
          </a:xfrm>
          <a:prstGeom prst="rect">
            <a:avLst/>
          </a:prstGeom>
          <a:noFill/>
          <a:ln w="12700" cap="flat">
            <a:noFill/>
            <a:miter lim="400000"/>
          </a:ln>
          <a:effectLst/>
          <a:sp3d/>
        </p:spPr>
        <p:txBody>
          <a:bodyPr rot="0" spcFirstLastPara="1" vertOverflow="overflow" horzOverflow="overflow" vert="horz" wrap="square" lIns="76200" tIns="76200" rIns="76200" bIns="76200" numCol="1" spcCol="38100" rtlCol="0" anchor="ctr">
            <a:spAutoFit/>
          </a:bodyPr>
          <a:lstStyle/>
          <a:p>
            <a:pPr defTabSz="3657507" hangingPunct="0">
              <a:defRPr/>
            </a:pPr>
            <a:r>
              <a:rPr lang="fr-CM" sz="6000" b="1" kern="0" dirty="0">
                <a:solidFill>
                  <a:srgbClr val="CC362F"/>
                </a:solidFill>
                <a:latin typeface="PMingLiU-ExtB" panose="02020500000000000000" pitchFamily="18" charset="-120"/>
                <a:ea typeface="PMingLiU-ExtB" panose="02020500000000000000" pitchFamily="18" charset="-120"/>
                <a:sym typeface="Helvetica Neue"/>
              </a:rPr>
              <a:t>Radio; TV</a:t>
            </a:r>
            <a:endParaRPr lang="fr-FR" sz="6000" b="1" kern="0" dirty="0">
              <a:solidFill>
                <a:srgbClr val="CC362F"/>
              </a:solidFill>
              <a:latin typeface="PMingLiU-ExtB" panose="02020500000000000000" pitchFamily="18" charset="-120"/>
              <a:ea typeface="PMingLiU-ExtB" panose="02020500000000000000" pitchFamily="18" charset="-120"/>
              <a:sym typeface="Helvetica Neue"/>
            </a:endParaRPr>
          </a:p>
        </p:txBody>
      </p:sp>
    </p:spTree>
    <p:extLst>
      <p:ext uri="{BB962C8B-B14F-4D97-AF65-F5344CB8AC3E}">
        <p14:creationId xmlns:p14="http://schemas.microsoft.com/office/powerpoint/2010/main" val="2436204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a:extLst>
              <a:ext uri="{FF2B5EF4-FFF2-40B4-BE49-F238E27FC236}">
                <a16:creationId xmlns:a16="http://schemas.microsoft.com/office/drawing/2014/main" id="{343065BD-1B1C-D3F7-9DD3-9280C903F53E}"/>
              </a:ext>
            </a:extLst>
          </p:cNvPr>
          <p:cNvSpPr txBox="1"/>
          <p:nvPr/>
        </p:nvSpPr>
        <p:spPr>
          <a:xfrm>
            <a:off x="838200" y="614713"/>
            <a:ext cx="7867651" cy="1077218"/>
          </a:xfrm>
          <a:prstGeom prst="rect">
            <a:avLst/>
          </a:prstGeom>
          <a:noFill/>
          <a:ln w="12700" cap="flat">
            <a:noFill/>
            <a:miter lim="400000"/>
          </a:ln>
          <a:effectLst/>
          <a:sp3d/>
        </p:spPr>
        <p:txBody>
          <a:bodyPr rot="0" spcFirstLastPara="1" vertOverflow="overflow" horzOverflow="overflow" vert="horz" wrap="square" lIns="76200" tIns="76200" rIns="76200" bIns="76200" numCol="1" spcCol="38100" rtlCol="0" anchor="ctr">
            <a:spAutoFit/>
          </a:bodyPr>
          <a:lstStyle/>
          <a:p>
            <a:pPr defTabSz="3657507" hangingPunct="0">
              <a:defRPr/>
            </a:pPr>
            <a:r>
              <a:rPr lang="fr-CM" sz="6000" b="1" kern="0" dirty="0">
                <a:solidFill>
                  <a:srgbClr val="CC362F"/>
                </a:solidFill>
                <a:latin typeface="PMingLiU-ExtB" panose="02020500000000000000" pitchFamily="18" charset="-120"/>
                <a:ea typeface="PMingLiU-ExtB" panose="02020500000000000000" pitchFamily="18" charset="-120"/>
                <a:sym typeface="Helvetica Neue"/>
              </a:rPr>
              <a:t>Communication Digitale</a:t>
            </a:r>
            <a:endParaRPr lang="fr-FR" sz="6000" b="1" kern="0" dirty="0">
              <a:solidFill>
                <a:srgbClr val="CC362F"/>
              </a:solidFill>
              <a:latin typeface="PMingLiU-ExtB" panose="02020500000000000000" pitchFamily="18" charset="-120"/>
              <a:ea typeface="PMingLiU-ExtB" panose="02020500000000000000" pitchFamily="18" charset="-120"/>
              <a:sym typeface="Helvetica Neue"/>
            </a:endParaRPr>
          </a:p>
        </p:txBody>
      </p:sp>
      <p:graphicFrame>
        <p:nvGraphicFramePr>
          <p:cNvPr id="3" name="Diagramme 2">
            <a:extLst>
              <a:ext uri="{FF2B5EF4-FFF2-40B4-BE49-F238E27FC236}">
                <a16:creationId xmlns:a16="http://schemas.microsoft.com/office/drawing/2014/main" id="{C98900D2-F47F-3009-F180-7BB5D58CE5A4}"/>
              </a:ext>
            </a:extLst>
          </p:cNvPr>
          <p:cNvGraphicFramePr/>
          <p:nvPr>
            <p:extLst>
              <p:ext uri="{D42A27DB-BD31-4B8C-83A1-F6EECF244321}">
                <p14:modId xmlns:p14="http://schemas.microsoft.com/office/powerpoint/2010/main" val="1815044460"/>
              </p:ext>
            </p:extLst>
          </p:nvPr>
        </p:nvGraphicFramePr>
        <p:xfrm>
          <a:off x="1200146" y="1028700"/>
          <a:ext cx="15487653" cy="8815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E90520CA-BFF4-68DF-539F-661096D4696A}"/>
              </a:ext>
            </a:extLst>
          </p:cNvPr>
          <p:cNvSpPr txBox="1"/>
          <p:nvPr/>
        </p:nvSpPr>
        <p:spPr>
          <a:xfrm>
            <a:off x="833718" y="1691931"/>
            <a:ext cx="7319682" cy="1015663"/>
          </a:xfrm>
          <a:prstGeom prst="rect">
            <a:avLst/>
          </a:prstGeom>
          <a:noFill/>
        </p:spPr>
        <p:txBody>
          <a:bodyPr wrap="square">
            <a:spAutoFit/>
          </a:bodyPr>
          <a:lstStyle/>
          <a:p>
            <a:pPr algn="just" defTabSz="3657507" hangingPunct="0">
              <a:defRPr/>
            </a:pPr>
            <a:r>
              <a:rPr lang="fr-CM" sz="3000" b="1" kern="0" dirty="0">
                <a:solidFill>
                  <a:srgbClr val="CC362F"/>
                </a:solidFill>
                <a:latin typeface="PMingLiU-ExtB" panose="02020500000000000000" pitchFamily="18" charset="-120"/>
                <a:ea typeface="PMingLiU-ExtB" panose="02020500000000000000" pitchFamily="18" charset="-120"/>
                <a:sym typeface="Helvetica Neue"/>
              </a:rPr>
              <a:t>La priorité devrait </a:t>
            </a:r>
            <a:r>
              <a:rPr lang="fr-CM" sz="3000" b="1" kern="0" dirty="0" err="1">
                <a:solidFill>
                  <a:srgbClr val="CC362F"/>
                </a:solidFill>
                <a:latin typeface="PMingLiU-ExtB" panose="02020500000000000000" pitchFamily="18" charset="-120"/>
                <a:ea typeface="PMingLiU-ExtB" panose="02020500000000000000" pitchFamily="18" charset="-120"/>
                <a:sym typeface="Helvetica Neue"/>
              </a:rPr>
              <a:t>etre</a:t>
            </a:r>
            <a:r>
              <a:rPr lang="fr-CM" sz="3000" b="1" kern="0" dirty="0">
                <a:solidFill>
                  <a:srgbClr val="CC362F"/>
                </a:solidFill>
                <a:latin typeface="PMingLiU-ExtB" panose="02020500000000000000" pitchFamily="18" charset="-120"/>
                <a:ea typeface="PMingLiU-ExtB" panose="02020500000000000000" pitchFamily="18" charset="-120"/>
                <a:sym typeface="Helvetica Neue"/>
              </a:rPr>
              <a:t> donné au </a:t>
            </a:r>
            <a:r>
              <a:rPr lang="fr-CM" sz="3000" b="1" kern="0" dirty="0" err="1">
                <a:solidFill>
                  <a:srgbClr val="CC362F"/>
                </a:solidFill>
                <a:latin typeface="PMingLiU-ExtB" panose="02020500000000000000" pitchFamily="18" charset="-120"/>
                <a:ea typeface="PMingLiU-ExtB" panose="02020500000000000000" pitchFamily="18" charset="-120"/>
                <a:sym typeface="Helvetica Neue"/>
              </a:rPr>
              <a:t>reach</a:t>
            </a:r>
            <a:r>
              <a:rPr lang="fr-CM" sz="3000" b="1" kern="0" dirty="0">
                <a:solidFill>
                  <a:srgbClr val="CC362F"/>
                </a:solidFill>
                <a:latin typeface="PMingLiU-ExtB" panose="02020500000000000000" pitchFamily="18" charset="-120"/>
                <a:ea typeface="PMingLiU-ExtB" panose="02020500000000000000" pitchFamily="18" charset="-120"/>
                <a:sym typeface="Helvetica Neue"/>
              </a:rPr>
              <a:t> avec une large diversité de support media. </a:t>
            </a:r>
            <a:endParaRPr lang="fr-FR" sz="3000" b="1" kern="0" dirty="0">
              <a:solidFill>
                <a:srgbClr val="CC362F"/>
              </a:solidFill>
              <a:latin typeface="PMingLiU-ExtB" panose="02020500000000000000" pitchFamily="18" charset="-120"/>
              <a:ea typeface="PMingLiU-ExtB" panose="02020500000000000000" pitchFamily="18" charset="-120"/>
              <a:sym typeface="Helvetica Neue"/>
            </a:endParaRPr>
          </a:p>
        </p:txBody>
      </p:sp>
    </p:spTree>
    <p:extLst>
      <p:ext uri="{BB962C8B-B14F-4D97-AF65-F5344CB8AC3E}">
        <p14:creationId xmlns:p14="http://schemas.microsoft.com/office/powerpoint/2010/main" val="1019273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a:extLst>
              <a:ext uri="{FF2B5EF4-FFF2-40B4-BE49-F238E27FC236}">
                <a16:creationId xmlns:a16="http://schemas.microsoft.com/office/drawing/2014/main" id="{343065BD-1B1C-D3F7-9DD3-9280C903F53E}"/>
              </a:ext>
            </a:extLst>
          </p:cNvPr>
          <p:cNvSpPr txBox="1"/>
          <p:nvPr/>
        </p:nvSpPr>
        <p:spPr>
          <a:xfrm>
            <a:off x="805844" y="11999"/>
            <a:ext cx="5899919" cy="1077218"/>
          </a:xfrm>
          <a:prstGeom prst="rect">
            <a:avLst/>
          </a:prstGeom>
          <a:noFill/>
          <a:ln w="12700" cap="flat">
            <a:noFill/>
            <a:miter lim="400000"/>
          </a:ln>
          <a:effectLst/>
          <a:sp3d/>
        </p:spPr>
        <p:txBody>
          <a:bodyPr rot="0" spcFirstLastPara="1" vertOverflow="overflow" horzOverflow="overflow" vert="horz" wrap="square" lIns="76200" tIns="76200" rIns="76200" bIns="76200" numCol="1" spcCol="38100" rtlCol="0" anchor="ctr">
            <a:spAutoFit/>
          </a:bodyPr>
          <a:lstStyle/>
          <a:p>
            <a:pPr defTabSz="3657507" hangingPunct="0">
              <a:defRPr/>
            </a:pPr>
            <a:r>
              <a:rPr lang="fr-CM" sz="6000" b="1" kern="0" dirty="0">
                <a:solidFill>
                  <a:srgbClr val="CC362F"/>
                </a:solidFill>
                <a:latin typeface="PMingLiU-ExtB" panose="02020500000000000000" pitchFamily="18" charset="-120"/>
                <a:ea typeface="PMingLiU-ExtB" panose="02020500000000000000" pitchFamily="18" charset="-120"/>
                <a:sym typeface="Helvetica Neue"/>
              </a:rPr>
              <a:t>Customer Journey</a:t>
            </a:r>
            <a:endParaRPr lang="fr-FR" sz="6000" b="1" kern="0" dirty="0">
              <a:solidFill>
                <a:srgbClr val="CC362F"/>
              </a:solidFill>
              <a:latin typeface="PMingLiU-ExtB" panose="02020500000000000000" pitchFamily="18" charset="-120"/>
              <a:ea typeface="PMingLiU-ExtB" panose="02020500000000000000" pitchFamily="18" charset="-120"/>
              <a:sym typeface="Helvetica Neue"/>
            </a:endParaRPr>
          </a:p>
        </p:txBody>
      </p:sp>
      <p:grpSp>
        <p:nvGrpSpPr>
          <p:cNvPr id="57" name="Groupe 56">
            <a:extLst>
              <a:ext uri="{FF2B5EF4-FFF2-40B4-BE49-F238E27FC236}">
                <a16:creationId xmlns:a16="http://schemas.microsoft.com/office/drawing/2014/main" id="{4318883E-8D78-4334-ADFA-4E7E451338F6}"/>
              </a:ext>
            </a:extLst>
          </p:cNvPr>
          <p:cNvGrpSpPr/>
          <p:nvPr/>
        </p:nvGrpSpPr>
        <p:grpSpPr>
          <a:xfrm>
            <a:off x="4150519" y="2357438"/>
            <a:ext cx="9986963" cy="5457824"/>
            <a:chOff x="2767012" y="1571625"/>
            <a:chExt cx="6657975" cy="3638549"/>
          </a:xfrm>
        </p:grpSpPr>
        <p:sp>
          <p:nvSpPr>
            <p:cNvPr id="58" name="Ellipse 57">
              <a:extLst>
                <a:ext uri="{FF2B5EF4-FFF2-40B4-BE49-F238E27FC236}">
                  <a16:creationId xmlns:a16="http://schemas.microsoft.com/office/drawing/2014/main" id="{25F3FE7B-1E12-5DCC-ADE2-38F0B57DF60E}"/>
                </a:ext>
              </a:extLst>
            </p:cNvPr>
            <p:cNvSpPr/>
            <p:nvPr/>
          </p:nvSpPr>
          <p:spPr>
            <a:xfrm>
              <a:off x="2767012" y="2395537"/>
              <a:ext cx="6657975" cy="2066925"/>
            </a:xfrm>
            <a:prstGeom prst="ellipse">
              <a:avLst/>
            </a:prstGeom>
            <a:solidFill>
              <a:srgbClr val="C00000"/>
            </a:solidFill>
            <a:ln w="76200">
              <a:solidFill>
                <a:srgbClr val="CC3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FR" sz="2700" dirty="0">
                <a:solidFill>
                  <a:srgbClr val="FFFFFF"/>
                </a:solidFill>
                <a:latin typeface="Lato Light"/>
              </a:endParaRPr>
            </a:p>
          </p:txBody>
        </p:sp>
        <p:cxnSp>
          <p:nvCxnSpPr>
            <p:cNvPr id="59" name="Connecteur droit 58">
              <a:extLst>
                <a:ext uri="{FF2B5EF4-FFF2-40B4-BE49-F238E27FC236}">
                  <a16:creationId xmlns:a16="http://schemas.microsoft.com/office/drawing/2014/main" id="{5523C2F1-F506-B782-60F4-0BAFE14C39FD}"/>
                </a:ext>
              </a:extLst>
            </p:cNvPr>
            <p:cNvCxnSpPr>
              <a:cxnSpLocks/>
            </p:cNvCxnSpPr>
            <p:nvPr/>
          </p:nvCxnSpPr>
          <p:spPr>
            <a:xfrm flipV="1">
              <a:off x="6600825" y="1571625"/>
              <a:ext cx="0" cy="823912"/>
            </a:xfrm>
            <a:prstGeom prst="line">
              <a:avLst/>
            </a:prstGeom>
            <a:ln w="28575">
              <a:solidFill>
                <a:srgbClr val="CC362F"/>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4EF7747D-277C-930F-0506-4AEB31CFAA20}"/>
                </a:ext>
              </a:extLst>
            </p:cNvPr>
            <p:cNvCxnSpPr/>
            <p:nvPr/>
          </p:nvCxnSpPr>
          <p:spPr>
            <a:xfrm flipV="1">
              <a:off x="9415462" y="2595562"/>
              <a:ext cx="0" cy="823912"/>
            </a:xfrm>
            <a:prstGeom prst="line">
              <a:avLst/>
            </a:prstGeom>
            <a:ln w="28575">
              <a:solidFill>
                <a:srgbClr val="CC362F"/>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236293B2-D7B7-2EA1-E7CB-E9E348CB7E2A}"/>
                </a:ext>
              </a:extLst>
            </p:cNvPr>
            <p:cNvCxnSpPr/>
            <p:nvPr/>
          </p:nvCxnSpPr>
          <p:spPr>
            <a:xfrm flipV="1">
              <a:off x="4295775" y="1762125"/>
              <a:ext cx="0" cy="823912"/>
            </a:xfrm>
            <a:prstGeom prst="line">
              <a:avLst/>
            </a:prstGeom>
            <a:ln w="28575">
              <a:solidFill>
                <a:srgbClr val="CC362F"/>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3F7C6D77-9DCB-A44F-612D-1CD845D9762D}"/>
                </a:ext>
              </a:extLst>
            </p:cNvPr>
            <p:cNvCxnSpPr/>
            <p:nvPr/>
          </p:nvCxnSpPr>
          <p:spPr>
            <a:xfrm flipV="1">
              <a:off x="2767012" y="3448050"/>
              <a:ext cx="0" cy="823912"/>
            </a:xfrm>
            <a:prstGeom prst="line">
              <a:avLst/>
            </a:prstGeom>
            <a:ln w="28575">
              <a:solidFill>
                <a:srgbClr val="CC362F"/>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BC8ADD25-2DAF-12BB-A55D-E67A41C43AC8}"/>
                </a:ext>
              </a:extLst>
            </p:cNvPr>
            <p:cNvCxnSpPr/>
            <p:nvPr/>
          </p:nvCxnSpPr>
          <p:spPr>
            <a:xfrm flipV="1">
              <a:off x="5403958" y="4386262"/>
              <a:ext cx="0" cy="823912"/>
            </a:xfrm>
            <a:prstGeom prst="line">
              <a:avLst/>
            </a:prstGeom>
            <a:ln w="28575">
              <a:solidFill>
                <a:srgbClr val="CC362F"/>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261022B0-3A3E-BAD8-F4E7-465F575F585C}"/>
                </a:ext>
              </a:extLst>
            </p:cNvPr>
            <p:cNvCxnSpPr/>
            <p:nvPr/>
          </p:nvCxnSpPr>
          <p:spPr>
            <a:xfrm flipV="1">
              <a:off x="8642458" y="4050506"/>
              <a:ext cx="0" cy="823912"/>
            </a:xfrm>
            <a:prstGeom prst="line">
              <a:avLst/>
            </a:prstGeom>
            <a:ln w="28575">
              <a:solidFill>
                <a:srgbClr val="CC362F"/>
              </a:solidFill>
            </a:ln>
          </p:spPr>
          <p:style>
            <a:lnRef idx="1">
              <a:schemeClr val="accent1"/>
            </a:lnRef>
            <a:fillRef idx="0">
              <a:schemeClr val="accent1"/>
            </a:fillRef>
            <a:effectRef idx="0">
              <a:schemeClr val="accent1"/>
            </a:effectRef>
            <a:fontRef idx="minor">
              <a:schemeClr val="tx1"/>
            </a:fontRef>
          </p:style>
        </p:cxnSp>
      </p:grpSp>
      <p:sp>
        <p:nvSpPr>
          <p:cNvPr id="65" name="Bulle narrative : rectangle 64">
            <a:extLst>
              <a:ext uri="{FF2B5EF4-FFF2-40B4-BE49-F238E27FC236}">
                <a16:creationId xmlns:a16="http://schemas.microsoft.com/office/drawing/2014/main" id="{8F8DE966-BF17-046D-8FBA-1701EAA12DFB}"/>
              </a:ext>
            </a:extLst>
          </p:cNvPr>
          <p:cNvSpPr/>
          <p:nvPr/>
        </p:nvSpPr>
        <p:spPr>
          <a:xfrm>
            <a:off x="805843" y="1443039"/>
            <a:ext cx="4251923" cy="1702089"/>
          </a:xfrm>
          <a:prstGeom prst="wedgeRectCallout">
            <a:avLst>
              <a:gd name="adj1" fmla="val 83871"/>
              <a:gd name="adj2" fmla="val 201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fr-FR" dirty="0">
              <a:solidFill>
                <a:srgbClr val="FFFFFF"/>
              </a:solidFill>
              <a:latin typeface="Lato Light"/>
            </a:endParaRPr>
          </a:p>
          <a:p>
            <a:pPr algn="ctr" defTabSz="1371600"/>
            <a:r>
              <a:rPr lang="fr-FR" dirty="0">
                <a:solidFill>
                  <a:srgbClr val="FFFFFF"/>
                </a:solidFill>
                <a:latin typeface="Lato Light"/>
              </a:rPr>
              <a:t>Il/elle se lève, se préparent pour l’école, prend le petit déjeuner soit seul ou en famille, certains sont sur leurs smartphones feuilletant les réseaux sociaux</a:t>
            </a:r>
          </a:p>
          <a:p>
            <a:pPr algn="ctr" defTabSz="1371600"/>
            <a:endParaRPr lang="fr-FR" dirty="0">
              <a:solidFill>
                <a:srgbClr val="FFFFFF"/>
              </a:solidFill>
              <a:latin typeface="Lato Light"/>
            </a:endParaRPr>
          </a:p>
        </p:txBody>
      </p:sp>
      <p:sp>
        <p:nvSpPr>
          <p:cNvPr id="66" name="Bulle narrative : rectangle 65">
            <a:extLst>
              <a:ext uri="{FF2B5EF4-FFF2-40B4-BE49-F238E27FC236}">
                <a16:creationId xmlns:a16="http://schemas.microsoft.com/office/drawing/2014/main" id="{536ECB8A-E2FD-C886-A16C-CDBD994B0F53}"/>
              </a:ext>
            </a:extLst>
          </p:cNvPr>
          <p:cNvSpPr/>
          <p:nvPr/>
        </p:nvSpPr>
        <p:spPr>
          <a:xfrm>
            <a:off x="805841" y="6460583"/>
            <a:ext cx="4251923" cy="1702089"/>
          </a:xfrm>
          <a:prstGeom prst="wedgeRectCallout">
            <a:avLst>
              <a:gd name="adj1" fmla="val 29435"/>
              <a:gd name="adj2" fmla="val -704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2100" dirty="0">
                <a:solidFill>
                  <a:srgbClr val="FFFFFF"/>
                </a:solidFill>
                <a:latin typeface="Lato Light"/>
              </a:rPr>
              <a:t>C’est un moment de relaxation (faits divers sur les réseaux sociaux) et ensuite, le sommeil Dort</a:t>
            </a:r>
          </a:p>
        </p:txBody>
      </p:sp>
      <p:sp>
        <p:nvSpPr>
          <p:cNvPr id="67" name="Bulle narrative : rectangle 66">
            <a:extLst>
              <a:ext uri="{FF2B5EF4-FFF2-40B4-BE49-F238E27FC236}">
                <a16:creationId xmlns:a16="http://schemas.microsoft.com/office/drawing/2014/main" id="{F76430FA-B070-DE7A-4303-3F6468D0E8D3}"/>
              </a:ext>
            </a:extLst>
          </p:cNvPr>
          <p:cNvSpPr/>
          <p:nvPr/>
        </p:nvSpPr>
        <p:spPr>
          <a:xfrm>
            <a:off x="8335354" y="7672385"/>
            <a:ext cx="4251923" cy="1702089"/>
          </a:xfrm>
          <a:prstGeom prst="wedgeRectCallout">
            <a:avLst>
              <a:gd name="adj1" fmla="val -56251"/>
              <a:gd name="adj2" fmla="val -4697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2100" dirty="0">
                <a:solidFill>
                  <a:srgbClr val="FFFFFF"/>
                </a:solidFill>
                <a:latin typeface="Lato Light"/>
              </a:rPr>
              <a:t>Ils/elles prennent un rafraichissement, s’occupent des devoirs – TV – Diner</a:t>
            </a:r>
          </a:p>
        </p:txBody>
      </p:sp>
      <p:sp>
        <p:nvSpPr>
          <p:cNvPr id="68" name="Bulle narrative : rectangle 67">
            <a:extLst>
              <a:ext uri="{FF2B5EF4-FFF2-40B4-BE49-F238E27FC236}">
                <a16:creationId xmlns:a16="http://schemas.microsoft.com/office/drawing/2014/main" id="{766FAC82-30C0-3355-5BB1-FC81DB8B0374}"/>
              </a:ext>
            </a:extLst>
          </p:cNvPr>
          <p:cNvSpPr/>
          <p:nvPr/>
        </p:nvSpPr>
        <p:spPr>
          <a:xfrm>
            <a:off x="10489889" y="1563543"/>
            <a:ext cx="4783446" cy="1702089"/>
          </a:xfrm>
          <a:prstGeom prst="wedgeRectCallout">
            <a:avLst>
              <a:gd name="adj1" fmla="val -62635"/>
              <a:gd name="adj2" fmla="val -248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1575" dirty="0">
                <a:solidFill>
                  <a:srgbClr val="FFFFFF"/>
                </a:solidFill>
                <a:latin typeface="Lato Light"/>
              </a:rPr>
              <a:t>Sur le chemin de l’école, ils/elles sont exposés à la radio (lorsqu’ils prennent le taxi) et à l’affichage (lorsqu’ils sont à moto ou à pieds)</a:t>
            </a:r>
          </a:p>
          <a:p>
            <a:pPr algn="ctr" defTabSz="1371600"/>
            <a:r>
              <a:rPr lang="fr-FR" sz="1575" dirty="0">
                <a:solidFill>
                  <a:srgbClr val="FFFFFF"/>
                </a:solidFill>
                <a:latin typeface="Lato Light"/>
              </a:rPr>
              <a:t>Les ménagères se rendent soit à la boutique du quartier, soit en supermarchés ou au marché</a:t>
            </a:r>
          </a:p>
        </p:txBody>
      </p:sp>
      <p:sp>
        <p:nvSpPr>
          <p:cNvPr id="69" name="Bulle narrative : rectangle 68">
            <a:extLst>
              <a:ext uri="{FF2B5EF4-FFF2-40B4-BE49-F238E27FC236}">
                <a16:creationId xmlns:a16="http://schemas.microsoft.com/office/drawing/2014/main" id="{E3FE98F8-71C8-0215-5291-2A1E55C0A6FB}"/>
              </a:ext>
            </a:extLst>
          </p:cNvPr>
          <p:cNvSpPr/>
          <p:nvPr/>
        </p:nvSpPr>
        <p:spPr>
          <a:xfrm>
            <a:off x="14618978" y="3511152"/>
            <a:ext cx="3554724" cy="1702089"/>
          </a:xfrm>
          <a:prstGeom prst="wedgeRectCallout">
            <a:avLst>
              <a:gd name="adj1" fmla="val -64645"/>
              <a:gd name="adj2" fmla="val -2767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1650" dirty="0">
                <a:solidFill>
                  <a:srgbClr val="FFFFFF"/>
                </a:solidFill>
                <a:latin typeface="Lato Light"/>
              </a:rPr>
              <a:t>Pendant les pauses, Exposition optimale à l’affichage pour ceux qui sortent pour se restaurer; Surf sur les réseaux sociaux</a:t>
            </a:r>
          </a:p>
          <a:p>
            <a:pPr algn="ctr" defTabSz="1371600"/>
            <a:r>
              <a:rPr lang="fr-FR" sz="1650" dirty="0">
                <a:solidFill>
                  <a:srgbClr val="FFFFFF"/>
                </a:solidFill>
                <a:latin typeface="Lato Light"/>
              </a:rPr>
              <a:t>Certaines profitent de la pause pour faire des achats en supermarché</a:t>
            </a:r>
          </a:p>
        </p:txBody>
      </p:sp>
      <p:sp>
        <p:nvSpPr>
          <p:cNvPr id="70" name="Bulle narrative : rectangle 69">
            <a:extLst>
              <a:ext uri="{FF2B5EF4-FFF2-40B4-BE49-F238E27FC236}">
                <a16:creationId xmlns:a16="http://schemas.microsoft.com/office/drawing/2014/main" id="{C029A84F-8419-D938-864B-D209256246C2}"/>
              </a:ext>
            </a:extLst>
          </p:cNvPr>
          <p:cNvSpPr/>
          <p:nvPr/>
        </p:nvSpPr>
        <p:spPr>
          <a:xfrm>
            <a:off x="13193102" y="7141871"/>
            <a:ext cx="4251923" cy="1702089"/>
          </a:xfrm>
          <a:prstGeom prst="wedgeRectCallout">
            <a:avLst>
              <a:gd name="adj1" fmla="val -56251"/>
              <a:gd name="adj2" fmla="val -4697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dirty="0">
                <a:solidFill>
                  <a:srgbClr val="FFFFFF"/>
                </a:solidFill>
                <a:latin typeface="Lato Light"/>
              </a:rPr>
              <a:t>Sur le chemin, de retour pour la maison, est exposé à la radio; l’affichage et les réseaux sociaux. Mais aussi en supermarchés lorsqu’elles font des escales avant d’arriver à la maison</a:t>
            </a:r>
          </a:p>
        </p:txBody>
      </p:sp>
      <p:sp>
        <p:nvSpPr>
          <p:cNvPr id="71" name="Freeform 394">
            <a:extLst>
              <a:ext uri="{FF2B5EF4-FFF2-40B4-BE49-F238E27FC236}">
                <a16:creationId xmlns:a16="http://schemas.microsoft.com/office/drawing/2014/main" id="{3410A062-D0CA-CE5C-4134-0897E57D0331}"/>
              </a:ext>
            </a:extLst>
          </p:cNvPr>
          <p:cNvSpPr>
            <a:spLocks noChangeArrowheads="1"/>
          </p:cNvSpPr>
          <p:nvPr/>
        </p:nvSpPr>
        <p:spPr bwMode="auto">
          <a:xfrm>
            <a:off x="1260273" y="3257447"/>
            <a:ext cx="411528" cy="266037"/>
          </a:xfrm>
          <a:custGeom>
            <a:avLst/>
            <a:gdLst>
              <a:gd name="connsiteX0" fmla="*/ 218191 w 464779"/>
              <a:gd name="connsiteY0" fmla="*/ 291261 h 321902"/>
              <a:gd name="connsiteX1" fmla="*/ 218191 w 464779"/>
              <a:gd name="connsiteY1" fmla="*/ 309285 h 321902"/>
              <a:gd name="connsiteX2" fmla="*/ 230053 w 464779"/>
              <a:gd name="connsiteY2" fmla="*/ 309285 h 321902"/>
              <a:gd name="connsiteX3" fmla="*/ 230053 w 464779"/>
              <a:gd name="connsiteY3" fmla="*/ 291261 h 321902"/>
              <a:gd name="connsiteX4" fmla="*/ 218191 w 464779"/>
              <a:gd name="connsiteY4" fmla="*/ 291261 h 321902"/>
              <a:gd name="connsiteX5" fmla="*/ 292957 w 464779"/>
              <a:gd name="connsiteY5" fmla="*/ 110121 h 321902"/>
              <a:gd name="connsiteX6" fmla="*/ 301929 w 464779"/>
              <a:gd name="connsiteY6" fmla="*/ 110121 h 321902"/>
              <a:gd name="connsiteX7" fmla="*/ 301929 w 464779"/>
              <a:gd name="connsiteY7" fmla="*/ 119165 h 321902"/>
              <a:gd name="connsiteX8" fmla="*/ 180988 w 464779"/>
              <a:gd name="connsiteY8" fmla="*/ 241078 h 321902"/>
              <a:gd name="connsiteX9" fmla="*/ 176682 w 464779"/>
              <a:gd name="connsiteY9" fmla="*/ 242525 h 321902"/>
              <a:gd name="connsiteX10" fmla="*/ 172375 w 464779"/>
              <a:gd name="connsiteY10" fmla="*/ 241078 h 321902"/>
              <a:gd name="connsiteX11" fmla="*/ 172375 w 464779"/>
              <a:gd name="connsiteY11" fmla="*/ 232034 h 321902"/>
              <a:gd name="connsiteX12" fmla="*/ 292957 w 464779"/>
              <a:gd name="connsiteY12" fmla="*/ 110121 h 321902"/>
              <a:gd name="connsiteX13" fmla="*/ 315497 w 464779"/>
              <a:gd name="connsiteY13" fmla="*/ 58088 h 321902"/>
              <a:gd name="connsiteX14" fmla="*/ 324503 w 464779"/>
              <a:gd name="connsiteY14" fmla="*/ 58088 h 321902"/>
              <a:gd name="connsiteX15" fmla="*/ 324503 w 464779"/>
              <a:gd name="connsiteY15" fmla="*/ 66751 h 321902"/>
              <a:gd name="connsiteX16" fmla="*/ 142931 w 464779"/>
              <a:gd name="connsiteY16" fmla="*/ 248659 h 321902"/>
              <a:gd name="connsiteX17" fmla="*/ 138608 w 464779"/>
              <a:gd name="connsiteY17" fmla="*/ 250464 h 321902"/>
              <a:gd name="connsiteX18" fmla="*/ 133925 w 464779"/>
              <a:gd name="connsiteY18" fmla="*/ 248659 h 321902"/>
              <a:gd name="connsiteX19" fmla="*/ 133925 w 464779"/>
              <a:gd name="connsiteY19" fmla="*/ 239636 h 321902"/>
              <a:gd name="connsiteX20" fmla="*/ 315497 w 464779"/>
              <a:gd name="connsiteY20" fmla="*/ 58088 h 321902"/>
              <a:gd name="connsiteX21" fmla="*/ 31992 w 464779"/>
              <a:gd name="connsiteY21" fmla="*/ 0 h 321902"/>
              <a:gd name="connsiteX22" fmla="*/ 440335 w 464779"/>
              <a:gd name="connsiteY22" fmla="*/ 0 h 321902"/>
              <a:gd name="connsiteX23" fmla="*/ 464779 w 464779"/>
              <a:gd name="connsiteY23" fmla="*/ 24512 h 321902"/>
              <a:gd name="connsiteX24" fmla="*/ 464779 w 464779"/>
              <a:gd name="connsiteY24" fmla="*/ 267110 h 321902"/>
              <a:gd name="connsiteX25" fmla="*/ 440335 w 464779"/>
              <a:gd name="connsiteY25" fmla="*/ 291261 h 321902"/>
              <a:gd name="connsiteX26" fmla="*/ 242274 w 464779"/>
              <a:gd name="connsiteY26" fmla="*/ 291261 h 321902"/>
              <a:gd name="connsiteX27" fmla="*/ 242274 w 464779"/>
              <a:gd name="connsiteY27" fmla="*/ 309285 h 321902"/>
              <a:gd name="connsiteX28" fmla="*/ 356582 w 464779"/>
              <a:gd name="connsiteY28" fmla="*/ 309285 h 321902"/>
              <a:gd name="connsiteX29" fmla="*/ 362693 w 464779"/>
              <a:gd name="connsiteY29" fmla="*/ 315413 h 321902"/>
              <a:gd name="connsiteX30" fmla="*/ 356582 w 464779"/>
              <a:gd name="connsiteY30" fmla="*/ 321902 h 321902"/>
              <a:gd name="connsiteX31" fmla="*/ 115026 w 464779"/>
              <a:gd name="connsiteY31" fmla="*/ 321902 h 321902"/>
              <a:gd name="connsiteX32" fmla="*/ 108916 w 464779"/>
              <a:gd name="connsiteY32" fmla="*/ 315413 h 321902"/>
              <a:gd name="connsiteX33" fmla="*/ 115026 w 464779"/>
              <a:gd name="connsiteY33" fmla="*/ 309285 h 321902"/>
              <a:gd name="connsiteX34" fmla="*/ 205610 w 464779"/>
              <a:gd name="connsiteY34" fmla="*/ 309285 h 321902"/>
              <a:gd name="connsiteX35" fmla="*/ 205610 w 464779"/>
              <a:gd name="connsiteY35" fmla="*/ 291261 h 321902"/>
              <a:gd name="connsiteX36" fmla="*/ 31992 w 464779"/>
              <a:gd name="connsiteY36" fmla="*/ 291261 h 321902"/>
              <a:gd name="connsiteX37" fmla="*/ 7549 w 464779"/>
              <a:gd name="connsiteY37" fmla="*/ 267110 h 321902"/>
              <a:gd name="connsiteX38" fmla="*/ 7549 w 464779"/>
              <a:gd name="connsiteY38" fmla="*/ 185643 h 321902"/>
              <a:gd name="connsiteX39" fmla="*/ 0 w 464779"/>
              <a:gd name="connsiteY39" fmla="*/ 173027 h 321902"/>
              <a:gd name="connsiteX40" fmla="*/ 14019 w 464779"/>
              <a:gd name="connsiteY40" fmla="*/ 158968 h 321902"/>
              <a:gd name="connsiteX41" fmla="*/ 28397 w 464779"/>
              <a:gd name="connsiteY41" fmla="*/ 173027 h 321902"/>
              <a:gd name="connsiteX42" fmla="*/ 20130 w 464779"/>
              <a:gd name="connsiteY42" fmla="*/ 185643 h 321902"/>
              <a:gd name="connsiteX43" fmla="*/ 20130 w 464779"/>
              <a:gd name="connsiteY43" fmla="*/ 267110 h 321902"/>
              <a:gd name="connsiteX44" fmla="*/ 31992 w 464779"/>
              <a:gd name="connsiteY44" fmla="*/ 278645 h 321902"/>
              <a:gd name="connsiteX45" fmla="*/ 440335 w 464779"/>
              <a:gd name="connsiteY45" fmla="*/ 278645 h 321902"/>
              <a:gd name="connsiteX46" fmla="*/ 452198 w 464779"/>
              <a:gd name="connsiteY46" fmla="*/ 267110 h 321902"/>
              <a:gd name="connsiteX47" fmla="*/ 452198 w 464779"/>
              <a:gd name="connsiteY47" fmla="*/ 24512 h 321902"/>
              <a:gd name="connsiteX48" fmla="*/ 440335 w 464779"/>
              <a:gd name="connsiteY48" fmla="*/ 12616 h 321902"/>
              <a:gd name="connsiteX49" fmla="*/ 31992 w 464779"/>
              <a:gd name="connsiteY49" fmla="*/ 12616 h 321902"/>
              <a:gd name="connsiteX50" fmla="*/ 20130 w 464779"/>
              <a:gd name="connsiteY50" fmla="*/ 24512 h 321902"/>
              <a:gd name="connsiteX51" fmla="*/ 20130 w 464779"/>
              <a:gd name="connsiteY51" fmla="*/ 63083 h 321902"/>
              <a:gd name="connsiteX52" fmla="*/ 14019 w 464779"/>
              <a:gd name="connsiteY52" fmla="*/ 69211 h 321902"/>
              <a:gd name="connsiteX53" fmla="*/ 7549 w 464779"/>
              <a:gd name="connsiteY53" fmla="*/ 63083 h 321902"/>
              <a:gd name="connsiteX54" fmla="*/ 7549 w 464779"/>
              <a:gd name="connsiteY54" fmla="*/ 24512 h 321902"/>
              <a:gd name="connsiteX55" fmla="*/ 31992 w 464779"/>
              <a:gd name="connsiteY55" fmla="*/ 0 h 32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4779" h="321902">
                <a:moveTo>
                  <a:pt x="218191" y="291261"/>
                </a:moveTo>
                <a:cubicBezTo>
                  <a:pt x="218191" y="291261"/>
                  <a:pt x="218191" y="291261"/>
                  <a:pt x="218191" y="309285"/>
                </a:cubicBezTo>
                <a:cubicBezTo>
                  <a:pt x="218191" y="309285"/>
                  <a:pt x="218191" y="309285"/>
                  <a:pt x="230053" y="309285"/>
                </a:cubicBezTo>
                <a:lnTo>
                  <a:pt x="230053" y="291261"/>
                </a:lnTo>
                <a:cubicBezTo>
                  <a:pt x="230053" y="291261"/>
                  <a:pt x="230053" y="291261"/>
                  <a:pt x="218191" y="291261"/>
                </a:cubicBezTo>
                <a:close/>
                <a:moveTo>
                  <a:pt x="292957" y="110121"/>
                </a:moveTo>
                <a:cubicBezTo>
                  <a:pt x="295469" y="107950"/>
                  <a:pt x="299417" y="107950"/>
                  <a:pt x="301929" y="110121"/>
                </a:cubicBezTo>
                <a:cubicBezTo>
                  <a:pt x="304441" y="112653"/>
                  <a:pt x="304441" y="116632"/>
                  <a:pt x="301929" y="119165"/>
                </a:cubicBezTo>
                <a:cubicBezTo>
                  <a:pt x="301929" y="119165"/>
                  <a:pt x="301929" y="119165"/>
                  <a:pt x="180988" y="241078"/>
                </a:cubicBezTo>
                <a:cubicBezTo>
                  <a:pt x="179912" y="242164"/>
                  <a:pt x="178476" y="242525"/>
                  <a:pt x="176682" y="242525"/>
                </a:cubicBezTo>
                <a:cubicBezTo>
                  <a:pt x="175246" y="242525"/>
                  <a:pt x="173452" y="242164"/>
                  <a:pt x="172375" y="241078"/>
                </a:cubicBezTo>
                <a:cubicBezTo>
                  <a:pt x="169863" y="238546"/>
                  <a:pt x="169863" y="234567"/>
                  <a:pt x="172375" y="232034"/>
                </a:cubicBezTo>
                <a:cubicBezTo>
                  <a:pt x="172375" y="232034"/>
                  <a:pt x="172375" y="232034"/>
                  <a:pt x="292957" y="110121"/>
                </a:cubicBezTo>
                <a:close/>
                <a:moveTo>
                  <a:pt x="315497" y="58088"/>
                </a:moveTo>
                <a:cubicBezTo>
                  <a:pt x="318018" y="55562"/>
                  <a:pt x="321981" y="55562"/>
                  <a:pt x="324503" y="58088"/>
                </a:cubicBezTo>
                <a:cubicBezTo>
                  <a:pt x="326665" y="60254"/>
                  <a:pt x="326665" y="64585"/>
                  <a:pt x="324503" y="66751"/>
                </a:cubicBezTo>
                <a:cubicBezTo>
                  <a:pt x="324503" y="66751"/>
                  <a:pt x="324503" y="66751"/>
                  <a:pt x="142931" y="248659"/>
                </a:cubicBezTo>
                <a:cubicBezTo>
                  <a:pt x="141850" y="250103"/>
                  <a:pt x="140049" y="250464"/>
                  <a:pt x="138608" y="250464"/>
                </a:cubicBezTo>
                <a:cubicBezTo>
                  <a:pt x="136807" y="250464"/>
                  <a:pt x="135366" y="250103"/>
                  <a:pt x="133925" y="248659"/>
                </a:cubicBezTo>
                <a:cubicBezTo>
                  <a:pt x="131763" y="246133"/>
                  <a:pt x="131763" y="242163"/>
                  <a:pt x="133925" y="239636"/>
                </a:cubicBezTo>
                <a:cubicBezTo>
                  <a:pt x="133925" y="239636"/>
                  <a:pt x="133925" y="239636"/>
                  <a:pt x="315497" y="58088"/>
                </a:cubicBezTo>
                <a:close/>
                <a:moveTo>
                  <a:pt x="31992" y="0"/>
                </a:moveTo>
                <a:cubicBezTo>
                  <a:pt x="31992" y="0"/>
                  <a:pt x="31992" y="0"/>
                  <a:pt x="440335" y="0"/>
                </a:cubicBezTo>
                <a:cubicBezTo>
                  <a:pt x="453635" y="0"/>
                  <a:pt x="464779" y="10814"/>
                  <a:pt x="464779" y="24512"/>
                </a:cubicBezTo>
                <a:cubicBezTo>
                  <a:pt x="464779" y="24512"/>
                  <a:pt x="464779" y="24512"/>
                  <a:pt x="464779" y="267110"/>
                </a:cubicBezTo>
                <a:cubicBezTo>
                  <a:pt x="464779" y="280447"/>
                  <a:pt x="453635" y="291261"/>
                  <a:pt x="440335" y="291261"/>
                </a:cubicBezTo>
                <a:cubicBezTo>
                  <a:pt x="440335" y="291261"/>
                  <a:pt x="440335" y="291261"/>
                  <a:pt x="242274" y="291261"/>
                </a:cubicBezTo>
                <a:cubicBezTo>
                  <a:pt x="242274" y="291261"/>
                  <a:pt x="242274" y="291261"/>
                  <a:pt x="242274" y="309285"/>
                </a:cubicBezTo>
                <a:cubicBezTo>
                  <a:pt x="242274" y="309285"/>
                  <a:pt x="242274" y="309285"/>
                  <a:pt x="356582" y="309285"/>
                </a:cubicBezTo>
                <a:cubicBezTo>
                  <a:pt x="359817" y="309285"/>
                  <a:pt x="362693" y="312169"/>
                  <a:pt x="362693" y="315413"/>
                </a:cubicBezTo>
                <a:cubicBezTo>
                  <a:pt x="362693" y="319018"/>
                  <a:pt x="359817" y="321902"/>
                  <a:pt x="356582" y="321902"/>
                </a:cubicBezTo>
                <a:cubicBezTo>
                  <a:pt x="356582" y="321902"/>
                  <a:pt x="356582" y="321902"/>
                  <a:pt x="115026" y="321902"/>
                </a:cubicBezTo>
                <a:cubicBezTo>
                  <a:pt x="111432" y="321902"/>
                  <a:pt x="108916" y="319018"/>
                  <a:pt x="108916" y="315413"/>
                </a:cubicBezTo>
                <a:cubicBezTo>
                  <a:pt x="108916" y="312169"/>
                  <a:pt x="111432" y="309285"/>
                  <a:pt x="115026" y="309285"/>
                </a:cubicBezTo>
                <a:cubicBezTo>
                  <a:pt x="115026" y="309285"/>
                  <a:pt x="115026" y="309285"/>
                  <a:pt x="205610" y="309285"/>
                </a:cubicBezTo>
                <a:cubicBezTo>
                  <a:pt x="205610" y="309285"/>
                  <a:pt x="205610" y="309285"/>
                  <a:pt x="205610" y="291261"/>
                </a:cubicBezTo>
                <a:cubicBezTo>
                  <a:pt x="205610" y="291261"/>
                  <a:pt x="205610" y="291261"/>
                  <a:pt x="31992" y="291261"/>
                </a:cubicBezTo>
                <a:cubicBezTo>
                  <a:pt x="18692" y="291261"/>
                  <a:pt x="7549" y="280447"/>
                  <a:pt x="7549" y="267110"/>
                </a:cubicBezTo>
                <a:cubicBezTo>
                  <a:pt x="7549" y="267110"/>
                  <a:pt x="7549" y="267110"/>
                  <a:pt x="7549" y="185643"/>
                </a:cubicBezTo>
                <a:cubicBezTo>
                  <a:pt x="3235" y="183120"/>
                  <a:pt x="0" y="178434"/>
                  <a:pt x="0" y="173027"/>
                </a:cubicBezTo>
                <a:cubicBezTo>
                  <a:pt x="0" y="165096"/>
                  <a:pt x="6111" y="158968"/>
                  <a:pt x="14019" y="158968"/>
                </a:cubicBezTo>
                <a:cubicBezTo>
                  <a:pt x="21927" y="158968"/>
                  <a:pt x="28397" y="165096"/>
                  <a:pt x="28397" y="173027"/>
                </a:cubicBezTo>
                <a:cubicBezTo>
                  <a:pt x="28397" y="178434"/>
                  <a:pt x="25162" y="183120"/>
                  <a:pt x="20130" y="185643"/>
                </a:cubicBezTo>
                <a:cubicBezTo>
                  <a:pt x="20130" y="185643"/>
                  <a:pt x="20130" y="185643"/>
                  <a:pt x="20130" y="267110"/>
                </a:cubicBezTo>
                <a:cubicBezTo>
                  <a:pt x="20130" y="273238"/>
                  <a:pt x="25521" y="278645"/>
                  <a:pt x="31992" y="278645"/>
                </a:cubicBezTo>
                <a:cubicBezTo>
                  <a:pt x="31992" y="278645"/>
                  <a:pt x="31992" y="278645"/>
                  <a:pt x="440335" y="278645"/>
                </a:cubicBezTo>
                <a:cubicBezTo>
                  <a:pt x="446806" y="278645"/>
                  <a:pt x="452198" y="273238"/>
                  <a:pt x="452198" y="267110"/>
                </a:cubicBezTo>
                <a:cubicBezTo>
                  <a:pt x="452198" y="267110"/>
                  <a:pt x="452198" y="267110"/>
                  <a:pt x="452198" y="24512"/>
                </a:cubicBezTo>
                <a:cubicBezTo>
                  <a:pt x="452198" y="18384"/>
                  <a:pt x="446806" y="12616"/>
                  <a:pt x="440335" y="12616"/>
                </a:cubicBezTo>
                <a:cubicBezTo>
                  <a:pt x="440335" y="12616"/>
                  <a:pt x="440335" y="12616"/>
                  <a:pt x="31992" y="12616"/>
                </a:cubicBezTo>
                <a:cubicBezTo>
                  <a:pt x="25521" y="12616"/>
                  <a:pt x="20130" y="18384"/>
                  <a:pt x="20130" y="24512"/>
                </a:cubicBezTo>
                <a:cubicBezTo>
                  <a:pt x="20130" y="24512"/>
                  <a:pt x="20130" y="24512"/>
                  <a:pt x="20130" y="63083"/>
                </a:cubicBezTo>
                <a:cubicBezTo>
                  <a:pt x="20130" y="66327"/>
                  <a:pt x="17254" y="69211"/>
                  <a:pt x="14019" y="69211"/>
                </a:cubicBezTo>
                <a:cubicBezTo>
                  <a:pt x="10424" y="69211"/>
                  <a:pt x="7549" y="66327"/>
                  <a:pt x="7549" y="63083"/>
                </a:cubicBezTo>
                <a:cubicBezTo>
                  <a:pt x="7549" y="63083"/>
                  <a:pt x="7549" y="63083"/>
                  <a:pt x="7549" y="24512"/>
                </a:cubicBezTo>
                <a:cubicBezTo>
                  <a:pt x="7549" y="10814"/>
                  <a:pt x="18692" y="0"/>
                  <a:pt x="31992" y="0"/>
                </a:cubicBezTo>
                <a:close/>
              </a:path>
            </a:pathLst>
          </a:custGeom>
          <a:solidFill>
            <a:srgbClr val="262626"/>
          </a:solidFill>
          <a:ln>
            <a:solidFill>
              <a:srgbClr val="0070C0"/>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Autofit/>
          </a:bodyPr>
          <a:lstStyle/>
          <a:p>
            <a:pPr defTabSz="685800">
              <a:defRPr/>
            </a:pPr>
            <a:endParaRPr lang="en-GB" sz="1500" kern="0">
              <a:solidFill>
                <a:sysClr val="windowText" lastClr="000000"/>
              </a:solidFill>
              <a:latin typeface="Poppins" panose="020B0604020202020204" charset="0"/>
              <a:cs typeface="Poppins" panose="020B0604020202020204" charset="0"/>
              <a:sym typeface="Arial"/>
            </a:endParaRPr>
          </a:p>
        </p:txBody>
      </p:sp>
      <p:sp>
        <p:nvSpPr>
          <p:cNvPr id="72" name="Freeform 121">
            <a:extLst>
              <a:ext uri="{FF2B5EF4-FFF2-40B4-BE49-F238E27FC236}">
                <a16:creationId xmlns:a16="http://schemas.microsoft.com/office/drawing/2014/main" id="{1F6D6421-1C87-95F3-69F0-BDC718C870C4}"/>
              </a:ext>
            </a:extLst>
          </p:cNvPr>
          <p:cNvSpPr>
            <a:spLocks noEditPoints="1"/>
          </p:cNvSpPr>
          <p:nvPr/>
        </p:nvSpPr>
        <p:spPr bwMode="auto">
          <a:xfrm>
            <a:off x="834796" y="3197768"/>
            <a:ext cx="260801" cy="409281"/>
          </a:xfrm>
          <a:custGeom>
            <a:avLst/>
            <a:gdLst>
              <a:gd name="T0" fmla="*/ 52 w 363"/>
              <a:gd name="T1" fmla="*/ 0 h 611"/>
              <a:gd name="T2" fmla="*/ 23 w 363"/>
              <a:gd name="T3" fmla="*/ 9 h 611"/>
              <a:gd name="T4" fmla="*/ 4 w 363"/>
              <a:gd name="T5" fmla="*/ 32 h 611"/>
              <a:gd name="T6" fmla="*/ 0 w 363"/>
              <a:gd name="T7" fmla="*/ 559 h 611"/>
              <a:gd name="T8" fmla="*/ 4 w 363"/>
              <a:gd name="T9" fmla="*/ 579 h 611"/>
              <a:gd name="T10" fmla="*/ 23 w 363"/>
              <a:gd name="T11" fmla="*/ 602 h 611"/>
              <a:gd name="T12" fmla="*/ 52 w 363"/>
              <a:gd name="T13" fmla="*/ 611 h 611"/>
              <a:gd name="T14" fmla="*/ 185 w 363"/>
              <a:gd name="T15" fmla="*/ 610 h 611"/>
              <a:gd name="T16" fmla="*/ 190 w 363"/>
              <a:gd name="T17" fmla="*/ 602 h 611"/>
              <a:gd name="T18" fmla="*/ 195 w 363"/>
              <a:gd name="T19" fmla="*/ 554 h 611"/>
              <a:gd name="T20" fmla="*/ 200 w 363"/>
              <a:gd name="T21" fmla="*/ 539 h 611"/>
              <a:gd name="T22" fmla="*/ 199 w 363"/>
              <a:gd name="T23" fmla="*/ 531 h 611"/>
              <a:gd name="T24" fmla="*/ 193 w 363"/>
              <a:gd name="T25" fmla="*/ 523 h 611"/>
              <a:gd name="T26" fmla="*/ 182 w 363"/>
              <a:gd name="T27" fmla="*/ 519 h 611"/>
              <a:gd name="T28" fmla="*/ 174 w 363"/>
              <a:gd name="T29" fmla="*/ 521 h 611"/>
              <a:gd name="T30" fmla="*/ 165 w 363"/>
              <a:gd name="T31" fmla="*/ 528 h 611"/>
              <a:gd name="T32" fmla="*/ 162 w 363"/>
              <a:gd name="T33" fmla="*/ 539 h 611"/>
              <a:gd name="T34" fmla="*/ 165 w 363"/>
              <a:gd name="T35" fmla="*/ 549 h 611"/>
              <a:gd name="T36" fmla="*/ 173 w 363"/>
              <a:gd name="T37" fmla="*/ 594 h 611"/>
              <a:gd name="T38" fmla="*/ 45 w 363"/>
              <a:gd name="T39" fmla="*/ 592 h 611"/>
              <a:gd name="T40" fmla="*/ 27 w 363"/>
              <a:gd name="T41" fmla="*/ 584 h 611"/>
              <a:gd name="T42" fmla="*/ 18 w 363"/>
              <a:gd name="T43" fmla="*/ 566 h 611"/>
              <a:gd name="T44" fmla="*/ 345 w 363"/>
              <a:gd name="T45" fmla="*/ 480 h 611"/>
              <a:gd name="T46" fmla="*/ 345 w 363"/>
              <a:gd name="T47" fmla="*/ 566 h 611"/>
              <a:gd name="T48" fmla="*/ 335 w 363"/>
              <a:gd name="T49" fmla="*/ 584 h 611"/>
              <a:gd name="T50" fmla="*/ 317 w 363"/>
              <a:gd name="T51" fmla="*/ 592 h 611"/>
              <a:gd name="T52" fmla="*/ 257 w 363"/>
              <a:gd name="T53" fmla="*/ 594 h 611"/>
              <a:gd name="T54" fmla="*/ 249 w 363"/>
              <a:gd name="T55" fmla="*/ 599 h 611"/>
              <a:gd name="T56" fmla="*/ 249 w 363"/>
              <a:gd name="T57" fmla="*/ 606 h 611"/>
              <a:gd name="T58" fmla="*/ 257 w 363"/>
              <a:gd name="T59" fmla="*/ 611 h 611"/>
              <a:gd name="T60" fmla="*/ 321 w 363"/>
              <a:gd name="T61" fmla="*/ 610 h 611"/>
              <a:gd name="T62" fmla="*/ 347 w 363"/>
              <a:gd name="T63" fmla="*/ 596 h 611"/>
              <a:gd name="T64" fmla="*/ 361 w 363"/>
              <a:gd name="T65" fmla="*/ 569 h 611"/>
              <a:gd name="T66" fmla="*/ 363 w 363"/>
              <a:gd name="T67" fmla="*/ 52 h 611"/>
              <a:gd name="T68" fmla="*/ 354 w 363"/>
              <a:gd name="T69" fmla="*/ 23 h 611"/>
              <a:gd name="T70" fmla="*/ 330 w 363"/>
              <a:gd name="T71" fmla="*/ 5 h 611"/>
              <a:gd name="T72" fmla="*/ 310 w 363"/>
              <a:gd name="T73" fmla="*/ 0 h 611"/>
              <a:gd name="T74" fmla="*/ 310 w 363"/>
              <a:gd name="T75" fmla="*/ 18 h 611"/>
              <a:gd name="T76" fmla="*/ 330 w 363"/>
              <a:gd name="T77" fmla="*/ 23 h 611"/>
              <a:gd name="T78" fmla="*/ 343 w 363"/>
              <a:gd name="T79" fmla="*/ 39 h 611"/>
              <a:gd name="T80" fmla="*/ 345 w 363"/>
              <a:gd name="T81" fmla="*/ 78 h 611"/>
              <a:gd name="T82" fmla="*/ 17 w 363"/>
              <a:gd name="T83" fmla="*/ 52 h 611"/>
              <a:gd name="T84" fmla="*/ 23 w 363"/>
              <a:gd name="T85" fmla="*/ 32 h 611"/>
              <a:gd name="T86" fmla="*/ 38 w 363"/>
              <a:gd name="T87" fmla="*/ 20 h 611"/>
              <a:gd name="T88" fmla="*/ 52 w 363"/>
              <a:gd name="T89" fmla="*/ 18 h 611"/>
              <a:gd name="T90" fmla="*/ 345 w 363"/>
              <a:gd name="T91" fmla="*/ 95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3" h="611">
                <a:moveTo>
                  <a:pt x="310" y="0"/>
                </a:moveTo>
                <a:lnTo>
                  <a:pt x="52" y="0"/>
                </a:lnTo>
                <a:lnTo>
                  <a:pt x="52" y="0"/>
                </a:lnTo>
                <a:lnTo>
                  <a:pt x="42" y="1"/>
                </a:lnTo>
                <a:lnTo>
                  <a:pt x="32" y="5"/>
                </a:lnTo>
                <a:lnTo>
                  <a:pt x="23" y="9"/>
                </a:lnTo>
                <a:lnTo>
                  <a:pt x="15" y="16"/>
                </a:lnTo>
                <a:lnTo>
                  <a:pt x="8" y="23"/>
                </a:lnTo>
                <a:lnTo>
                  <a:pt x="4" y="32"/>
                </a:lnTo>
                <a:lnTo>
                  <a:pt x="1" y="41"/>
                </a:lnTo>
                <a:lnTo>
                  <a:pt x="0" y="52"/>
                </a:lnTo>
                <a:lnTo>
                  <a:pt x="0" y="559"/>
                </a:lnTo>
                <a:lnTo>
                  <a:pt x="0" y="559"/>
                </a:lnTo>
                <a:lnTo>
                  <a:pt x="1" y="569"/>
                </a:lnTo>
                <a:lnTo>
                  <a:pt x="4" y="579"/>
                </a:lnTo>
                <a:lnTo>
                  <a:pt x="8" y="588"/>
                </a:lnTo>
                <a:lnTo>
                  <a:pt x="15" y="596"/>
                </a:lnTo>
                <a:lnTo>
                  <a:pt x="23" y="602"/>
                </a:lnTo>
                <a:lnTo>
                  <a:pt x="32" y="607"/>
                </a:lnTo>
                <a:lnTo>
                  <a:pt x="42" y="610"/>
                </a:lnTo>
                <a:lnTo>
                  <a:pt x="52" y="611"/>
                </a:lnTo>
                <a:lnTo>
                  <a:pt x="182" y="611"/>
                </a:lnTo>
                <a:lnTo>
                  <a:pt x="182" y="611"/>
                </a:lnTo>
                <a:lnTo>
                  <a:pt x="185" y="610"/>
                </a:lnTo>
                <a:lnTo>
                  <a:pt x="187" y="608"/>
                </a:lnTo>
                <a:lnTo>
                  <a:pt x="189" y="606"/>
                </a:lnTo>
                <a:lnTo>
                  <a:pt x="190" y="602"/>
                </a:lnTo>
                <a:lnTo>
                  <a:pt x="190" y="557"/>
                </a:lnTo>
                <a:lnTo>
                  <a:pt x="190" y="557"/>
                </a:lnTo>
                <a:lnTo>
                  <a:pt x="195" y="554"/>
                </a:lnTo>
                <a:lnTo>
                  <a:pt x="198" y="549"/>
                </a:lnTo>
                <a:lnTo>
                  <a:pt x="200" y="545"/>
                </a:lnTo>
                <a:lnTo>
                  <a:pt x="200" y="539"/>
                </a:lnTo>
                <a:lnTo>
                  <a:pt x="200" y="539"/>
                </a:lnTo>
                <a:lnTo>
                  <a:pt x="200" y="535"/>
                </a:lnTo>
                <a:lnTo>
                  <a:pt x="199" y="531"/>
                </a:lnTo>
                <a:lnTo>
                  <a:pt x="197" y="528"/>
                </a:lnTo>
                <a:lnTo>
                  <a:pt x="195" y="525"/>
                </a:lnTo>
                <a:lnTo>
                  <a:pt x="193" y="523"/>
                </a:lnTo>
                <a:lnTo>
                  <a:pt x="189" y="521"/>
                </a:lnTo>
                <a:lnTo>
                  <a:pt x="185" y="520"/>
                </a:lnTo>
                <a:lnTo>
                  <a:pt x="182" y="519"/>
                </a:lnTo>
                <a:lnTo>
                  <a:pt x="182" y="519"/>
                </a:lnTo>
                <a:lnTo>
                  <a:pt x="177" y="520"/>
                </a:lnTo>
                <a:lnTo>
                  <a:pt x="174" y="521"/>
                </a:lnTo>
                <a:lnTo>
                  <a:pt x="170" y="523"/>
                </a:lnTo>
                <a:lnTo>
                  <a:pt x="167" y="525"/>
                </a:lnTo>
                <a:lnTo>
                  <a:pt x="165" y="528"/>
                </a:lnTo>
                <a:lnTo>
                  <a:pt x="163" y="531"/>
                </a:lnTo>
                <a:lnTo>
                  <a:pt x="162" y="535"/>
                </a:lnTo>
                <a:lnTo>
                  <a:pt x="162" y="539"/>
                </a:lnTo>
                <a:lnTo>
                  <a:pt x="162" y="539"/>
                </a:lnTo>
                <a:lnTo>
                  <a:pt x="163" y="545"/>
                </a:lnTo>
                <a:lnTo>
                  <a:pt x="165" y="549"/>
                </a:lnTo>
                <a:lnTo>
                  <a:pt x="168" y="554"/>
                </a:lnTo>
                <a:lnTo>
                  <a:pt x="173" y="557"/>
                </a:lnTo>
                <a:lnTo>
                  <a:pt x="173" y="594"/>
                </a:lnTo>
                <a:lnTo>
                  <a:pt x="52" y="594"/>
                </a:lnTo>
                <a:lnTo>
                  <a:pt x="52" y="594"/>
                </a:lnTo>
                <a:lnTo>
                  <a:pt x="45" y="592"/>
                </a:lnTo>
                <a:lnTo>
                  <a:pt x="38" y="590"/>
                </a:lnTo>
                <a:lnTo>
                  <a:pt x="33" y="588"/>
                </a:lnTo>
                <a:lnTo>
                  <a:pt x="27" y="584"/>
                </a:lnTo>
                <a:lnTo>
                  <a:pt x="23" y="578"/>
                </a:lnTo>
                <a:lnTo>
                  <a:pt x="21" y="572"/>
                </a:lnTo>
                <a:lnTo>
                  <a:pt x="18" y="566"/>
                </a:lnTo>
                <a:lnTo>
                  <a:pt x="17" y="559"/>
                </a:lnTo>
                <a:lnTo>
                  <a:pt x="17" y="480"/>
                </a:lnTo>
                <a:lnTo>
                  <a:pt x="345" y="480"/>
                </a:lnTo>
                <a:lnTo>
                  <a:pt x="345" y="559"/>
                </a:lnTo>
                <a:lnTo>
                  <a:pt x="345" y="559"/>
                </a:lnTo>
                <a:lnTo>
                  <a:pt x="345" y="566"/>
                </a:lnTo>
                <a:lnTo>
                  <a:pt x="343" y="572"/>
                </a:lnTo>
                <a:lnTo>
                  <a:pt x="339" y="578"/>
                </a:lnTo>
                <a:lnTo>
                  <a:pt x="335" y="584"/>
                </a:lnTo>
                <a:lnTo>
                  <a:pt x="330" y="588"/>
                </a:lnTo>
                <a:lnTo>
                  <a:pt x="324" y="590"/>
                </a:lnTo>
                <a:lnTo>
                  <a:pt x="317" y="592"/>
                </a:lnTo>
                <a:lnTo>
                  <a:pt x="310" y="594"/>
                </a:lnTo>
                <a:lnTo>
                  <a:pt x="257" y="594"/>
                </a:lnTo>
                <a:lnTo>
                  <a:pt x="257" y="594"/>
                </a:lnTo>
                <a:lnTo>
                  <a:pt x="254" y="595"/>
                </a:lnTo>
                <a:lnTo>
                  <a:pt x="250" y="596"/>
                </a:lnTo>
                <a:lnTo>
                  <a:pt x="249" y="599"/>
                </a:lnTo>
                <a:lnTo>
                  <a:pt x="248" y="602"/>
                </a:lnTo>
                <a:lnTo>
                  <a:pt x="248" y="602"/>
                </a:lnTo>
                <a:lnTo>
                  <a:pt x="249" y="606"/>
                </a:lnTo>
                <a:lnTo>
                  <a:pt x="250" y="608"/>
                </a:lnTo>
                <a:lnTo>
                  <a:pt x="254" y="610"/>
                </a:lnTo>
                <a:lnTo>
                  <a:pt x="257" y="611"/>
                </a:lnTo>
                <a:lnTo>
                  <a:pt x="310" y="611"/>
                </a:lnTo>
                <a:lnTo>
                  <a:pt x="310" y="611"/>
                </a:lnTo>
                <a:lnTo>
                  <a:pt x="321" y="610"/>
                </a:lnTo>
                <a:lnTo>
                  <a:pt x="330" y="607"/>
                </a:lnTo>
                <a:lnTo>
                  <a:pt x="339" y="602"/>
                </a:lnTo>
                <a:lnTo>
                  <a:pt x="347" y="596"/>
                </a:lnTo>
                <a:lnTo>
                  <a:pt x="354" y="588"/>
                </a:lnTo>
                <a:lnTo>
                  <a:pt x="358" y="579"/>
                </a:lnTo>
                <a:lnTo>
                  <a:pt x="361" y="569"/>
                </a:lnTo>
                <a:lnTo>
                  <a:pt x="363" y="559"/>
                </a:lnTo>
                <a:lnTo>
                  <a:pt x="363" y="52"/>
                </a:lnTo>
                <a:lnTo>
                  <a:pt x="363" y="52"/>
                </a:lnTo>
                <a:lnTo>
                  <a:pt x="361" y="41"/>
                </a:lnTo>
                <a:lnTo>
                  <a:pt x="358" y="32"/>
                </a:lnTo>
                <a:lnTo>
                  <a:pt x="354" y="23"/>
                </a:lnTo>
                <a:lnTo>
                  <a:pt x="347" y="16"/>
                </a:lnTo>
                <a:lnTo>
                  <a:pt x="339" y="9"/>
                </a:lnTo>
                <a:lnTo>
                  <a:pt x="330" y="5"/>
                </a:lnTo>
                <a:lnTo>
                  <a:pt x="321" y="1"/>
                </a:lnTo>
                <a:lnTo>
                  <a:pt x="310" y="0"/>
                </a:lnTo>
                <a:lnTo>
                  <a:pt x="310" y="0"/>
                </a:lnTo>
                <a:close/>
                <a:moveTo>
                  <a:pt x="52" y="18"/>
                </a:moveTo>
                <a:lnTo>
                  <a:pt x="310" y="18"/>
                </a:lnTo>
                <a:lnTo>
                  <a:pt x="310" y="18"/>
                </a:lnTo>
                <a:lnTo>
                  <a:pt x="317" y="18"/>
                </a:lnTo>
                <a:lnTo>
                  <a:pt x="324" y="20"/>
                </a:lnTo>
                <a:lnTo>
                  <a:pt x="330" y="23"/>
                </a:lnTo>
                <a:lnTo>
                  <a:pt x="335" y="28"/>
                </a:lnTo>
                <a:lnTo>
                  <a:pt x="339" y="32"/>
                </a:lnTo>
                <a:lnTo>
                  <a:pt x="343" y="39"/>
                </a:lnTo>
                <a:lnTo>
                  <a:pt x="345" y="46"/>
                </a:lnTo>
                <a:lnTo>
                  <a:pt x="345" y="52"/>
                </a:lnTo>
                <a:lnTo>
                  <a:pt x="345" y="78"/>
                </a:lnTo>
                <a:lnTo>
                  <a:pt x="17" y="78"/>
                </a:lnTo>
                <a:lnTo>
                  <a:pt x="17" y="52"/>
                </a:lnTo>
                <a:lnTo>
                  <a:pt x="17" y="52"/>
                </a:lnTo>
                <a:lnTo>
                  <a:pt x="18" y="46"/>
                </a:lnTo>
                <a:lnTo>
                  <a:pt x="21" y="39"/>
                </a:lnTo>
                <a:lnTo>
                  <a:pt x="23" y="32"/>
                </a:lnTo>
                <a:lnTo>
                  <a:pt x="27" y="28"/>
                </a:lnTo>
                <a:lnTo>
                  <a:pt x="33" y="23"/>
                </a:lnTo>
                <a:lnTo>
                  <a:pt x="38" y="20"/>
                </a:lnTo>
                <a:lnTo>
                  <a:pt x="45" y="18"/>
                </a:lnTo>
                <a:lnTo>
                  <a:pt x="52" y="18"/>
                </a:lnTo>
                <a:lnTo>
                  <a:pt x="52" y="18"/>
                </a:lnTo>
                <a:close/>
                <a:moveTo>
                  <a:pt x="17" y="463"/>
                </a:moveTo>
                <a:lnTo>
                  <a:pt x="17" y="95"/>
                </a:lnTo>
                <a:lnTo>
                  <a:pt x="345" y="95"/>
                </a:lnTo>
                <a:lnTo>
                  <a:pt x="345" y="463"/>
                </a:lnTo>
                <a:lnTo>
                  <a:pt x="17" y="463"/>
                </a:lnTo>
                <a:close/>
              </a:path>
            </a:pathLst>
          </a:custGeom>
          <a:solidFill>
            <a:srgbClr val="2D2E2C"/>
          </a:solidFill>
          <a:ln>
            <a:solidFill>
              <a:srgbClr val="0070C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cxnSp>
        <p:nvCxnSpPr>
          <p:cNvPr id="73" name="Connecteur droit 72">
            <a:extLst>
              <a:ext uri="{FF2B5EF4-FFF2-40B4-BE49-F238E27FC236}">
                <a16:creationId xmlns:a16="http://schemas.microsoft.com/office/drawing/2014/main" id="{05E19565-5C6B-7DD8-F7CA-E0C54E36CE70}"/>
              </a:ext>
            </a:extLst>
          </p:cNvPr>
          <p:cNvCxnSpPr>
            <a:cxnSpLocks/>
          </p:cNvCxnSpPr>
          <p:nvPr/>
        </p:nvCxnSpPr>
        <p:spPr>
          <a:xfrm>
            <a:off x="804404" y="8733591"/>
            <a:ext cx="4210497"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ZoneTexte 73">
            <a:extLst>
              <a:ext uri="{FF2B5EF4-FFF2-40B4-BE49-F238E27FC236}">
                <a16:creationId xmlns:a16="http://schemas.microsoft.com/office/drawing/2014/main" id="{988253E6-11F2-539D-3A74-0A43176A92C1}"/>
              </a:ext>
            </a:extLst>
          </p:cNvPr>
          <p:cNvSpPr txBox="1"/>
          <p:nvPr/>
        </p:nvSpPr>
        <p:spPr>
          <a:xfrm>
            <a:off x="2334725" y="8179594"/>
            <a:ext cx="2520242" cy="507831"/>
          </a:xfrm>
          <a:prstGeom prst="rect">
            <a:avLst/>
          </a:prstGeom>
          <a:noFill/>
        </p:spPr>
        <p:txBody>
          <a:bodyPr wrap="none" rtlCol="0">
            <a:spAutoFit/>
          </a:bodyPr>
          <a:lstStyle/>
          <a:p>
            <a:pPr defTabSz="1371600"/>
            <a:r>
              <a:rPr lang="fr-FR" sz="2700" b="1" dirty="0">
                <a:solidFill>
                  <a:srgbClr val="7F7F7F"/>
                </a:solidFill>
                <a:latin typeface="Lato Light"/>
              </a:rPr>
              <a:t>22h00 – 00h00</a:t>
            </a:r>
          </a:p>
        </p:txBody>
      </p:sp>
      <p:cxnSp>
        <p:nvCxnSpPr>
          <p:cNvPr id="75" name="Connecteur droit 74">
            <a:extLst>
              <a:ext uri="{FF2B5EF4-FFF2-40B4-BE49-F238E27FC236}">
                <a16:creationId xmlns:a16="http://schemas.microsoft.com/office/drawing/2014/main" id="{C1087D37-F561-6011-B6DD-B9B76F34EC62}"/>
              </a:ext>
            </a:extLst>
          </p:cNvPr>
          <p:cNvCxnSpPr>
            <a:cxnSpLocks/>
          </p:cNvCxnSpPr>
          <p:nvPr/>
        </p:nvCxnSpPr>
        <p:spPr>
          <a:xfrm>
            <a:off x="804567" y="3751766"/>
            <a:ext cx="4210497" cy="0"/>
          </a:xfrm>
          <a:prstGeom prst="line">
            <a:avLst/>
          </a:prstGeom>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2ED5DAC2-C06D-CFB3-F3D8-31603D9BB5A8}"/>
              </a:ext>
            </a:extLst>
          </p:cNvPr>
          <p:cNvSpPr txBox="1"/>
          <p:nvPr/>
        </p:nvSpPr>
        <p:spPr>
          <a:xfrm>
            <a:off x="2292026" y="3197768"/>
            <a:ext cx="2520242" cy="507831"/>
          </a:xfrm>
          <a:prstGeom prst="rect">
            <a:avLst/>
          </a:prstGeom>
          <a:noFill/>
        </p:spPr>
        <p:txBody>
          <a:bodyPr wrap="none" rtlCol="0">
            <a:spAutoFit/>
          </a:bodyPr>
          <a:lstStyle/>
          <a:p>
            <a:pPr defTabSz="1371600"/>
            <a:r>
              <a:rPr lang="fr-FR" sz="2700" b="1" dirty="0">
                <a:solidFill>
                  <a:srgbClr val="7F7F7F"/>
                </a:solidFill>
                <a:latin typeface="Lato Light"/>
              </a:rPr>
              <a:t>06h30 – 07h00</a:t>
            </a:r>
          </a:p>
        </p:txBody>
      </p:sp>
      <p:sp>
        <p:nvSpPr>
          <p:cNvPr id="77" name="Freeform 394">
            <a:extLst>
              <a:ext uri="{FF2B5EF4-FFF2-40B4-BE49-F238E27FC236}">
                <a16:creationId xmlns:a16="http://schemas.microsoft.com/office/drawing/2014/main" id="{E21ECB63-D1DB-4C94-D7B4-3F8B3D208239}"/>
              </a:ext>
            </a:extLst>
          </p:cNvPr>
          <p:cNvSpPr>
            <a:spLocks noChangeArrowheads="1"/>
          </p:cNvSpPr>
          <p:nvPr/>
        </p:nvSpPr>
        <p:spPr bwMode="auto">
          <a:xfrm>
            <a:off x="1238735" y="8264687"/>
            <a:ext cx="411528" cy="266037"/>
          </a:xfrm>
          <a:custGeom>
            <a:avLst/>
            <a:gdLst>
              <a:gd name="connsiteX0" fmla="*/ 218191 w 464779"/>
              <a:gd name="connsiteY0" fmla="*/ 291261 h 321902"/>
              <a:gd name="connsiteX1" fmla="*/ 218191 w 464779"/>
              <a:gd name="connsiteY1" fmla="*/ 309285 h 321902"/>
              <a:gd name="connsiteX2" fmla="*/ 230053 w 464779"/>
              <a:gd name="connsiteY2" fmla="*/ 309285 h 321902"/>
              <a:gd name="connsiteX3" fmla="*/ 230053 w 464779"/>
              <a:gd name="connsiteY3" fmla="*/ 291261 h 321902"/>
              <a:gd name="connsiteX4" fmla="*/ 218191 w 464779"/>
              <a:gd name="connsiteY4" fmla="*/ 291261 h 321902"/>
              <a:gd name="connsiteX5" fmla="*/ 292957 w 464779"/>
              <a:gd name="connsiteY5" fmla="*/ 110121 h 321902"/>
              <a:gd name="connsiteX6" fmla="*/ 301929 w 464779"/>
              <a:gd name="connsiteY6" fmla="*/ 110121 h 321902"/>
              <a:gd name="connsiteX7" fmla="*/ 301929 w 464779"/>
              <a:gd name="connsiteY7" fmla="*/ 119165 h 321902"/>
              <a:gd name="connsiteX8" fmla="*/ 180988 w 464779"/>
              <a:gd name="connsiteY8" fmla="*/ 241078 h 321902"/>
              <a:gd name="connsiteX9" fmla="*/ 176682 w 464779"/>
              <a:gd name="connsiteY9" fmla="*/ 242525 h 321902"/>
              <a:gd name="connsiteX10" fmla="*/ 172375 w 464779"/>
              <a:gd name="connsiteY10" fmla="*/ 241078 h 321902"/>
              <a:gd name="connsiteX11" fmla="*/ 172375 w 464779"/>
              <a:gd name="connsiteY11" fmla="*/ 232034 h 321902"/>
              <a:gd name="connsiteX12" fmla="*/ 292957 w 464779"/>
              <a:gd name="connsiteY12" fmla="*/ 110121 h 321902"/>
              <a:gd name="connsiteX13" fmla="*/ 315497 w 464779"/>
              <a:gd name="connsiteY13" fmla="*/ 58088 h 321902"/>
              <a:gd name="connsiteX14" fmla="*/ 324503 w 464779"/>
              <a:gd name="connsiteY14" fmla="*/ 58088 h 321902"/>
              <a:gd name="connsiteX15" fmla="*/ 324503 w 464779"/>
              <a:gd name="connsiteY15" fmla="*/ 66751 h 321902"/>
              <a:gd name="connsiteX16" fmla="*/ 142931 w 464779"/>
              <a:gd name="connsiteY16" fmla="*/ 248659 h 321902"/>
              <a:gd name="connsiteX17" fmla="*/ 138608 w 464779"/>
              <a:gd name="connsiteY17" fmla="*/ 250464 h 321902"/>
              <a:gd name="connsiteX18" fmla="*/ 133925 w 464779"/>
              <a:gd name="connsiteY18" fmla="*/ 248659 h 321902"/>
              <a:gd name="connsiteX19" fmla="*/ 133925 w 464779"/>
              <a:gd name="connsiteY19" fmla="*/ 239636 h 321902"/>
              <a:gd name="connsiteX20" fmla="*/ 315497 w 464779"/>
              <a:gd name="connsiteY20" fmla="*/ 58088 h 321902"/>
              <a:gd name="connsiteX21" fmla="*/ 31992 w 464779"/>
              <a:gd name="connsiteY21" fmla="*/ 0 h 321902"/>
              <a:gd name="connsiteX22" fmla="*/ 440335 w 464779"/>
              <a:gd name="connsiteY22" fmla="*/ 0 h 321902"/>
              <a:gd name="connsiteX23" fmla="*/ 464779 w 464779"/>
              <a:gd name="connsiteY23" fmla="*/ 24512 h 321902"/>
              <a:gd name="connsiteX24" fmla="*/ 464779 w 464779"/>
              <a:gd name="connsiteY24" fmla="*/ 267110 h 321902"/>
              <a:gd name="connsiteX25" fmla="*/ 440335 w 464779"/>
              <a:gd name="connsiteY25" fmla="*/ 291261 h 321902"/>
              <a:gd name="connsiteX26" fmla="*/ 242274 w 464779"/>
              <a:gd name="connsiteY26" fmla="*/ 291261 h 321902"/>
              <a:gd name="connsiteX27" fmla="*/ 242274 w 464779"/>
              <a:gd name="connsiteY27" fmla="*/ 309285 h 321902"/>
              <a:gd name="connsiteX28" fmla="*/ 356582 w 464779"/>
              <a:gd name="connsiteY28" fmla="*/ 309285 h 321902"/>
              <a:gd name="connsiteX29" fmla="*/ 362693 w 464779"/>
              <a:gd name="connsiteY29" fmla="*/ 315413 h 321902"/>
              <a:gd name="connsiteX30" fmla="*/ 356582 w 464779"/>
              <a:gd name="connsiteY30" fmla="*/ 321902 h 321902"/>
              <a:gd name="connsiteX31" fmla="*/ 115026 w 464779"/>
              <a:gd name="connsiteY31" fmla="*/ 321902 h 321902"/>
              <a:gd name="connsiteX32" fmla="*/ 108916 w 464779"/>
              <a:gd name="connsiteY32" fmla="*/ 315413 h 321902"/>
              <a:gd name="connsiteX33" fmla="*/ 115026 w 464779"/>
              <a:gd name="connsiteY33" fmla="*/ 309285 h 321902"/>
              <a:gd name="connsiteX34" fmla="*/ 205610 w 464779"/>
              <a:gd name="connsiteY34" fmla="*/ 309285 h 321902"/>
              <a:gd name="connsiteX35" fmla="*/ 205610 w 464779"/>
              <a:gd name="connsiteY35" fmla="*/ 291261 h 321902"/>
              <a:gd name="connsiteX36" fmla="*/ 31992 w 464779"/>
              <a:gd name="connsiteY36" fmla="*/ 291261 h 321902"/>
              <a:gd name="connsiteX37" fmla="*/ 7549 w 464779"/>
              <a:gd name="connsiteY37" fmla="*/ 267110 h 321902"/>
              <a:gd name="connsiteX38" fmla="*/ 7549 w 464779"/>
              <a:gd name="connsiteY38" fmla="*/ 185643 h 321902"/>
              <a:gd name="connsiteX39" fmla="*/ 0 w 464779"/>
              <a:gd name="connsiteY39" fmla="*/ 173027 h 321902"/>
              <a:gd name="connsiteX40" fmla="*/ 14019 w 464779"/>
              <a:gd name="connsiteY40" fmla="*/ 158968 h 321902"/>
              <a:gd name="connsiteX41" fmla="*/ 28397 w 464779"/>
              <a:gd name="connsiteY41" fmla="*/ 173027 h 321902"/>
              <a:gd name="connsiteX42" fmla="*/ 20130 w 464779"/>
              <a:gd name="connsiteY42" fmla="*/ 185643 h 321902"/>
              <a:gd name="connsiteX43" fmla="*/ 20130 w 464779"/>
              <a:gd name="connsiteY43" fmla="*/ 267110 h 321902"/>
              <a:gd name="connsiteX44" fmla="*/ 31992 w 464779"/>
              <a:gd name="connsiteY44" fmla="*/ 278645 h 321902"/>
              <a:gd name="connsiteX45" fmla="*/ 440335 w 464779"/>
              <a:gd name="connsiteY45" fmla="*/ 278645 h 321902"/>
              <a:gd name="connsiteX46" fmla="*/ 452198 w 464779"/>
              <a:gd name="connsiteY46" fmla="*/ 267110 h 321902"/>
              <a:gd name="connsiteX47" fmla="*/ 452198 w 464779"/>
              <a:gd name="connsiteY47" fmla="*/ 24512 h 321902"/>
              <a:gd name="connsiteX48" fmla="*/ 440335 w 464779"/>
              <a:gd name="connsiteY48" fmla="*/ 12616 h 321902"/>
              <a:gd name="connsiteX49" fmla="*/ 31992 w 464779"/>
              <a:gd name="connsiteY49" fmla="*/ 12616 h 321902"/>
              <a:gd name="connsiteX50" fmla="*/ 20130 w 464779"/>
              <a:gd name="connsiteY50" fmla="*/ 24512 h 321902"/>
              <a:gd name="connsiteX51" fmla="*/ 20130 w 464779"/>
              <a:gd name="connsiteY51" fmla="*/ 63083 h 321902"/>
              <a:gd name="connsiteX52" fmla="*/ 14019 w 464779"/>
              <a:gd name="connsiteY52" fmla="*/ 69211 h 321902"/>
              <a:gd name="connsiteX53" fmla="*/ 7549 w 464779"/>
              <a:gd name="connsiteY53" fmla="*/ 63083 h 321902"/>
              <a:gd name="connsiteX54" fmla="*/ 7549 w 464779"/>
              <a:gd name="connsiteY54" fmla="*/ 24512 h 321902"/>
              <a:gd name="connsiteX55" fmla="*/ 31992 w 464779"/>
              <a:gd name="connsiteY55" fmla="*/ 0 h 32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4779" h="321902">
                <a:moveTo>
                  <a:pt x="218191" y="291261"/>
                </a:moveTo>
                <a:cubicBezTo>
                  <a:pt x="218191" y="291261"/>
                  <a:pt x="218191" y="291261"/>
                  <a:pt x="218191" y="309285"/>
                </a:cubicBezTo>
                <a:cubicBezTo>
                  <a:pt x="218191" y="309285"/>
                  <a:pt x="218191" y="309285"/>
                  <a:pt x="230053" y="309285"/>
                </a:cubicBezTo>
                <a:lnTo>
                  <a:pt x="230053" y="291261"/>
                </a:lnTo>
                <a:cubicBezTo>
                  <a:pt x="230053" y="291261"/>
                  <a:pt x="230053" y="291261"/>
                  <a:pt x="218191" y="291261"/>
                </a:cubicBezTo>
                <a:close/>
                <a:moveTo>
                  <a:pt x="292957" y="110121"/>
                </a:moveTo>
                <a:cubicBezTo>
                  <a:pt x="295469" y="107950"/>
                  <a:pt x="299417" y="107950"/>
                  <a:pt x="301929" y="110121"/>
                </a:cubicBezTo>
                <a:cubicBezTo>
                  <a:pt x="304441" y="112653"/>
                  <a:pt x="304441" y="116632"/>
                  <a:pt x="301929" y="119165"/>
                </a:cubicBezTo>
                <a:cubicBezTo>
                  <a:pt x="301929" y="119165"/>
                  <a:pt x="301929" y="119165"/>
                  <a:pt x="180988" y="241078"/>
                </a:cubicBezTo>
                <a:cubicBezTo>
                  <a:pt x="179912" y="242164"/>
                  <a:pt x="178476" y="242525"/>
                  <a:pt x="176682" y="242525"/>
                </a:cubicBezTo>
                <a:cubicBezTo>
                  <a:pt x="175246" y="242525"/>
                  <a:pt x="173452" y="242164"/>
                  <a:pt x="172375" y="241078"/>
                </a:cubicBezTo>
                <a:cubicBezTo>
                  <a:pt x="169863" y="238546"/>
                  <a:pt x="169863" y="234567"/>
                  <a:pt x="172375" y="232034"/>
                </a:cubicBezTo>
                <a:cubicBezTo>
                  <a:pt x="172375" y="232034"/>
                  <a:pt x="172375" y="232034"/>
                  <a:pt x="292957" y="110121"/>
                </a:cubicBezTo>
                <a:close/>
                <a:moveTo>
                  <a:pt x="315497" y="58088"/>
                </a:moveTo>
                <a:cubicBezTo>
                  <a:pt x="318018" y="55562"/>
                  <a:pt x="321981" y="55562"/>
                  <a:pt x="324503" y="58088"/>
                </a:cubicBezTo>
                <a:cubicBezTo>
                  <a:pt x="326665" y="60254"/>
                  <a:pt x="326665" y="64585"/>
                  <a:pt x="324503" y="66751"/>
                </a:cubicBezTo>
                <a:cubicBezTo>
                  <a:pt x="324503" y="66751"/>
                  <a:pt x="324503" y="66751"/>
                  <a:pt x="142931" y="248659"/>
                </a:cubicBezTo>
                <a:cubicBezTo>
                  <a:pt x="141850" y="250103"/>
                  <a:pt x="140049" y="250464"/>
                  <a:pt x="138608" y="250464"/>
                </a:cubicBezTo>
                <a:cubicBezTo>
                  <a:pt x="136807" y="250464"/>
                  <a:pt x="135366" y="250103"/>
                  <a:pt x="133925" y="248659"/>
                </a:cubicBezTo>
                <a:cubicBezTo>
                  <a:pt x="131763" y="246133"/>
                  <a:pt x="131763" y="242163"/>
                  <a:pt x="133925" y="239636"/>
                </a:cubicBezTo>
                <a:cubicBezTo>
                  <a:pt x="133925" y="239636"/>
                  <a:pt x="133925" y="239636"/>
                  <a:pt x="315497" y="58088"/>
                </a:cubicBezTo>
                <a:close/>
                <a:moveTo>
                  <a:pt x="31992" y="0"/>
                </a:moveTo>
                <a:cubicBezTo>
                  <a:pt x="31992" y="0"/>
                  <a:pt x="31992" y="0"/>
                  <a:pt x="440335" y="0"/>
                </a:cubicBezTo>
                <a:cubicBezTo>
                  <a:pt x="453635" y="0"/>
                  <a:pt x="464779" y="10814"/>
                  <a:pt x="464779" y="24512"/>
                </a:cubicBezTo>
                <a:cubicBezTo>
                  <a:pt x="464779" y="24512"/>
                  <a:pt x="464779" y="24512"/>
                  <a:pt x="464779" y="267110"/>
                </a:cubicBezTo>
                <a:cubicBezTo>
                  <a:pt x="464779" y="280447"/>
                  <a:pt x="453635" y="291261"/>
                  <a:pt x="440335" y="291261"/>
                </a:cubicBezTo>
                <a:cubicBezTo>
                  <a:pt x="440335" y="291261"/>
                  <a:pt x="440335" y="291261"/>
                  <a:pt x="242274" y="291261"/>
                </a:cubicBezTo>
                <a:cubicBezTo>
                  <a:pt x="242274" y="291261"/>
                  <a:pt x="242274" y="291261"/>
                  <a:pt x="242274" y="309285"/>
                </a:cubicBezTo>
                <a:cubicBezTo>
                  <a:pt x="242274" y="309285"/>
                  <a:pt x="242274" y="309285"/>
                  <a:pt x="356582" y="309285"/>
                </a:cubicBezTo>
                <a:cubicBezTo>
                  <a:pt x="359817" y="309285"/>
                  <a:pt x="362693" y="312169"/>
                  <a:pt x="362693" y="315413"/>
                </a:cubicBezTo>
                <a:cubicBezTo>
                  <a:pt x="362693" y="319018"/>
                  <a:pt x="359817" y="321902"/>
                  <a:pt x="356582" y="321902"/>
                </a:cubicBezTo>
                <a:cubicBezTo>
                  <a:pt x="356582" y="321902"/>
                  <a:pt x="356582" y="321902"/>
                  <a:pt x="115026" y="321902"/>
                </a:cubicBezTo>
                <a:cubicBezTo>
                  <a:pt x="111432" y="321902"/>
                  <a:pt x="108916" y="319018"/>
                  <a:pt x="108916" y="315413"/>
                </a:cubicBezTo>
                <a:cubicBezTo>
                  <a:pt x="108916" y="312169"/>
                  <a:pt x="111432" y="309285"/>
                  <a:pt x="115026" y="309285"/>
                </a:cubicBezTo>
                <a:cubicBezTo>
                  <a:pt x="115026" y="309285"/>
                  <a:pt x="115026" y="309285"/>
                  <a:pt x="205610" y="309285"/>
                </a:cubicBezTo>
                <a:cubicBezTo>
                  <a:pt x="205610" y="309285"/>
                  <a:pt x="205610" y="309285"/>
                  <a:pt x="205610" y="291261"/>
                </a:cubicBezTo>
                <a:cubicBezTo>
                  <a:pt x="205610" y="291261"/>
                  <a:pt x="205610" y="291261"/>
                  <a:pt x="31992" y="291261"/>
                </a:cubicBezTo>
                <a:cubicBezTo>
                  <a:pt x="18692" y="291261"/>
                  <a:pt x="7549" y="280447"/>
                  <a:pt x="7549" y="267110"/>
                </a:cubicBezTo>
                <a:cubicBezTo>
                  <a:pt x="7549" y="267110"/>
                  <a:pt x="7549" y="267110"/>
                  <a:pt x="7549" y="185643"/>
                </a:cubicBezTo>
                <a:cubicBezTo>
                  <a:pt x="3235" y="183120"/>
                  <a:pt x="0" y="178434"/>
                  <a:pt x="0" y="173027"/>
                </a:cubicBezTo>
                <a:cubicBezTo>
                  <a:pt x="0" y="165096"/>
                  <a:pt x="6111" y="158968"/>
                  <a:pt x="14019" y="158968"/>
                </a:cubicBezTo>
                <a:cubicBezTo>
                  <a:pt x="21927" y="158968"/>
                  <a:pt x="28397" y="165096"/>
                  <a:pt x="28397" y="173027"/>
                </a:cubicBezTo>
                <a:cubicBezTo>
                  <a:pt x="28397" y="178434"/>
                  <a:pt x="25162" y="183120"/>
                  <a:pt x="20130" y="185643"/>
                </a:cubicBezTo>
                <a:cubicBezTo>
                  <a:pt x="20130" y="185643"/>
                  <a:pt x="20130" y="185643"/>
                  <a:pt x="20130" y="267110"/>
                </a:cubicBezTo>
                <a:cubicBezTo>
                  <a:pt x="20130" y="273238"/>
                  <a:pt x="25521" y="278645"/>
                  <a:pt x="31992" y="278645"/>
                </a:cubicBezTo>
                <a:cubicBezTo>
                  <a:pt x="31992" y="278645"/>
                  <a:pt x="31992" y="278645"/>
                  <a:pt x="440335" y="278645"/>
                </a:cubicBezTo>
                <a:cubicBezTo>
                  <a:pt x="446806" y="278645"/>
                  <a:pt x="452198" y="273238"/>
                  <a:pt x="452198" y="267110"/>
                </a:cubicBezTo>
                <a:cubicBezTo>
                  <a:pt x="452198" y="267110"/>
                  <a:pt x="452198" y="267110"/>
                  <a:pt x="452198" y="24512"/>
                </a:cubicBezTo>
                <a:cubicBezTo>
                  <a:pt x="452198" y="18384"/>
                  <a:pt x="446806" y="12616"/>
                  <a:pt x="440335" y="12616"/>
                </a:cubicBezTo>
                <a:cubicBezTo>
                  <a:pt x="440335" y="12616"/>
                  <a:pt x="440335" y="12616"/>
                  <a:pt x="31992" y="12616"/>
                </a:cubicBezTo>
                <a:cubicBezTo>
                  <a:pt x="25521" y="12616"/>
                  <a:pt x="20130" y="18384"/>
                  <a:pt x="20130" y="24512"/>
                </a:cubicBezTo>
                <a:cubicBezTo>
                  <a:pt x="20130" y="24512"/>
                  <a:pt x="20130" y="24512"/>
                  <a:pt x="20130" y="63083"/>
                </a:cubicBezTo>
                <a:cubicBezTo>
                  <a:pt x="20130" y="66327"/>
                  <a:pt x="17254" y="69211"/>
                  <a:pt x="14019" y="69211"/>
                </a:cubicBezTo>
                <a:cubicBezTo>
                  <a:pt x="10424" y="69211"/>
                  <a:pt x="7549" y="66327"/>
                  <a:pt x="7549" y="63083"/>
                </a:cubicBezTo>
                <a:cubicBezTo>
                  <a:pt x="7549" y="63083"/>
                  <a:pt x="7549" y="63083"/>
                  <a:pt x="7549" y="24512"/>
                </a:cubicBezTo>
                <a:cubicBezTo>
                  <a:pt x="7549" y="10814"/>
                  <a:pt x="18692" y="0"/>
                  <a:pt x="31992" y="0"/>
                </a:cubicBezTo>
                <a:close/>
              </a:path>
            </a:pathLst>
          </a:custGeom>
          <a:solidFill>
            <a:srgbClr val="262626"/>
          </a:solidFill>
          <a:ln>
            <a:solidFill>
              <a:srgbClr val="0070C0"/>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Autofit/>
          </a:bodyPr>
          <a:lstStyle/>
          <a:p>
            <a:pPr defTabSz="685800">
              <a:defRPr/>
            </a:pPr>
            <a:endParaRPr lang="en-GB" sz="1500" kern="0">
              <a:solidFill>
                <a:sysClr val="windowText" lastClr="000000"/>
              </a:solidFill>
              <a:latin typeface="Poppins" panose="020B0604020202020204" charset="0"/>
              <a:cs typeface="Poppins" panose="020B0604020202020204" charset="0"/>
              <a:sym typeface="Arial"/>
            </a:endParaRPr>
          </a:p>
        </p:txBody>
      </p:sp>
      <p:sp>
        <p:nvSpPr>
          <p:cNvPr id="78" name="Freeform 121">
            <a:extLst>
              <a:ext uri="{FF2B5EF4-FFF2-40B4-BE49-F238E27FC236}">
                <a16:creationId xmlns:a16="http://schemas.microsoft.com/office/drawing/2014/main" id="{0D22748B-7B71-78CB-6DC6-6D9498A790F8}"/>
              </a:ext>
            </a:extLst>
          </p:cNvPr>
          <p:cNvSpPr>
            <a:spLocks noEditPoints="1"/>
          </p:cNvSpPr>
          <p:nvPr/>
        </p:nvSpPr>
        <p:spPr bwMode="auto">
          <a:xfrm>
            <a:off x="813257" y="8205008"/>
            <a:ext cx="260801" cy="409281"/>
          </a:xfrm>
          <a:custGeom>
            <a:avLst/>
            <a:gdLst>
              <a:gd name="T0" fmla="*/ 52 w 363"/>
              <a:gd name="T1" fmla="*/ 0 h 611"/>
              <a:gd name="T2" fmla="*/ 23 w 363"/>
              <a:gd name="T3" fmla="*/ 9 h 611"/>
              <a:gd name="T4" fmla="*/ 4 w 363"/>
              <a:gd name="T5" fmla="*/ 32 h 611"/>
              <a:gd name="T6" fmla="*/ 0 w 363"/>
              <a:gd name="T7" fmla="*/ 559 h 611"/>
              <a:gd name="T8" fmla="*/ 4 w 363"/>
              <a:gd name="T9" fmla="*/ 579 h 611"/>
              <a:gd name="T10" fmla="*/ 23 w 363"/>
              <a:gd name="T11" fmla="*/ 602 h 611"/>
              <a:gd name="T12" fmla="*/ 52 w 363"/>
              <a:gd name="T13" fmla="*/ 611 h 611"/>
              <a:gd name="T14" fmla="*/ 185 w 363"/>
              <a:gd name="T15" fmla="*/ 610 h 611"/>
              <a:gd name="T16" fmla="*/ 190 w 363"/>
              <a:gd name="T17" fmla="*/ 602 h 611"/>
              <a:gd name="T18" fmla="*/ 195 w 363"/>
              <a:gd name="T19" fmla="*/ 554 h 611"/>
              <a:gd name="T20" fmla="*/ 200 w 363"/>
              <a:gd name="T21" fmla="*/ 539 h 611"/>
              <a:gd name="T22" fmla="*/ 199 w 363"/>
              <a:gd name="T23" fmla="*/ 531 h 611"/>
              <a:gd name="T24" fmla="*/ 193 w 363"/>
              <a:gd name="T25" fmla="*/ 523 h 611"/>
              <a:gd name="T26" fmla="*/ 182 w 363"/>
              <a:gd name="T27" fmla="*/ 519 h 611"/>
              <a:gd name="T28" fmla="*/ 174 w 363"/>
              <a:gd name="T29" fmla="*/ 521 h 611"/>
              <a:gd name="T30" fmla="*/ 165 w 363"/>
              <a:gd name="T31" fmla="*/ 528 h 611"/>
              <a:gd name="T32" fmla="*/ 162 w 363"/>
              <a:gd name="T33" fmla="*/ 539 h 611"/>
              <a:gd name="T34" fmla="*/ 165 w 363"/>
              <a:gd name="T35" fmla="*/ 549 h 611"/>
              <a:gd name="T36" fmla="*/ 173 w 363"/>
              <a:gd name="T37" fmla="*/ 594 h 611"/>
              <a:gd name="T38" fmla="*/ 45 w 363"/>
              <a:gd name="T39" fmla="*/ 592 h 611"/>
              <a:gd name="T40" fmla="*/ 27 w 363"/>
              <a:gd name="T41" fmla="*/ 584 h 611"/>
              <a:gd name="T42" fmla="*/ 18 w 363"/>
              <a:gd name="T43" fmla="*/ 566 h 611"/>
              <a:gd name="T44" fmla="*/ 345 w 363"/>
              <a:gd name="T45" fmla="*/ 480 h 611"/>
              <a:gd name="T46" fmla="*/ 345 w 363"/>
              <a:gd name="T47" fmla="*/ 566 h 611"/>
              <a:gd name="T48" fmla="*/ 335 w 363"/>
              <a:gd name="T49" fmla="*/ 584 h 611"/>
              <a:gd name="T50" fmla="*/ 317 w 363"/>
              <a:gd name="T51" fmla="*/ 592 h 611"/>
              <a:gd name="T52" fmla="*/ 257 w 363"/>
              <a:gd name="T53" fmla="*/ 594 h 611"/>
              <a:gd name="T54" fmla="*/ 249 w 363"/>
              <a:gd name="T55" fmla="*/ 599 h 611"/>
              <a:gd name="T56" fmla="*/ 249 w 363"/>
              <a:gd name="T57" fmla="*/ 606 h 611"/>
              <a:gd name="T58" fmla="*/ 257 w 363"/>
              <a:gd name="T59" fmla="*/ 611 h 611"/>
              <a:gd name="T60" fmla="*/ 321 w 363"/>
              <a:gd name="T61" fmla="*/ 610 h 611"/>
              <a:gd name="T62" fmla="*/ 347 w 363"/>
              <a:gd name="T63" fmla="*/ 596 h 611"/>
              <a:gd name="T64" fmla="*/ 361 w 363"/>
              <a:gd name="T65" fmla="*/ 569 h 611"/>
              <a:gd name="T66" fmla="*/ 363 w 363"/>
              <a:gd name="T67" fmla="*/ 52 h 611"/>
              <a:gd name="T68" fmla="*/ 354 w 363"/>
              <a:gd name="T69" fmla="*/ 23 h 611"/>
              <a:gd name="T70" fmla="*/ 330 w 363"/>
              <a:gd name="T71" fmla="*/ 5 h 611"/>
              <a:gd name="T72" fmla="*/ 310 w 363"/>
              <a:gd name="T73" fmla="*/ 0 h 611"/>
              <a:gd name="T74" fmla="*/ 310 w 363"/>
              <a:gd name="T75" fmla="*/ 18 h 611"/>
              <a:gd name="T76" fmla="*/ 330 w 363"/>
              <a:gd name="T77" fmla="*/ 23 h 611"/>
              <a:gd name="T78" fmla="*/ 343 w 363"/>
              <a:gd name="T79" fmla="*/ 39 h 611"/>
              <a:gd name="T80" fmla="*/ 345 w 363"/>
              <a:gd name="T81" fmla="*/ 78 h 611"/>
              <a:gd name="T82" fmla="*/ 17 w 363"/>
              <a:gd name="T83" fmla="*/ 52 h 611"/>
              <a:gd name="T84" fmla="*/ 23 w 363"/>
              <a:gd name="T85" fmla="*/ 32 h 611"/>
              <a:gd name="T86" fmla="*/ 38 w 363"/>
              <a:gd name="T87" fmla="*/ 20 h 611"/>
              <a:gd name="T88" fmla="*/ 52 w 363"/>
              <a:gd name="T89" fmla="*/ 18 h 611"/>
              <a:gd name="T90" fmla="*/ 345 w 363"/>
              <a:gd name="T91" fmla="*/ 95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3" h="611">
                <a:moveTo>
                  <a:pt x="310" y="0"/>
                </a:moveTo>
                <a:lnTo>
                  <a:pt x="52" y="0"/>
                </a:lnTo>
                <a:lnTo>
                  <a:pt x="52" y="0"/>
                </a:lnTo>
                <a:lnTo>
                  <a:pt x="42" y="1"/>
                </a:lnTo>
                <a:lnTo>
                  <a:pt x="32" y="5"/>
                </a:lnTo>
                <a:lnTo>
                  <a:pt x="23" y="9"/>
                </a:lnTo>
                <a:lnTo>
                  <a:pt x="15" y="16"/>
                </a:lnTo>
                <a:lnTo>
                  <a:pt x="8" y="23"/>
                </a:lnTo>
                <a:lnTo>
                  <a:pt x="4" y="32"/>
                </a:lnTo>
                <a:lnTo>
                  <a:pt x="1" y="41"/>
                </a:lnTo>
                <a:lnTo>
                  <a:pt x="0" y="52"/>
                </a:lnTo>
                <a:lnTo>
                  <a:pt x="0" y="559"/>
                </a:lnTo>
                <a:lnTo>
                  <a:pt x="0" y="559"/>
                </a:lnTo>
                <a:lnTo>
                  <a:pt x="1" y="569"/>
                </a:lnTo>
                <a:lnTo>
                  <a:pt x="4" y="579"/>
                </a:lnTo>
                <a:lnTo>
                  <a:pt x="8" y="588"/>
                </a:lnTo>
                <a:lnTo>
                  <a:pt x="15" y="596"/>
                </a:lnTo>
                <a:lnTo>
                  <a:pt x="23" y="602"/>
                </a:lnTo>
                <a:lnTo>
                  <a:pt x="32" y="607"/>
                </a:lnTo>
                <a:lnTo>
                  <a:pt x="42" y="610"/>
                </a:lnTo>
                <a:lnTo>
                  <a:pt x="52" y="611"/>
                </a:lnTo>
                <a:lnTo>
                  <a:pt x="182" y="611"/>
                </a:lnTo>
                <a:lnTo>
                  <a:pt x="182" y="611"/>
                </a:lnTo>
                <a:lnTo>
                  <a:pt x="185" y="610"/>
                </a:lnTo>
                <a:lnTo>
                  <a:pt x="187" y="608"/>
                </a:lnTo>
                <a:lnTo>
                  <a:pt x="189" y="606"/>
                </a:lnTo>
                <a:lnTo>
                  <a:pt x="190" y="602"/>
                </a:lnTo>
                <a:lnTo>
                  <a:pt x="190" y="557"/>
                </a:lnTo>
                <a:lnTo>
                  <a:pt x="190" y="557"/>
                </a:lnTo>
                <a:lnTo>
                  <a:pt x="195" y="554"/>
                </a:lnTo>
                <a:lnTo>
                  <a:pt x="198" y="549"/>
                </a:lnTo>
                <a:lnTo>
                  <a:pt x="200" y="545"/>
                </a:lnTo>
                <a:lnTo>
                  <a:pt x="200" y="539"/>
                </a:lnTo>
                <a:lnTo>
                  <a:pt x="200" y="539"/>
                </a:lnTo>
                <a:lnTo>
                  <a:pt x="200" y="535"/>
                </a:lnTo>
                <a:lnTo>
                  <a:pt x="199" y="531"/>
                </a:lnTo>
                <a:lnTo>
                  <a:pt x="197" y="528"/>
                </a:lnTo>
                <a:lnTo>
                  <a:pt x="195" y="525"/>
                </a:lnTo>
                <a:lnTo>
                  <a:pt x="193" y="523"/>
                </a:lnTo>
                <a:lnTo>
                  <a:pt x="189" y="521"/>
                </a:lnTo>
                <a:lnTo>
                  <a:pt x="185" y="520"/>
                </a:lnTo>
                <a:lnTo>
                  <a:pt x="182" y="519"/>
                </a:lnTo>
                <a:lnTo>
                  <a:pt x="182" y="519"/>
                </a:lnTo>
                <a:lnTo>
                  <a:pt x="177" y="520"/>
                </a:lnTo>
                <a:lnTo>
                  <a:pt x="174" y="521"/>
                </a:lnTo>
                <a:lnTo>
                  <a:pt x="170" y="523"/>
                </a:lnTo>
                <a:lnTo>
                  <a:pt x="167" y="525"/>
                </a:lnTo>
                <a:lnTo>
                  <a:pt x="165" y="528"/>
                </a:lnTo>
                <a:lnTo>
                  <a:pt x="163" y="531"/>
                </a:lnTo>
                <a:lnTo>
                  <a:pt x="162" y="535"/>
                </a:lnTo>
                <a:lnTo>
                  <a:pt x="162" y="539"/>
                </a:lnTo>
                <a:lnTo>
                  <a:pt x="162" y="539"/>
                </a:lnTo>
                <a:lnTo>
                  <a:pt x="163" y="545"/>
                </a:lnTo>
                <a:lnTo>
                  <a:pt x="165" y="549"/>
                </a:lnTo>
                <a:lnTo>
                  <a:pt x="168" y="554"/>
                </a:lnTo>
                <a:lnTo>
                  <a:pt x="173" y="557"/>
                </a:lnTo>
                <a:lnTo>
                  <a:pt x="173" y="594"/>
                </a:lnTo>
                <a:lnTo>
                  <a:pt x="52" y="594"/>
                </a:lnTo>
                <a:lnTo>
                  <a:pt x="52" y="594"/>
                </a:lnTo>
                <a:lnTo>
                  <a:pt x="45" y="592"/>
                </a:lnTo>
                <a:lnTo>
                  <a:pt x="38" y="590"/>
                </a:lnTo>
                <a:lnTo>
                  <a:pt x="33" y="588"/>
                </a:lnTo>
                <a:lnTo>
                  <a:pt x="27" y="584"/>
                </a:lnTo>
                <a:lnTo>
                  <a:pt x="23" y="578"/>
                </a:lnTo>
                <a:lnTo>
                  <a:pt x="21" y="572"/>
                </a:lnTo>
                <a:lnTo>
                  <a:pt x="18" y="566"/>
                </a:lnTo>
                <a:lnTo>
                  <a:pt x="17" y="559"/>
                </a:lnTo>
                <a:lnTo>
                  <a:pt x="17" y="480"/>
                </a:lnTo>
                <a:lnTo>
                  <a:pt x="345" y="480"/>
                </a:lnTo>
                <a:lnTo>
                  <a:pt x="345" y="559"/>
                </a:lnTo>
                <a:lnTo>
                  <a:pt x="345" y="559"/>
                </a:lnTo>
                <a:lnTo>
                  <a:pt x="345" y="566"/>
                </a:lnTo>
                <a:lnTo>
                  <a:pt x="343" y="572"/>
                </a:lnTo>
                <a:lnTo>
                  <a:pt x="339" y="578"/>
                </a:lnTo>
                <a:lnTo>
                  <a:pt x="335" y="584"/>
                </a:lnTo>
                <a:lnTo>
                  <a:pt x="330" y="588"/>
                </a:lnTo>
                <a:lnTo>
                  <a:pt x="324" y="590"/>
                </a:lnTo>
                <a:lnTo>
                  <a:pt x="317" y="592"/>
                </a:lnTo>
                <a:lnTo>
                  <a:pt x="310" y="594"/>
                </a:lnTo>
                <a:lnTo>
                  <a:pt x="257" y="594"/>
                </a:lnTo>
                <a:lnTo>
                  <a:pt x="257" y="594"/>
                </a:lnTo>
                <a:lnTo>
                  <a:pt x="254" y="595"/>
                </a:lnTo>
                <a:lnTo>
                  <a:pt x="250" y="596"/>
                </a:lnTo>
                <a:lnTo>
                  <a:pt x="249" y="599"/>
                </a:lnTo>
                <a:lnTo>
                  <a:pt x="248" y="602"/>
                </a:lnTo>
                <a:lnTo>
                  <a:pt x="248" y="602"/>
                </a:lnTo>
                <a:lnTo>
                  <a:pt x="249" y="606"/>
                </a:lnTo>
                <a:lnTo>
                  <a:pt x="250" y="608"/>
                </a:lnTo>
                <a:lnTo>
                  <a:pt x="254" y="610"/>
                </a:lnTo>
                <a:lnTo>
                  <a:pt x="257" y="611"/>
                </a:lnTo>
                <a:lnTo>
                  <a:pt x="310" y="611"/>
                </a:lnTo>
                <a:lnTo>
                  <a:pt x="310" y="611"/>
                </a:lnTo>
                <a:lnTo>
                  <a:pt x="321" y="610"/>
                </a:lnTo>
                <a:lnTo>
                  <a:pt x="330" y="607"/>
                </a:lnTo>
                <a:lnTo>
                  <a:pt x="339" y="602"/>
                </a:lnTo>
                <a:lnTo>
                  <a:pt x="347" y="596"/>
                </a:lnTo>
                <a:lnTo>
                  <a:pt x="354" y="588"/>
                </a:lnTo>
                <a:lnTo>
                  <a:pt x="358" y="579"/>
                </a:lnTo>
                <a:lnTo>
                  <a:pt x="361" y="569"/>
                </a:lnTo>
                <a:lnTo>
                  <a:pt x="363" y="559"/>
                </a:lnTo>
                <a:lnTo>
                  <a:pt x="363" y="52"/>
                </a:lnTo>
                <a:lnTo>
                  <a:pt x="363" y="52"/>
                </a:lnTo>
                <a:lnTo>
                  <a:pt x="361" y="41"/>
                </a:lnTo>
                <a:lnTo>
                  <a:pt x="358" y="32"/>
                </a:lnTo>
                <a:lnTo>
                  <a:pt x="354" y="23"/>
                </a:lnTo>
                <a:lnTo>
                  <a:pt x="347" y="16"/>
                </a:lnTo>
                <a:lnTo>
                  <a:pt x="339" y="9"/>
                </a:lnTo>
                <a:lnTo>
                  <a:pt x="330" y="5"/>
                </a:lnTo>
                <a:lnTo>
                  <a:pt x="321" y="1"/>
                </a:lnTo>
                <a:lnTo>
                  <a:pt x="310" y="0"/>
                </a:lnTo>
                <a:lnTo>
                  <a:pt x="310" y="0"/>
                </a:lnTo>
                <a:close/>
                <a:moveTo>
                  <a:pt x="52" y="18"/>
                </a:moveTo>
                <a:lnTo>
                  <a:pt x="310" y="18"/>
                </a:lnTo>
                <a:lnTo>
                  <a:pt x="310" y="18"/>
                </a:lnTo>
                <a:lnTo>
                  <a:pt x="317" y="18"/>
                </a:lnTo>
                <a:lnTo>
                  <a:pt x="324" y="20"/>
                </a:lnTo>
                <a:lnTo>
                  <a:pt x="330" y="23"/>
                </a:lnTo>
                <a:lnTo>
                  <a:pt x="335" y="28"/>
                </a:lnTo>
                <a:lnTo>
                  <a:pt x="339" y="32"/>
                </a:lnTo>
                <a:lnTo>
                  <a:pt x="343" y="39"/>
                </a:lnTo>
                <a:lnTo>
                  <a:pt x="345" y="46"/>
                </a:lnTo>
                <a:lnTo>
                  <a:pt x="345" y="52"/>
                </a:lnTo>
                <a:lnTo>
                  <a:pt x="345" y="78"/>
                </a:lnTo>
                <a:lnTo>
                  <a:pt x="17" y="78"/>
                </a:lnTo>
                <a:lnTo>
                  <a:pt x="17" y="52"/>
                </a:lnTo>
                <a:lnTo>
                  <a:pt x="17" y="52"/>
                </a:lnTo>
                <a:lnTo>
                  <a:pt x="18" y="46"/>
                </a:lnTo>
                <a:lnTo>
                  <a:pt x="21" y="39"/>
                </a:lnTo>
                <a:lnTo>
                  <a:pt x="23" y="32"/>
                </a:lnTo>
                <a:lnTo>
                  <a:pt x="27" y="28"/>
                </a:lnTo>
                <a:lnTo>
                  <a:pt x="33" y="23"/>
                </a:lnTo>
                <a:lnTo>
                  <a:pt x="38" y="20"/>
                </a:lnTo>
                <a:lnTo>
                  <a:pt x="45" y="18"/>
                </a:lnTo>
                <a:lnTo>
                  <a:pt x="52" y="18"/>
                </a:lnTo>
                <a:lnTo>
                  <a:pt x="52" y="18"/>
                </a:lnTo>
                <a:close/>
                <a:moveTo>
                  <a:pt x="17" y="463"/>
                </a:moveTo>
                <a:lnTo>
                  <a:pt x="17" y="95"/>
                </a:lnTo>
                <a:lnTo>
                  <a:pt x="345" y="95"/>
                </a:lnTo>
                <a:lnTo>
                  <a:pt x="345" y="463"/>
                </a:lnTo>
                <a:lnTo>
                  <a:pt x="17" y="463"/>
                </a:lnTo>
                <a:close/>
              </a:path>
            </a:pathLst>
          </a:custGeom>
          <a:solidFill>
            <a:srgbClr val="2D2E2C"/>
          </a:solidFill>
          <a:ln>
            <a:solidFill>
              <a:srgbClr val="0070C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sp>
        <p:nvSpPr>
          <p:cNvPr id="79" name="Freeform 442">
            <a:extLst>
              <a:ext uri="{FF2B5EF4-FFF2-40B4-BE49-F238E27FC236}">
                <a16:creationId xmlns:a16="http://schemas.microsoft.com/office/drawing/2014/main" id="{E652B54E-9A1C-9FE9-FB0A-A2C19CE55F73}"/>
              </a:ext>
            </a:extLst>
          </p:cNvPr>
          <p:cNvSpPr>
            <a:spLocks noChangeArrowheads="1"/>
          </p:cNvSpPr>
          <p:nvPr/>
        </p:nvSpPr>
        <p:spPr bwMode="auto">
          <a:xfrm>
            <a:off x="17283690" y="1825410"/>
            <a:ext cx="443052" cy="377868"/>
          </a:xfrm>
          <a:custGeom>
            <a:avLst/>
            <a:gdLst>
              <a:gd name="connsiteX0" fmla="*/ 2656740 w 4579758"/>
              <a:gd name="connsiteY0" fmla="*/ 3147338 h 4184696"/>
              <a:gd name="connsiteX1" fmla="*/ 3951029 w 4579758"/>
              <a:gd name="connsiteY1" fmla="*/ 3147338 h 4184696"/>
              <a:gd name="connsiteX2" fmla="*/ 4013512 w 4579758"/>
              <a:gd name="connsiteY2" fmla="*/ 3210189 h 4184696"/>
              <a:gd name="connsiteX3" fmla="*/ 3951029 w 4579758"/>
              <a:gd name="connsiteY3" fmla="*/ 3276033 h 4184696"/>
              <a:gd name="connsiteX4" fmla="*/ 2656740 w 4579758"/>
              <a:gd name="connsiteY4" fmla="*/ 3276033 h 4184696"/>
              <a:gd name="connsiteX5" fmla="*/ 2594257 w 4579758"/>
              <a:gd name="connsiteY5" fmla="*/ 3210189 h 4184696"/>
              <a:gd name="connsiteX6" fmla="*/ 2656740 w 4579758"/>
              <a:gd name="connsiteY6" fmla="*/ 3147338 h 4184696"/>
              <a:gd name="connsiteX7" fmla="*/ 2656740 w 4579758"/>
              <a:gd name="connsiteY7" fmla="*/ 2686435 h 4184696"/>
              <a:gd name="connsiteX8" fmla="*/ 3951029 w 4579758"/>
              <a:gd name="connsiteY8" fmla="*/ 2686435 h 4184696"/>
              <a:gd name="connsiteX9" fmla="*/ 4013512 w 4579758"/>
              <a:gd name="connsiteY9" fmla="*/ 2750748 h 4184696"/>
              <a:gd name="connsiteX10" fmla="*/ 3951029 w 4579758"/>
              <a:gd name="connsiteY10" fmla="*/ 2815061 h 4184696"/>
              <a:gd name="connsiteX11" fmla="*/ 2656740 w 4579758"/>
              <a:gd name="connsiteY11" fmla="*/ 2815061 h 4184696"/>
              <a:gd name="connsiteX12" fmla="*/ 2594257 w 4579758"/>
              <a:gd name="connsiteY12" fmla="*/ 2750748 h 4184696"/>
              <a:gd name="connsiteX13" fmla="*/ 2656740 w 4579758"/>
              <a:gd name="connsiteY13" fmla="*/ 2686435 h 4184696"/>
              <a:gd name="connsiteX14" fmla="*/ 2656740 w 4579758"/>
              <a:gd name="connsiteY14" fmla="*/ 2225523 h 4184696"/>
              <a:gd name="connsiteX15" fmla="*/ 3951029 w 4579758"/>
              <a:gd name="connsiteY15" fmla="*/ 2225523 h 4184696"/>
              <a:gd name="connsiteX16" fmla="*/ 4013512 w 4579758"/>
              <a:gd name="connsiteY16" fmla="*/ 2289836 h 4184696"/>
              <a:gd name="connsiteX17" fmla="*/ 3951029 w 4579758"/>
              <a:gd name="connsiteY17" fmla="*/ 2354149 h 4184696"/>
              <a:gd name="connsiteX18" fmla="*/ 2656740 w 4579758"/>
              <a:gd name="connsiteY18" fmla="*/ 2354149 h 4184696"/>
              <a:gd name="connsiteX19" fmla="*/ 2594257 w 4579758"/>
              <a:gd name="connsiteY19" fmla="*/ 2289836 h 4184696"/>
              <a:gd name="connsiteX20" fmla="*/ 2656740 w 4579758"/>
              <a:gd name="connsiteY20" fmla="*/ 2225523 h 4184696"/>
              <a:gd name="connsiteX21" fmla="*/ 1271426 w 4579758"/>
              <a:gd name="connsiteY21" fmla="*/ 2164022 h 4184696"/>
              <a:gd name="connsiteX22" fmla="*/ 688253 w 4579758"/>
              <a:gd name="connsiteY22" fmla="*/ 2757362 h 4184696"/>
              <a:gd name="connsiteX23" fmla="*/ 1271426 w 4579758"/>
              <a:gd name="connsiteY23" fmla="*/ 3347706 h 4184696"/>
              <a:gd name="connsiteX24" fmla="*/ 1860551 w 4579758"/>
              <a:gd name="connsiteY24" fmla="*/ 2757362 h 4184696"/>
              <a:gd name="connsiteX25" fmla="*/ 1271426 w 4579758"/>
              <a:gd name="connsiteY25" fmla="*/ 2164022 h 4184696"/>
              <a:gd name="connsiteX26" fmla="*/ 1271426 w 4579758"/>
              <a:gd name="connsiteY26" fmla="*/ 2041159 h 4184696"/>
              <a:gd name="connsiteX27" fmla="*/ 1985517 w 4579758"/>
              <a:gd name="connsiteY27" fmla="*/ 2757362 h 4184696"/>
              <a:gd name="connsiteX28" fmla="*/ 1271426 w 4579758"/>
              <a:gd name="connsiteY28" fmla="*/ 3473566 h 4184696"/>
              <a:gd name="connsiteX29" fmla="*/ 566262 w 4579758"/>
              <a:gd name="connsiteY29" fmla="*/ 2757362 h 4184696"/>
              <a:gd name="connsiteX30" fmla="*/ 1271426 w 4579758"/>
              <a:gd name="connsiteY30" fmla="*/ 2041159 h 4184696"/>
              <a:gd name="connsiteX31" fmla="*/ 787114 w 4579758"/>
              <a:gd name="connsiteY31" fmla="*/ 0 h 4184696"/>
              <a:gd name="connsiteX32" fmla="*/ 920796 w 4579758"/>
              <a:gd name="connsiteY32" fmla="*/ 86942 h 4184696"/>
              <a:gd name="connsiteX33" fmla="*/ 927072 w 4579758"/>
              <a:gd name="connsiteY33" fmla="*/ 118629 h 4184696"/>
              <a:gd name="connsiteX34" fmla="*/ 1042316 w 4579758"/>
              <a:gd name="connsiteY34" fmla="*/ 169051 h 4184696"/>
              <a:gd name="connsiteX35" fmla="*/ 3621827 w 4579758"/>
              <a:gd name="connsiteY35" fmla="*/ 1297662 h 4184696"/>
              <a:gd name="connsiteX36" fmla="*/ 3635644 w 4579758"/>
              <a:gd name="connsiteY36" fmla="*/ 1303707 h 4184696"/>
              <a:gd name="connsiteX37" fmla="*/ 3639687 w 4579758"/>
              <a:gd name="connsiteY37" fmla="*/ 1303707 h 4184696"/>
              <a:gd name="connsiteX38" fmla="*/ 4224715 w 4579758"/>
              <a:gd name="connsiteY38" fmla="*/ 1303707 h 4184696"/>
              <a:gd name="connsiteX39" fmla="*/ 4579758 w 4579758"/>
              <a:gd name="connsiteY39" fmla="*/ 1661594 h 4184696"/>
              <a:gd name="connsiteX40" fmla="*/ 4579758 w 4579758"/>
              <a:gd name="connsiteY40" fmla="*/ 3823827 h 4184696"/>
              <a:gd name="connsiteX41" fmla="*/ 4224715 w 4579758"/>
              <a:gd name="connsiteY41" fmla="*/ 4184696 h 4184696"/>
              <a:gd name="connsiteX42" fmla="*/ 358026 w 4579758"/>
              <a:gd name="connsiteY42" fmla="*/ 4184696 h 4184696"/>
              <a:gd name="connsiteX43" fmla="*/ 0 w 4579758"/>
              <a:gd name="connsiteY43" fmla="*/ 3823827 h 4184696"/>
              <a:gd name="connsiteX44" fmla="*/ 0 w 4579758"/>
              <a:gd name="connsiteY44" fmla="*/ 1661594 h 4184696"/>
              <a:gd name="connsiteX45" fmla="*/ 358026 w 4579758"/>
              <a:gd name="connsiteY45" fmla="*/ 1303707 h 4184696"/>
              <a:gd name="connsiteX46" fmla="*/ 2562874 w 4579758"/>
              <a:gd name="connsiteY46" fmla="*/ 1303707 h 4184696"/>
              <a:gd name="connsiteX47" fmla="*/ 2562874 w 4579758"/>
              <a:gd name="connsiteY47" fmla="*/ 1305664 h 4184696"/>
              <a:gd name="connsiteX48" fmla="*/ 2562874 w 4579758"/>
              <a:gd name="connsiteY48" fmla="*/ 1307360 h 4184696"/>
              <a:gd name="connsiteX49" fmla="*/ 2579557 w 4579758"/>
              <a:gd name="connsiteY49" fmla="*/ 1303707 h 4184696"/>
              <a:gd name="connsiteX50" fmla="*/ 2643870 w 4579758"/>
              <a:gd name="connsiteY50" fmla="*/ 1368020 h 4184696"/>
              <a:gd name="connsiteX51" fmla="*/ 2579557 w 4579758"/>
              <a:gd name="connsiteY51" fmla="*/ 1432333 h 4184696"/>
              <a:gd name="connsiteX52" fmla="*/ 2562874 w 4579758"/>
              <a:gd name="connsiteY52" fmla="*/ 1428680 h 4184696"/>
              <a:gd name="connsiteX53" fmla="*/ 2562874 w 4579758"/>
              <a:gd name="connsiteY53" fmla="*/ 1428968 h 4184696"/>
              <a:gd name="connsiteX54" fmla="*/ 358026 w 4579758"/>
              <a:gd name="connsiteY54" fmla="*/ 1428968 h 4184696"/>
              <a:gd name="connsiteX55" fmla="*/ 125309 w 4579758"/>
              <a:gd name="connsiteY55" fmla="*/ 1661594 h 4184696"/>
              <a:gd name="connsiteX56" fmla="*/ 125309 w 4579758"/>
              <a:gd name="connsiteY56" fmla="*/ 3823827 h 4184696"/>
              <a:gd name="connsiteX57" fmla="*/ 358026 w 4579758"/>
              <a:gd name="connsiteY57" fmla="*/ 4059435 h 4184696"/>
              <a:gd name="connsiteX58" fmla="*/ 4224715 w 4579758"/>
              <a:gd name="connsiteY58" fmla="*/ 4059435 h 4184696"/>
              <a:gd name="connsiteX59" fmla="*/ 4454448 w 4579758"/>
              <a:gd name="connsiteY59" fmla="*/ 3823827 h 4184696"/>
              <a:gd name="connsiteX60" fmla="*/ 4454448 w 4579758"/>
              <a:gd name="connsiteY60" fmla="*/ 1661594 h 4184696"/>
              <a:gd name="connsiteX61" fmla="*/ 4224715 w 4579758"/>
              <a:gd name="connsiteY61" fmla="*/ 1428968 h 4184696"/>
              <a:gd name="connsiteX62" fmla="*/ 3715831 w 4579758"/>
              <a:gd name="connsiteY62" fmla="*/ 1428968 h 4184696"/>
              <a:gd name="connsiteX63" fmla="*/ 3653001 w 4579758"/>
              <a:gd name="connsiteY63" fmla="*/ 1428968 h 4184696"/>
              <a:gd name="connsiteX64" fmla="*/ 3638851 w 4579758"/>
              <a:gd name="connsiteY64" fmla="*/ 1432400 h 4184696"/>
              <a:gd name="connsiteX65" fmla="*/ 3617922 w 4579758"/>
              <a:gd name="connsiteY65" fmla="*/ 1429404 h 4184696"/>
              <a:gd name="connsiteX66" fmla="*/ 3616922 w 4579758"/>
              <a:gd name="connsiteY66" fmla="*/ 1428968 h 4184696"/>
              <a:gd name="connsiteX67" fmla="*/ 3607119 w 4579758"/>
              <a:gd name="connsiteY67" fmla="*/ 1428968 h 4184696"/>
              <a:gd name="connsiteX68" fmla="*/ 3607119 w 4579758"/>
              <a:gd name="connsiteY68" fmla="*/ 1427010 h 4184696"/>
              <a:gd name="connsiteX69" fmla="*/ 3607119 w 4579758"/>
              <a:gd name="connsiteY69" fmla="*/ 1424689 h 4184696"/>
              <a:gd name="connsiteX70" fmla="*/ 3324490 w 4579758"/>
              <a:gd name="connsiteY70" fmla="*/ 1301324 h 4184696"/>
              <a:gd name="connsiteX71" fmla="*/ 976972 w 4579758"/>
              <a:gd name="connsiteY71" fmla="*/ 276657 h 4184696"/>
              <a:gd name="connsiteX72" fmla="*/ 892334 w 4579758"/>
              <a:gd name="connsiteY72" fmla="*/ 239713 h 4184696"/>
              <a:gd name="connsiteX73" fmla="*/ 890099 w 4579758"/>
              <a:gd name="connsiteY73" fmla="*/ 243046 h 4184696"/>
              <a:gd name="connsiteX74" fmla="*/ 787114 w 4579758"/>
              <a:gd name="connsiteY74" fmla="*/ 286727 h 4184696"/>
              <a:gd name="connsiteX75" fmla="*/ 645275 w 4579758"/>
              <a:gd name="connsiteY75" fmla="*/ 143364 h 4184696"/>
              <a:gd name="connsiteX76" fmla="*/ 787114 w 4579758"/>
              <a:gd name="connsiteY76" fmla="*/ 0 h 41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579758" h="4184696">
                <a:moveTo>
                  <a:pt x="2656740" y="3147338"/>
                </a:moveTo>
                <a:cubicBezTo>
                  <a:pt x="3951029" y="3147338"/>
                  <a:pt x="3951029" y="3147338"/>
                  <a:pt x="3951029" y="3147338"/>
                </a:cubicBezTo>
                <a:cubicBezTo>
                  <a:pt x="3983758" y="3147338"/>
                  <a:pt x="4013512" y="3177267"/>
                  <a:pt x="4013512" y="3210189"/>
                </a:cubicBezTo>
                <a:cubicBezTo>
                  <a:pt x="4013512" y="3246104"/>
                  <a:pt x="3983758" y="3276033"/>
                  <a:pt x="3951029" y="3276033"/>
                </a:cubicBezTo>
                <a:cubicBezTo>
                  <a:pt x="2656740" y="3276033"/>
                  <a:pt x="2656740" y="3276033"/>
                  <a:pt x="2656740" y="3276033"/>
                </a:cubicBezTo>
                <a:cubicBezTo>
                  <a:pt x="2618060" y="3276033"/>
                  <a:pt x="2594257" y="3246104"/>
                  <a:pt x="2594257" y="3210189"/>
                </a:cubicBezTo>
                <a:cubicBezTo>
                  <a:pt x="2594257" y="3177267"/>
                  <a:pt x="2618060" y="3147338"/>
                  <a:pt x="2656740" y="3147338"/>
                </a:cubicBezTo>
                <a:close/>
                <a:moveTo>
                  <a:pt x="2656740" y="2686435"/>
                </a:moveTo>
                <a:cubicBezTo>
                  <a:pt x="3951029" y="2686435"/>
                  <a:pt x="3951029" y="2686435"/>
                  <a:pt x="3951029" y="2686435"/>
                </a:cubicBezTo>
                <a:cubicBezTo>
                  <a:pt x="3983758" y="2686435"/>
                  <a:pt x="4013512" y="2717060"/>
                  <a:pt x="4013512" y="2750748"/>
                </a:cubicBezTo>
                <a:cubicBezTo>
                  <a:pt x="4013512" y="2784436"/>
                  <a:pt x="3983758" y="2815061"/>
                  <a:pt x="3951029" y="2815061"/>
                </a:cubicBezTo>
                <a:cubicBezTo>
                  <a:pt x="2656740" y="2815061"/>
                  <a:pt x="2656740" y="2815061"/>
                  <a:pt x="2656740" y="2815061"/>
                </a:cubicBezTo>
                <a:cubicBezTo>
                  <a:pt x="2618060" y="2815061"/>
                  <a:pt x="2594257" y="2784436"/>
                  <a:pt x="2594257" y="2750748"/>
                </a:cubicBezTo>
                <a:cubicBezTo>
                  <a:pt x="2594257" y="2717060"/>
                  <a:pt x="2618060" y="2686435"/>
                  <a:pt x="2656740" y="2686435"/>
                </a:cubicBezTo>
                <a:close/>
                <a:moveTo>
                  <a:pt x="2656740" y="2225523"/>
                </a:moveTo>
                <a:cubicBezTo>
                  <a:pt x="3951029" y="2225523"/>
                  <a:pt x="3951029" y="2225523"/>
                  <a:pt x="3951029" y="2225523"/>
                </a:cubicBezTo>
                <a:cubicBezTo>
                  <a:pt x="3983758" y="2225523"/>
                  <a:pt x="4013512" y="2256148"/>
                  <a:pt x="4013512" y="2289836"/>
                </a:cubicBezTo>
                <a:cubicBezTo>
                  <a:pt x="4013512" y="2323524"/>
                  <a:pt x="3983758" y="2354149"/>
                  <a:pt x="3951029" y="2354149"/>
                </a:cubicBezTo>
                <a:cubicBezTo>
                  <a:pt x="2656740" y="2354149"/>
                  <a:pt x="2656740" y="2354149"/>
                  <a:pt x="2656740" y="2354149"/>
                </a:cubicBezTo>
                <a:cubicBezTo>
                  <a:pt x="2618060" y="2354149"/>
                  <a:pt x="2594257" y="2323524"/>
                  <a:pt x="2594257" y="2289836"/>
                </a:cubicBezTo>
                <a:cubicBezTo>
                  <a:pt x="2594257" y="2256148"/>
                  <a:pt x="2618060" y="2225523"/>
                  <a:pt x="2656740" y="2225523"/>
                </a:cubicBezTo>
                <a:close/>
                <a:moveTo>
                  <a:pt x="1271426" y="2164022"/>
                </a:moveTo>
                <a:cubicBezTo>
                  <a:pt x="953061" y="2164022"/>
                  <a:pt x="688253" y="2430726"/>
                  <a:pt x="688253" y="2757362"/>
                </a:cubicBezTo>
                <a:cubicBezTo>
                  <a:pt x="688253" y="3083999"/>
                  <a:pt x="953061" y="3347706"/>
                  <a:pt x="1271426" y="3347706"/>
                </a:cubicBezTo>
                <a:cubicBezTo>
                  <a:pt x="1598718" y="3347706"/>
                  <a:pt x="1860551" y="3083999"/>
                  <a:pt x="1860551" y="2757362"/>
                </a:cubicBezTo>
                <a:cubicBezTo>
                  <a:pt x="1860551" y="2430726"/>
                  <a:pt x="1598718" y="2164022"/>
                  <a:pt x="1271426" y="2164022"/>
                </a:cubicBezTo>
                <a:close/>
                <a:moveTo>
                  <a:pt x="1271426" y="2041159"/>
                </a:moveTo>
                <a:cubicBezTo>
                  <a:pt x="1667152" y="2041159"/>
                  <a:pt x="1985517" y="2361802"/>
                  <a:pt x="1985517" y="2757362"/>
                </a:cubicBezTo>
                <a:cubicBezTo>
                  <a:pt x="1985517" y="3149926"/>
                  <a:pt x="1667152" y="3473566"/>
                  <a:pt x="1271426" y="3473566"/>
                </a:cubicBezTo>
                <a:cubicBezTo>
                  <a:pt x="881652" y="3473566"/>
                  <a:pt x="566262" y="3149926"/>
                  <a:pt x="566262" y="2757362"/>
                </a:cubicBezTo>
                <a:cubicBezTo>
                  <a:pt x="566262" y="2361802"/>
                  <a:pt x="881652" y="2041159"/>
                  <a:pt x="1271426" y="2041159"/>
                </a:cubicBezTo>
                <a:close/>
                <a:moveTo>
                  <a:pt x="787114" y="0"/>
                </a:moveTo>
                <a:cubicBezTo>
                  <a:pt x="848226" y="0"/>
                  <a:pt x="899152" y="35281"/>
                  <a:pt x="920796" y="86942"/>
                </a:cubicBezTo>
                <a:lnTo>
                  <a:pt x="927072" y="118629"/>
                </a:lnTo>
                <a:lnTo>
                  <a:pt x="1042316" y="169051"/>
                </a:lnTo>
                <a:cubicBezTo>
                  <a:pt x="3007658" y="1028945"/>
                  <a:pt x="3498993" y="1243918"/>
                  <a:pt x="3621827" y="1297662"/>
                </a:cubicBezTo>
                <a:lnTo>
                  <a:pt x="3635644" y="1303707"/>
                </a:lnTo>
                <a:lnTo>
                  <a:pt x="3639687" y="1303707"/>
                </a:lnTo>
                <a:cubicBezTo>
                  <a:pt x="3693968" y="1303707"/>
                  <a:pt x="3838717" y="1303707"/>
                  <a:pt x="4224715" y="1303707"/>
                </a:cubicBezTo>
                <a:cubicBezTo>
                  <a:pt x="4421629" y="1303707"/>
                  <a:pt x="4579758" y="1461774"/>
                  <a:pt x="4579758" y="1661594"/>
                </a:cubicBezTo>
                <a:cubicBezTo>
                  <a:pt x="4579758" y="1661594"/>
                  <a:pt x="4579758" y="1661594"/>
                  <a:pt x="4579758" y="3823827"/>
                </a:cubicBezTo>
                <a:cubicBezTo>
                  <a:pt x="4579758" y="4020664"/>
                  <a:pt x="4421629" y="4184696"/>
                  <a:pt x="4224715" y="4184696"/>
                </a:cubicBezTo>
                <a:cubicBezTo>
                  <a:pt x="4224715" y="4184696"/>
                  <a:pt x="4224715" y="4184696"/>
                  <a:pt x="358026" y="4184696"/>
                </a:cubicBezTo>
                <a:cubicBezTo>
                  <a:pt x="164095" y="4184696"/>
                  <a:pt x="0" y="4020664"/>
                  <a:pt x="0" y="3823827"/>
                </a:cubicBezTo>
                <a:cubicBezTo>
                  <a:pt x="0" y="3823827"/>
                  <a:pt x="0" y="3823827"/>
                  <a:pt x="0" y="1661594"/>
                </a:cubicBezTo>
                <a:cubicBezTo>
                  <a:pt x="0" y="1461774"/>
                  <a:pt x="164095" y="1303707"/>
                  <a:pt x="358026" y="1303707"/>
                </a:cubicBezTo>
                <a:cubicBezTo>
                  <a:pt x="358026" y="1303707"/>
                  <a:pt x="358026" y="1303707"/>
                  <a:pt x="2562874" y="1303707"/>
                </a:cubicBezTo>
                <a:cubicBezTo>
                  <a:pt x="2562874" y="1303707"/>
                  <a:pt x="2562874" y="1303707"/>
                  <a:pt x="2562874" y="1305664"/>
                </a:cubicBezTo>
                <a:lnTo>
                  <a:pt x="2562874" y="1307360"/>
                </a:lnTo>
                <a:lnTo>
                  <a:pt x="2579557" y="1303707"/>
                </a:lnTo>
                <a:cubicBezTo>
                  <a:pt x="2613245" y="1303707"/>
                  <a:pt x="2643870" y="1334332"/>
                  <a:pt x="2643870" y="1368020"/>
                </a:cubicBezTo>
                <a:cubicBezTo>
                  <a:pt x="2643870" y="1401708"/>
                  <a:pt x="2613245" y="1432333"/>
                  <a:pt x="2579557" y="1432333"/>
                </a:cubicBezTo>
                <a:lnTo>
                  <a:pt x="2562874" y="1428680"/>
                </a:lnTo>
                <a:lnTo>
                  <a:pt x="2562874" y="1428968"/>
                </a:lnTo>
                <a:cubicBezTo>
                  <a:pt x="2562874" y="1428968"/>
                  <a:pt x="2562874" y="1428968"/>
                  <a:pt x="358026" y="1428968"/>
                </a:cubicBezTo>
                <a:cubicBezTo>
                  <a:pt x="229734" y="1428968"/>
                  <a:pt x="125309" y="1533351"/>
                  <a:pt x="125309" y="1661594"/>
                </a:cubicBezTo>
                <a:cubicBezTo>
                  <a:pt x="125309" y="1661594"/>
                  <a:pt x="125309" y="1661594"/>
                  <a:pt x="125309" y="3823827"/>
                </a:cubicBezTo>
                <a:cubicBezTo>
                  <a:pt x="125309" y="3955052"/>
                  <a:pt x="229734" y="4059435"/>
                  <a:pt x="358026" y="4059435"/>
                </a:cubicBezTo>
                <a:cubicBezTo>
                  <a:pt x="358026" y="4059435"/>
                  <a:pt x="358026" y="4059435"/>
                  <a:pt x="4224715" y="4059435"/>
                </a:cubicBezTo>
                <a:cubicBezTo>
                  <a:pt x="4350024" y="4059435"/>
                  <a:pt x="4454448" y="3955052"/>
                  <a:pt x="4454448" y="3823827"/>
                </a:cubicBezTo>
                <a:cubicBezTo>
                  <a:pt x="4454448" y="3823827"/>
                  <a:pt x="4454448" y="3823827"/>
                  <a:pt x="4454448" y="1661594"/>
                </a:cubicBezTo>
                <a:cubicBezTo>
                  <a:pt x="4454448" y="1533351"/>
                  <a:pt x="4350024" y="1428968"/>
                  <a:pt x="4224715" y="1428968"/>
                </a:cubicBezTo>
                <a:cubicBezTo>
                  <a:pt x="4224715" y="1428968"/>
                  <a:pt x="4224715" y="1428968"/>
                  <a:pt x="3715831" y="1428968"/>
                </a:cubicBezTo>
                <a:lnTo>
                  <a:pt x="3653001" y="1428968"/>
                </a:lnTo>
                <a:lnTo>
                  <a:pt x="3638851" y="1432400"/>
                </a:lnTo>
                <a:cubicBezTo>
                  <a:pt x="3629881" y="1432400"/>
                  <a:pt x="3620912" y="1432400"/>
                  <a:pt x="3617922" y="1429404"/>
                </a:cubicBezTo>
                <a:lnTo>
                  <a:pt x="3616922" y="1428968"/>
                </a:lnTo>
                <a:lnTo>
                  <a:pt x="3607119" y="1428968"/>
                </a:lnTo>
                <a:cubicBezTo>
                  <a:pt x="3607119" y="1428968"/>
                  <a:pt x="3607119" y="1428968"/>
                  <a:pt x="3607119" y="1427010"/>
                </a:cubicBezTo>
                <a:lnTo>
                  <a:pt x="3607119" y="1424689"/>
                </a:lnTo>
                <a:lnTo>
                  <a:pt x="3324490" y="1301324"/>
                </a:lnTo>
                <a:cubicBezTo>
                  <a:pt x="1909513" y="683701"/>
                  <a:pt x="1267904" y="403646"/>
                  <a:pt x="976972" y="276657"/>
                </a:cubicBezTo>
                <a:lnTo>
                  <a:pt x="892334" y="239713"/>
                </a:lnTo>
                <a:lnTo>
                  <a:pt x="890099" y="243046"/>
                </a:lnTo>
                <a:cubicBezTo>
                  <a:pt x="864070" y="269554"/>
                  <a:pt x="827855" y="286727"/>
                  <a:pt x="787114" y="286727"/>
                </a:cubicBezTo>
                <a:cubicBezTo>
                  <a:pt x="708650" y="286727"/>
                  <a:pt x="645275" y="218032"/>
                  <a:pt x="645275" y="143364"/>
                </a:cubicBezTo>
                <a:cubicBezTo>
                  <a:pt x="645275" y="62722"/>
                  <a:pt x="708650" y="0"/>
                  <a:pt x="787114" y="0"/>
                </a:cubicBezTo>
                <a:close/>
              </a:path>
            </a:pathLst>
          </a:custGeom>
          <a:solidFill>
            <a:srgbClr val="000000"/>
          </a:solidFill>
          <a:ln>
            <a:solidFill>
              <a:srgbClr val="0070C0"/>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Autofit/>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sp>
        <p:nvSpPr>
          <p:cNvPr id="80" name="Freeform 121">
            <a:extLst>
              <a:ext uri="{FF2B5EF4-FFF2-40B4-BE49-F238E27FC236}">
                <a16:creationId xmlns:a16="http://schemas.microsoft.com/office/drawing/2014/main" id="{E86FEEF9-CFF5-D380-AEB2-E52D046B3B9D}"/>
              </a:ext>
            </a:extLst>
          </p:cNvPr>
          <p:cNvSpPr>
            <a:spLocks noEditPoints="1"/>
          </p:cNvSpPr>
          <p:nvPr/>
        </p:nvSpPr>
        <p:spPr bwMode="auto">
          <a:xfrm>
            <a:off x="16463884" y="1842113"/>
            <a:ext cx="260801" cy="409281"/>
          </a:xfrm>
          <a:custGeom>
            <a:avLst/>
            <a:gdLst>
              <a:gd name="T0" fmla="*/ 52 w 363"/>
              <a:gd name="T1" fmla="*/ 0 h 611"/>
              <a:gd name="T2" fmla="*/ 23 w 363"/>
              <a:gd name="T3" fmla="*/ 9 h 611"/>
              <a:gd name="T4" fmla="*/ 4 w 363"/>
              <a:gd name="T5" fmla="*/ 32 h 611"/>
              <a:gd name="T6" fmla="*/ 0 w 363"/>
              <a:gd name="T7" fmla="*/ 559 h 611"/>
              <a:gd name="T8" fmla="*/ 4 w 363"/>
              <a:gd name="T9" fmla="*/ 579 h 611"/>
              <a:gd name="T10" fmla="*/ 23 w 363"/>
              <a:gd name="T11" fmla="*/ 602 h 611"/>
              <a:gd name="T12" fmla="*/ 52 w 363"/>
              <a:gd name="T13" fmla="*/ 611 h 611"/>
              <a:gd name="T14" fmla="*/ 185 w 363"/>
              <a:gd name="T15" fmla="*/ 610 h 611"/>
              <a:gd name="T16" fmla="*/ 190 w 363"/>
              <a:gd name="T17" fmla="*/ 602 h 611"/>
              <a:gd name="T18" fmla="*/ 195 w 363"/>
              <a:gd name="T19" fmla="*/ 554 h 611"/>
              <a:gd name="T20" fmla="*/ 200 w 363"/>
              <a:gd name="T21" fmla="*/ 539 h 611"/>
              <a:gd name="T22" fmla="*/ 199 w 363"/>
              <a:gd name="T23" fmla="*/ 531 h 611"/>
              <a:gd name="T24" fmla="*/ 193 w 363"/>
              <a:gd name="T25" fmla="*/ 523 h 611"/>
              <a:gd name="T26" fmla="*/ 182 w 363"/>
              <a:gd name="T27" fmla="*/ 519 h 611"/>
              <a:gd name="T28" fmla="*/ 174 w 363"/>
              <a:gd name="T29" fmla="*/ 521 h 611"/>
              <a:gd name="T30" fmla="*/ 165 w 363"/>
              <a:gd name="T31" fmla="*/ 528 h 611"/>
              <a:gd name="T32" fmla="*/ 162 w 363"/>
              <a:gd name="T33" fmla="*/ 539 h 611"/>
              <a:gd name="T34" fmla="*/ 165 w 363"/>
              <a:gd name="T35" fmla="*/ 549 h 611"/>
              <a:gd name="T36" fmla="*/ 173 w 363"/>
              <a:gd name="T37" fmla="*/ 594 h 611"/>
              <a:gd name="T38" fmla="*/ 45 w 363"/>
              <a:gd name="T39" fmla="*/ 592 h 611"/>
              <a:gd name="T40" fmla="*/ 27 w 363"/>
              <a:gd name="T41" fmla="*/ 584 h 611"/>
              <a:gd name="T42" fmla="*/ 18 w 363"/>
              <a:gd name="T43" fmla="*/ 566 h 611"/>
              <a:gd name="T44" fmla="*/ 345 w 363"/>
              <a:gd name="T45" fmla="*/ 480 h 611"/>
              <a:gd name="T46" fmla="*/ 345 w 363"/>
              <a:gd name="T47" fmla="*/ 566 h 611"/>
              <a:gd name="T48" fmla="*/ 335 w 363"/>
              <a:gd name="T49" fmla="*/ 584 h 611"/>
              <a:gd name="T50" fmla="*/ 317 w 363"/>
              <a:gd name="T51" fmla="*/ 592 h 611"/>
              <a:gd name="T52" fmla="*/ 257 w 363"/>
              <a:gd name="T53" fmla="*/ 594 h 611"/>
              <a:gd name="T54" fmla="*/ 249 w 363"/>
              <a:gd name="T55" fmla="*/ 599 h 611"/>
              <a:gd name="T56" fmla="*/ 249 w 363"/>
              <a:gd name="T57" fmla="*/ 606 h 611"/>
              <a:gd name="T58" fmla="*/ 257 w 363"/>
              <a:gd name="T59" fmla="*/ 611 h 611"/>
              <a:gd name="T60" fmla="*/ 321 w 363"/>
              <a:gd name="T61" fmla="*/ 610 h 611"/>
              <a:gd name="T62" fmla="*/ 347 w 363"/>
              <a:gd name="T63" fmla="*/ 596 h 611"/>
              <a:gd name="T64" fmla="*/ 361 w 363"/>
              <a:gd name="T65" fmla="*/ 569 h 611"/>
              <a:gd name="T66" fmla="*/ 363 w 363"/>
              <a:gd name="T67" fmla="*/ 52 h 611"/>
              <a:gd name="T68" fmla="*/ 354 w 363"/>
              <a:gd name="T69" fmla="*/ 23 h 611"/>
              <a:gd name="T70" fmla="*/ 330 w 363"/>
              <a:gd name="T71" fmla="*/ 5 h 611"/>
              <a:gd name="T72" fmla="*/ 310 w 363"/>
              <a:gd name="T73" fmla="*/ 0 h 611"/>
              <a:gd name="T74" fmla="*/ 310 w 363"/>
              <a:gd name="T75" fmla="*/ 18 h 611"/>
              <a:gd name="T76" fmla="*/ 330 w 363"/>
              <a:gd name="T77" fmla="*/ 23 h 611"/>
              <a:gd name="T78" fmla="*/ 343 w 363"/>
              <a:gd name="T79" fmla="*/ 39 h 611"/>
              <a:gd name="T80" fmla="*/ 345 w 363"/>
              <a:gd name="T81" fmla="*/ 78 h 611"/>
              <a:gd name="T82" fmla="*/ 17 w 363"/>
              <a:gd name="T83" fmla="*/ 52 h 611"/>
              <a:gd name="T84" fmla="*/ 23 w 363"/>
              <a:gd name="T85" fmla="*/ 32 h 611"/>
              <a:gd name="T86" fmla="*/ 38 w 363"/>
              <a:gd name="T87" fmla="*/ 20 h 611"/>
              <a:gd name="T88" fmla="*/ 52 w 363"/>
              <a:gd name="T89" fmla="*/ 18 h 611"/>
              <a:gd name="T90" fmla="*/ 345 w 363"/>
              <a:gd name="T91" fmla="*/ 95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3" h="611">
                <a:moveTo>
                  <a:pt x="310" y="0"/>
                </a:moveTo>
                <a:lnTo>
                  <a:pt x="52" y="0"/>
                </a:lnTo>
                <a:lnTo>
                  <a:pt x="52" y="0"/>
                </a:lnTo>
                <a:lnTo>
                  <a:pt x="42" y="1"/>
                </a:lnTo>
                <a:lnTo>
                  <a:pt x="32" y="5"/>
                </a:lnTo>
                <a:lnTo>
                  <a:pt x="23" y="9"/>
                </a:lnTo>
                <a:lnTo>
                  <a:pt x="15" y="16"/>
                </a:lnTo>
                <a:lnTo>
                  <a:pt x="8" y="23"/>
                </a:lnTo>
                <a:lnTo>
                  <a:pt x="4" y="32"/>
                </a:lnTo>
                <a:lnTo>
                  <a:pt x="1" y="41"/>
                </a:lnTo>
                <a:lnTo>
                  <a:pt x="0" y="52"/>
                </a:lnTo>
                <a:lnTo>
                  <a:pt x="0" y="559"/>
                </a:lnTo>
                <a:lnTo>
                  <a:pt x="0" y="559"/>
                </a:lnTo>
                <a:lnTo>
                  <a:pt x="1" y="569"/>
                </a:lnTo>
                <a:lnTo>
                  <a:pt x="4" y="579"/>
                </a:lnTo>
                <a:lnTo>
                  <a:pt x="8" y="588"/>
                </a:lnTo>
                <a:lnTo>
                  <a:pt x="15" y="596"/>
                </a:lnTo>
                <a:lnTo>
                  <a:pt x="23" y="602"/>
                </a:lnTo>
                <a:lnTo>
                  <a:pt x="32" y="607"/>
                </a:lnTo>
                <a:lnTo>
                  <a:pt x="42" y="610"/>
                </a:lnTo>
                <a:lnTo>
                  <a:pt x="52" y="611"/>
                </a:lnTo>
                <a:lnTo>
                  <a:pt x="182" y="611"/>
                </a:lnTo>
                <a:lnTo>
                  <a:pt x="182" y="611"/>
                </a:lnTo>
                <a:lnTo>
                  <a:pt x="185" y="610"/>
                </a:lnTo>
                <a:lnTo>
                  <a:pt x="187" y="608"/>
                </a:lnTo>
                <a:lnTo>
                  <a:pt x="189" y="606"/>
                </a:lnTo>
                <a:lnTo>
                  <a:pt x="190" y="602"/>
                </a:lnTo>
                <a:lnTo>
                  <a:pt x="190" y="557"/>
                </a:lnTo>
                <a:lnTo>
                  <a:pt x="190" y="557"/>
                </a:lnTo>
                <a:lnTo>
                  <a:pt x="195" y="554"/>
                </a:lnTo>
                <a:lnTo>
                  <a:pt x="198" y="549"/>
                </a:lnTo>
                <a:lnTo>
                  <a:pt x="200" y="545"/>
                </a:lnTo>
                <a:lnTo>
                  <a:pt x="200" y="539"/>
                </a:lnTo>
                <a:lnTo>
                  <a:pt x="200" y="539"/>
                </a:lnTo>
                <a:lnTo>
                  <a:pt x="200" y="535"/>
                </a:lnTo>
                <a:lnTo>
                  <a:pt x="199" y="531"/>
                </a:lnTo>
                <a:lnTo>
                  <a:pt x="197" y="528"/>
                </a:lnTo>
                <a:lnTo>
                  <a:pt x="195" y="525"/>
                </a:lnTo>
                <a:lnTo>
                  <a:pt x="193" y="523"/>
                </a:lnTo>
                <a:lnTo>
                  <a:pt x="189" y="521"/>
                </a:lnTo>
                <a:lnTo>
                  <a:pt x="185" y="520"/>
                </a:lnTo>
                <a:lnTo>
                  <a:pt x="182" y="519"/>
                </a:lnTo>
                <a:lnTo>
                  <a:pt x="182" y="519"/>
                </a:lnTo>
                <a:lnTo>
                  <a:pt x="177" y="520"/>
                </a:lnTo>
                <a:lnTo>
                  <a:pt x="174" y="521"/>
                </a:lnTo>
                <a:lnTo>
                  <a:pt x="170" y="523"/>
                </a:lnTo>
                <a:lnTo>
                  <a:pt x="167" y="525"/>
                </a:lnTo>
                <a:lnTo>
                  <a:pt x="165" y="528"/>
                </a:lnTo>
                <a:lnTo>
                  <a:pt x="163" y="531"/>
                </a:lnTo>
                <a:lnTo>
                  <a:pt x="162" y="535"/>
                </a:lnTo>
                <a:lnTo>
                  <a:pt x="162" y="539"/>
                </a:lnTo>
                <a:lnTo>
                  <a:pt x="162" y="539"/>
                </a:lnTo>
                <a:lnTo>
                  <a:pt x="163" y="545"/>
                </a:lnTo>
                <a:lnTo>
                  <a:pt x="165" y="549"/>
                </a:lnTo>
                <a:lnTo>
                  <a:pt x="168" y="554"/>
                </a:lnTo>
                <a:lnTo>
                  <a:pt x="173" y="557"/>
                </a:lnTo>
                <a:lnTo>
                  <a:pt x="173" y="594"/>
                </a:lnTo>
                <a:lnTo>
                  <a:pt x="52" y="594"/>
                </a:lnTo>
                <a:lnTo>
                  <a:pt x="52" y="594"/>
                </a:lnTo>
                <a:lnTo>
                  <a:pt x="45" y="592"/>
                </a:lnTo>
                <a:lnTo>
                  <a:pt x="38" y="590"/>
                </a:lnTo>
                <a:lnTo>
                  <a:pt x="33" y="588"/>
                </a:lnTo>
                <a:lnTo>
                  <a:pt x="27" y="584"/>
                </a:lnTo>
                <a:lnTo>
                  <a:pt x="23" y="578"/>
                </a:lnTo>
                <a:lnTo>
                  <a:pt x="21" y="572"/>
                </a:lnTo>
                <a:lnTo>
                  <a:pt x="18" y="566"/>
                </a:lnTo>
                <a:lnTo>
                  <a:pt x="17" y="559"/>
                </a:lnTo>
                <a:lnTo>
                  <a:pt x="17" y="480"/>
                </a:lnTo>
                <a:lnTo>
                  <a:pt x="345" y="480"/>
                </a:lnTo>
                <a:lnTo>
                  <a:pt x="345" y="559"/>
                </a:lnTo>
                <a:lnTo>
                  <a:pt x="345" y="559"/>
                </a:lnTo>
                <a:lnTo>
                  <a:pt x="345" y="566"/>
                </a:lnTo>
                <a:lnTo>
                  <a:pt x="343" y="572"/>
                </a:lnTo>
                <a:lnTo>
                  <a:pt x="339" y="578"/>
                </a:lnTo>
                <a:lnTo>
                  <a:pt x="335" y="584"/>
                </a:lnTo>
                <a:lnTo>
                  <a:pt x="330" y="588"/>
                </a:lnTo>
                <a:lnTo>
                  <a:pt x="324" y="590"/>
                </a:lnTo>
                <a:lnTo>
                  <a:pt x="317" y="592"/>
                </a:lnTo>
                <a:lnTo>
                  <a:pt x="310" y="594"/>
                </a:lnTo>
                <a:lnTo>
                  <a:pt x="257" y="594"/>
                </a:lnTo>
                <a:lnTo>
                  <a:pt x="257" y="594"/>
                </a:lnTo>
                <a:lnTo>
                  <a:pt x="254" y="595"/>
                </a:lnTo>
                <a:lnTo>
                  <a:pt x="250" y="596"/>
                </a:lnTo>
                <a:lnTo>
                  <a:pt x="249" y="599"/>
                </a:lnTo>
                <a:lnTo>
                  <a:pt x="248" y="602"/>
                </a:lnTo>
                <a:lnTo>
                  <a:pt x="248" y="602"/>
                </a:lnTo>
                <a:lnTo>
                  <a:pt x="249" y="606"/>
                </a:lnTo>
                <a:lnTo>
                  <a:pt x="250" y="608"/>
                </a:lnTo>
                <a:lnTo>
                  <a:pt x="254" y="610"/>
                </a:lnTo>
                <a:lnTo>
                  <a:pt x="257" y="611"/>
                </a:lnTo>
                <a:lnTo>
                  <a:pt x="310" y="611"/>
                </a:lnTo>
                <a:lnTo>
                  <a:pt x="310" y="611"/>
                </a:lnTo>
                <a:lnTo>
                  <a:pt x="321" y="610"/>
                </a:lnTo>
                <a:lnTo>
                  <a:pt x="330" y="607"/>
                </a:lnTo>
                <a:lnTo>
                  <a:pt x="339" y="602"/>
                </a:lnTo>
                <a:lnTo>
                  <a:pt x="347" y="596"/>
                </a:lnTo>
                <a:lnTo>
                  <a:pt x="354" y="588"/>
                </a:lnTo>
                <a:lnTo>
                  <a:pt x="358" y="579"/>
                </a:lnTo>
                <a:lnTo>
                  <a:pt x="361" y="569"/>
                </a:lnTo>
                <a:lnTo>
                  <a:pt x="363" y="559"/>
                </a:lnTo>
                <a:lnTo>
                  <a:pt x="363" y="52"/>
                </a:lnTo>
                <a:lnTo>
                  <a:pt x="363" y="52"/>
                </a:lnTo>
                <a:lnTo>
                  <a:pt x="361" y="41"/>
                </a:lnTo>
                <a:lnTo>
                  <a:pt x="358" y="32"/>
                </a:lnTo>
                <a:lnTo>
                  <a:pt x="354" y="23"/>
                </a:lnTo>
                <a:lnTo>
                  <a:pt x="347" y="16"/>
                </a:lnTo>
                <a:lnTo>
                  <a:pt x="339" y="9"/>
                </a:lnTo>
                <a:lnTo>
                  <a:pt x="330" y="5"/>
                </a:lnTo>
                <a:lnTo>
                  <a:pt x="321" y="1"/>
                </a:lnTo>
                <a:lnTo>
                  <a:pt x="310" y="0"/>
                </a:lnTo>
                <a:lnTo>
                  <a:pt x="310" y="0"/>
                </a:lnTo>
                <a:close/>
                <a:moveTo>
                  <a:pt x="52" y="18"/>
                </a:moveTo>
                <a:lnTo>
                  <a:pt x="310" y="18"/>
                </a:lnTo>
                <a:lnTo>
                  <a:pt x="310" y="18"/>
                </a:lnTo>
                <a:lnTo>
                  <a:pt x="317" y="18"/>
                </a:lnTo>
                <a:lnTo>
                  <a:pt x="324" y="20"/>
                </a:lnTo>
                <a:lnTo>
                  <a:pt x="330" y="23"/>
                </a:lnTo>
                <a:lnTo>
                  <a:pt x="335" y="28"/>
                </a:lnTo>
                <a:lnTo>
                  <a:pt x="339" y="32"/>
                </a:lnTo>
                <a:lnTo>
                  <a:pt x="343" y="39"/>
                </a:lnTo>
                <a:lnTo>
                  <a:pt x="345" y="46"/>
                </a:lnTo>
                <a:lnTo>
                  <a:pt x="345" y="52"/>
                </a:lnTo>
                <a:lnTo>
                  <a:pt x="345" y="78"/>
                </a:lnTo>
                <a:lnTo>
                  <a:pt x="17" y="78"/>
                </a:lnTo>
                <a:lnTo>
                  <a:pt x="17" y="52"/>
                </a:lnTo>
                <a:lnTo>
                  <a:pt x="17" y="52"/>
                </a:lnTo>
                <a:lnTo>
                  <a:pt x="18" y="46"/>
                </a:lnTo>
                <a:lnTo>
                  <a:pt x="21" y="39"/>
                </a:lnTo>
                <a:lnTo>
                  <a:pt x="23" y="32"/>
                </a:lnTo>
                <a:lnTo>
                  <a:pt x="27" y="28"/>
                </a:lnTo>
                <a:lnTo>
                  <a:pt x="33" y="23"/>
                </a:lnTo>
                <a:lnTo>
                  <a:pt x="38" y="20"/>
                </a:lnTo>
                <a:lnTo>
                  <a:pt x="45" y="18"/>
                </a:lnTo>
                <a:lnTo>
                  <a:pt x="52" y="18"/>
                </a:lnTo>
                <a:lnTo>
                  <a:pt x="52" y="18"/>
                </a:lnTo>
                <a:close/>
                <a:moveTo>
                  <a:pt x="17" y="463"/>
                </a:moveTo>
                <a:lnTo>
                  <a:pt x="17" y="95"/>
                </a:lnTo>
                <a:lnTo>
                  <a:pt x="345" y="95"/>
                </a:lnTo>
                <a:lnTo>
                  <a:pt x="345" y="463"/>
                </a:lnTo>
                <a:lnTo>
                  <a:pt x="17" y="463"/>
                </a:lnTo>
                <a:close/>
              </a:path>
            </a:pathLst>
          </a:custGeom>
          <a:solidFill>
            <a:srgbClr val="2D2E2C"/>
          </a:solidFill>
          <a:ln>
            <a:solidFill>
              <a:srgbClr val="0070C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sp>
        <p:nvSpPr>
          <p:cNvPr id="81" name="Freeform 9">
            <a:extLst>
              <a:ext uri="{FF2B5EF4-FFF2-40B4-BE49-F238E27FC236}">
                <a16:creationId xmlns:a16="http://schemas.microsoft.com/office/drawing/2014/main" id="{7F6A4BCB-8AB4-D57C-B5A2-2FFA111D582B}"/>
              </a:ext>
            </a:extLst>
          </p:cNvPr>
          <p:cNvSpPr>
            <a:spLocks noChangeArrowheads="1"/>
          </p:cNvSpPr>
          <p:nvPr/>
        </p:nvSpPr>
        <p:spPr bwMode="auto">
          <a:xfrm>
            <a:off x="15409709" y="1898020"/>
            <a:ext cx="389184" cy="409061"/>
          </a:xfrm>
          <a:custGeom>
            <a:avLst/>
            <a:gdLst>
              <a:gd name="T0" fmla="*/ 2025 w 2238"/>
              <a:gd name="T1" fmla="*/ 45 h 2409"/>
              <a:gd name="T2" fmla="*/ 2025 w 2238"/>
              <a:gd name="T3" fmla="*/ 45 h 2409"/>
              <a:gd name="T4" fmla="*/ 1988 w 2238"/>
              <a:gd name="T5" fmla="*/ 79 h 2409"/>
              <a:gd name="T6" fmla="*/ 2025 w 2238"/>
              <a:gd name="T7" fmla="*/ 116 h 2409"/>
              <a:gd name="T8" fmla="*/ 2166 w 2238"/>
              <a:gd name="T9" fmla="*/ 257 h 2409"/>
              <a:gd name="T10" fmla="*/ 2166 w 2238"/>
              <a:gd name="T11" fmla="*/ 1298 h 2409"/>
              <a:gd name="T12" fmla="*/ 2025 w 2238"/>
              <a:gd name="T13" fmla="*/ 1440 h 2409"/>
              <a:gd name="T14" fmla="*/ 214 w 2238"/>
              <a:gd name="T15" fmla="*/ 1440 h 2409"/>
              <a:gd name="T16" fmla="*/ 71 w 2238"/>
              <a:gd name="T17" fmla="*/ 1298 h 2409"/>
              <a:gd name="T18" fmla="*/ 71 w 2238"/>
              <a:gd name="T19" fmla="*/ 257 h 2409"/>
              <a:gd name="T20" fmla="*/ 214 w 2238"/>
              <a:gd name="T21" fmla="*/ 116 h 2409"/>
              <a:gd name="T22" fmla="*/ 1635 w 2238"/>
              <a:gd name="T23" fmla="*/ 116 h 2409"/>
              <a:gd name="T24" fmla="*/ 1708 w 2238"/>
              <a:gd name="T25" fmla="*/ 161 h 2409"/>
              <a:gd name="T26" fmla="*/ 1787 w 2238"/>
              <a:gd name="T27" fmla="*/ 79 h 2409"/>
              <a:gd name="T28" fmla="*/ 1708 w 2238"/>
              <a:gd name="T29" fmla="*/ 0 h 2409"/>
              <a:gd name="T30" fmla="*/ 1635 w 2238"/>
              <a:gd name="T31" fmla="*/ 45 h 2409"/>
              <a:gd name="T32" fmla="*/ 214 w 2238"/>
              <a:gd name="T33" fmla="*/ 45 h 2409"/>
              <a:gd name="T34" fmla="*/ 0 w 2238"/>
              <a:gd name="T35" fmla="*/ 257 h 2409"/>
              <a:gd name="T36" fmla="*/ 0 w 2238"/>
              <a:gd name="T37" fmla="*/ 1298 h 2409"/>
              <a:gd name="T38" fmla="*/ 214 w 2238"/>
              <a:gd name="T39" fmla="*/ 1510 h 2409"/>
              <a:gd name="T40" fmla="*/ 998 w 2238"/>
              <a:gd name="T41" fmla="*/ 1510 h 2409"/>
              <a:gd name="T42" fmla="*/ 998 w 2238"/>
              <a:gd name="T43" fmla="*/ 2376 h 2409"/>
              <a:gd name="T44" fmla="*/ 1031 w 2238"/>
              <a:gd name="T45" fmla="*/ 2408 h 2409"/>
              <a:gd name="T46" fmla="*/ 1063 w 2238"/>
              <a:gd name="T47" fmla="*/ 2376 h 2409"/>
              <a:gd name="T48" fmla="*/ 1063 w 2238"/>
              <a:gd name="T49" fmla="*/ 1510 h 2409"/>
              <a:gd name="T50" fmla="*/ 1174 w 2238"/>
              <a:gd name="T51" fmla="*/ 1510 h 2409"/>
              <a:gd name="T52" fmla="*/ 1174 w 2238"/>
              <a:gd name="T53" fmla="*/ 2376 h 2409"/>
              <a:gd name="T54" fmla="*/ 1206 w 2238"/>
              <a:gd name="T55" fmla="*/ 2408 h 2409"/>
              <a:gd name="T56" fmla="*/ 1238 w 2238"/>
              <a:gd name="T57" fmla="*/ 2376 h 2409"/>
              <a:gd name="T58" fmla="*/ 1238 w 2238"/>
              <a:gd name="T59" fmla="*/ 1510 h 2409"/>
              <a:gd name="T60" fmla="*/ 2025 w 2238"/>
              <a:gd name="T61" fmla="*/ 1510 h 2409"/>
              <a:gd name="T62" fmla="*/ 2237 w 2238"/>
              <a:gd name="T63" fmla="*/ 1298 h 2409"/>
              <a:gd name="T64" fmla="*/ 2237 w 2238"/>
              <a:gd name="T65" fmla="*/ 257 h 2409"/>
              <a:gd name="T66" fmla="*/ 2025 w 2238"/>
              <a:gd name="T67" fmla="*/ 45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38" h="2409">
                <a:moveTo>
                  <a:pt x="2025" y="45"/>
                </a:moveTo>
                <a:lnTo>
                  <a:pt x="2025" y="45"/>
                </a:lnTo>
                <a:cubicBezTo>
                  <a:pt x="2005" y="45"/>
                  <a:pt x="1988" y="60"/>
                  <a:pt x="1988" y="79"/>
                </a:cubicBezTo>
                <a:cubicBezTo>
                  <a:pt x="1988" y="99"/>
                  <a:pt x="2005" y="116"/>
                  <a:pt x="2025" y="116"/>
                </a:cubicBezTo>
                <a:cubicBezTo>
                  <a:pt x="2102" y="116"/>
                  <a:pt x="2166" y="180"/>
                  <a:pt x="2166" y="257"/>
                </a:cubicBezTo>
                <a:cubicBezTo>
                  <a:pt x="2166" y="1298"/>
                  <a:pt x="2166" y="1298"/>
                  <a:pt x="2166" y="1298"/>
                </a:cubicBezTo>
                <a:cubicBezTo>
                  <a:pt x="2166" y="1375"/>
                  <a:pt x="2102" y="1440"/>
                  <a:pt x="2025" y="1440"/>
                </a:cubicBezTo>
                <a:cubicBezTo>
                  <a:pt x="214" y="1440"/>
                  <a:pt x="214" y="1440"/>
                  <a:pt x="214" y="1440"/>
                </a:cubicBezTo>
                <a:cubicBezTo>
                  <a:pt x="135" y="1440"/>
                  <a:pt x="71" y="1375"/>
                  <a:pt x="71" y="1298"/>
                </a:cubicBezTo>
                <a:cubicBezTo>
                  <a:pt x="71" y="257"/>
                  <a:pt x="71" y="257"/>
                  <a:pt x="71" y="257"/>
                </a:cubicBezTo>
                <a:cubicBezTo>
                  <a:pt x="71" y="180"/>
                  <a:pt x="135" y="116"/>
                  <a:pt x="214" y="116"/>
                </a:cubicBezTo>
                <a:cubicBezTo>
                  <a:pt x="1635" y="116"/>
                  <a:pt x="1635" y="116"/>
                  <a:pt x="1635" y="116"/>
                </a:cubicBezTo>
                <a:cubicBezTo>
                  <a:pt x="1650" y="141"/>
                  <a:pt x="1675" y="161"/>
                  <a:pt x="1708" y="161"/>
                </a:cubicBezTo>
                <a:cubicBezTo>
                  <a:pt x="1750" y="161"/>
                  <a:pt x="1787" y="124"/>
                  <a:pt x="1787" y="79"/>
                </a:cubicBezTo>
                <a:cubicBezTo>
                  <a:pt x="1787" y="36"/>
                  <a:pt x="1750" y="0"/>
                  <a:pt x="1708" y="0"/>
                </a:cubicBezTo>
                <a:cubicBezTo>
                  <a:pt x="1675" y="0"/>
                  <a:pt x="1650" y="19"/>
                  <a:pt x="1635" y="45"/>
                </a:cubicBezTo>
                <a:cubicBezTo>
                  <a:pt x="214" y="45"/>
                  <a:pt x="214" y="45"/>
                  <a:pt x="214" y="45"/>
                </a:cubicBezTo>
                <a:cubicBezTo>
                  <a:pt x="97" y="45"/>
                  <a:pt x="0" y="139"/>
                  <a:pt x="0" y="257"/>
                </a:cubicBezTo>
                <a:cubicBezTo>
                  <a:pt x="0" y="1298"/>
                  <a:pt x="0" y="1298"/>
                  <a:pt x="0" y="1298"/>
                </a:cubicBezTo>
                <a:cubicBezTo>
                  <a:pt x="0" y="1416"/>
                  <a:pt x="97" y="1510"/>
                  <a:pt x="214" y="1510"/>
                </a:cubicBezTo>
                <a:cubicBezTo>
                  <a:pt x="998" y="1510"/>
                  <a:pt x="998" y="1510"/>
                  <a:pt x="998" y="1510"/>
                </a:cubicBezTo>
                <a:cubicBezTo>
                  <a:pt x="998" y="2376"/>
                  <a:pt x="998" y="2376"/>
                  <a:pt x="998" y="2376"/>
                </a:cubicBezTo>
                <a:cubicBezTo>
                  <a:pt x="998" y="2393"/>
                  <a:pt x="1013" y="2408"/>
                  <a:pt x="1031" y="2408"/>
                </a:cubicBezTo>
                <a:cubicBezTo>
                  <a:pt x="1048" y="2408"/>
                  <a:pt x="1063" y="2393"/>
                  <a:pt x="1063" y="2376"/>
                </a:cubicBezTo>
                <a:cubicBezTo>
                  <a:pt x="1063" y="1510"/>
                  <a:pt x="1063" y="1510"/>
                  <a:pt x="1063" y="1510"/>
                </a:cubicBezTo>
                <a:cubicBezTo>
                  <a:pt x="1174" y="1510"/>
                  <a:pt x="1174" y="1510"/>
                  <a:pt x="1174" y="1510"/>
                </a:cubicBezTo>
                <a:cubicBezTo>
                  <a:pt x="1174" y="2376"/>
                  <a:pt x="1174" y="2376"/>
                  <a:pt x="1174" y="2376"/>
                </a:cubicBezTo>
                <a:cubicBezTo>
                  <a:pt x="1174" y="2393"/>
                  <a:pt x="1189" y="2408"/>
                  <a:pt x="1206" y="2408"/>
                </a:cubicBezTo>
                <a:cubicBezTo>
                  <a:pt x="1225" y="2408"/>
                  <a:pt x="1238" y="2393"/>
                  <a:pt x="1238" y="2376"/>
                </a:cubicBezTo>
                <a:cubicBezTo>
                  <a:pt x="1238" y="1510"/>
                  <a:pt x="1238" y="1510"/>
                  <a:pt x="1238" y="1510"/>
                </a:cubicBezTo>
                <a:cubicBezTo>
                  <a:pt x="2025" y="1510"/>
                  <a:pt x="2025" y="1510"/>
                  <a:pt x="2025" y="1510"/>
                </a:cubicBezTo>
                <a:cubicBezTo>
                  <a:pt x="2143" y="1510"/>
                  <a:pt x="2237" y="1416"/>
                  <a:pt x="2237" y="1298"/>
                </a:cubicBezTo>
                <a:cubicBezTo>
                  <a:pt x="2237" y="257"/>
                  <a:pt x="2237" y="257"/>
                  <a:pt x="2237" y="257"/>
                </a:cubicBezTo>
                <a:cubicBezTo>
                  <a:pt x="2237" y="139"/>
                  <a:pt x="2143" y="45"/>
                  <a:pt x="2025" y="45"/>
                </a:cubicBezTo>
              </a:path>
            </a:pathLst>
          </a:custGeom>
          <a:solidFill>
            <a:srgbClr val="1D1D1B"/>
          </a:solidFill>
          <a:ln>
            <a:solidFill>
              <a:srgbClr val="0070C0"/>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685800">
              <a:defRPr/>
            </a:pPr>
            <a:endParaRPr lang="en-GB" sz="1500" kern="0">
              <a:solidFill>
                <a:sysClr val="windowText" lastClr="000000"/>
              </a:solidFill>
              <a:latin typeface="Poppins" panose="020B0604020202020204" charset="0"/>
              <a:cs typeface="Poppins" panose="020B0604020202020204" charset="0"/>
              <a:sym typeface="Arial"/>
            </a:endParaRPr>
          </a:p>
        </p:txBody>
      </p:sp>
      <p:cxnSp>
        <p:nvCxnSpPr>
          <p:cNvPr id="82" name="Connecteur droit 81">
            <a:extLst>
              <a:ext uri="{FF2B5EF4-FFF2-40B4-BE49-F238E27FC236}">
                <a16:creationId xmlns:a16="http://schemas.microsoft.com/office/drawing/2014/main" id="{96046900-5063-A27D-6F1B-8674A2F4B14E}"/>
              </a:ext>
            </a:extLst>
          </p:cNvPr>
          <p:cNvCxnSpPr>
            <a:cxnSpLocks/>
            <a:stCxn id="68" idx="3"/>
          </p:cNvCxnSpPr>
          <p:nvPr/>
        </p:nvCxnSpPr>
        <p:spPr>
          <a:xfrm>
            <a:off x="15273335" y="2414588"/>
            <a:ext cx="2671766" cy="0"/>
          </a:xfrm>
          <a:prstGeom prst="line">
            <a:avLst/>
          </a:prstGeom>
        </p:spPr>
        <p:style>
          <a:lnRef idx="1">
            <a:schemeClr val="accent1"/>
          </a:lnRef>
          <a:fillRef idx="0">
            <a:schemeClr val="accent1"/>
          </a:fillRef>
          <a:effectRef idx="0">
            <a:schemeClr val="accent1"/>
          </a:effectRef>
          <a:fontRef idx="minor">
            <a:schemeClr val="tx1"/>
          </a:fontRef>
        </p:style>
      </p:cxnSp>
      <p:sp>
        <p:nvSpPr>
          <p:cNvPr id="83" name="ZoneTexte 82">
            <a:extLst>
              <a:ext uri="{FF2B5EF4-FFF2-40B4-BE49-F238E27FC236}">
                <a16:creationId xmlns:a16="http://schemas.microsoft.com/office/drawing/2014/main" id="{A5E8A02F-51E0-D568-6A02-FB7AA136BB1A}"/>
              </a:ext>
            </a:extLst>
          </p:cNvPr>
          <p:cNvSpPr txBox="1"/>
          <p:nvPr/>
        </p:nvSpPr>
        <p:spPr>
          <a:xfrm>
            <a:off x="15324320" y="2399077"/>
            <a:ext cx="2520242" cy="507831"/>
          </a:xfrm>
          <a:prstGeom prst="rect">
            <a:avLst/>
          </a:prstGeom>
          <a:noFill/>
        </p:spPr>
        <p:txBody>
          <a:bodyPr wrap="none" rtlCol="0">
            <a:spAutoFit/>
          </a:bodyPr>
          <a:lstStyle/>
          <a:p>
            <a:pPr defTabSz="1371600"/>
            <a:r>
              <a:rPr lang="fr-FR" sz="2700" b="1" dirty="0">
                <a:solidFill>
                  <a:srgbClr val="7F7F7F"/>
                </a:solidFill>
                <a:latin typeface="Lato Light"/>
              </a:rPr>
              <a:t>07h00 – 08h00</a:t>
            </a:r>
          </a:p>
        </p:txBody>
      </p:sp>
      <p:sp>
        <p:nvSpPr>
          <p:cNvPr id="84" name="Freeform 8">
            <a:extLst>
              <a:ext uri="{FF2B5EF4-FFF2-40B4-BE49-F238E27FC236}">
                <a16:creationId xmlns:a16="http://schemas.microsoft.com/office/drawing/2014/main" id="{94D2C76C-2F2B-FBFD-4D6D-43AE9A895E42}"/>
              </a:ext>
            </a:extLst>
          </p:cNvPr>
          <p:cNvSpPr>
            <a:spLocks noEditPoints="1"/>
          </p:cNvSpPr>
          <p:nvPr/>
        </p:nvSpPr>
        <p:spPr bwMode="auto">
          <a:xfrm>
            <a:off x="15353219" y="5494233"/>
            <a:ext cx="455144" cy="409059"/>
          </a:xfrm>
          <a:custGeom>
            <a:avLst/>
            <a:gdLst>
              <a:gd name="T0" fmla="*/ 662 w 682"/>
              <a:gd name="T1" fmla="*/ 165 h 486"/>
              <a:gd name="T2" fmla="*/ 651 w 682"/>
              <a:gd name="T3" fmla="*/ 168 h 486"/>
              <a:gd name="T4" fmla="*/ 644 w 682"/>
              <a:gd name="T5" fmla="*/ 176 h 486"/>
              <a:gd name="T6" fmla="*/ 477 w 682"/>
              <a:gd name="T7" fmla="*/ 6 h 486"/>
              <a:gd name="T8" fmla="*/ 474 w 682"/>
              <a:gd name="T9" fmla="*/ 3 h 486"/>
              <a:gd name="T10" fmla="*/ 469 w 682"/>
              <a:gd name="T11" fmla="*/ 0 h 486"/>
              <a:gd name="T12" fmla="*/ 466 w 682"/>
              <a:gd name="T13" fmla="*/ 2 h 486"/>
              <a:gd name="T14" fmla="*/ 461 w 682"/>
              <a:gd name="T15" fmla="*/ 6 h 486"/>
              <a:gd name="T16" fmla="*/ 461 w 682"/>
              <a:gd name="T17" fmla="*/ 13 h 486"/>
              <a:gd name="T18" fmla="*/ 336 w 682"/>
              <a:gd name="T19" fmla="*/ 176 h 486"/>
              <a:gd name="T20" fmla="*/ 209 w 682"/>
              <a:gd name="T21" fmla="*/ 13 h 486"/>
              <a:gd name="T22" fmla="*/ 210 w 682"/>
              <a:gd name="T23" fmla="*/ 9 h 486"/>
              <a:gd name="T24" fmla="*/ 208 w 682"/>
              <a:gd name="T25" fmla="*/ 4 h 486"/>
              <a:gd name="T26" fmla="*/ 206 w 682"/>
              <a:gd name="T27" fmla="*/ 2 h 486"/>
              <a:gd name="T28" fmla="*/ 199 w 682"/>
              <a:gd name="T29" fmla="*/ 2 h 486"/>
              <a:gd name="T30" fmla="*/ 194 w 682"/>
              <a:gd name="T31" fmla="*/ 6 h 486"/>
              <a:gd name="T32" fmla="*/ 9 w 682"/>
              <a:gd name="T33" fmla="*/ 176 h 486"/>
              <a:gd name="T34" fmla="*/ 5 w 682"/>
              <a:gd name="T35" fmla="*/ 177 h 486"/>
              <a:gd name="T36" fmla="*/ 2 w 682"/>
              <a:gd name="T37" fmla="*/ 179 h 486"/>
              <a:gd name="T38" fmla="*/ 0 w 682"/>
              <a:gd name="T39" fmla="*/ 187 h 486"/>
              <a:gd name="T40" fmla="*/ 94 w 682"/>
              <a:gd name="T41" fmla="*/ 481 h 486"/>
              <a:gd name="T42" fmla="*/ 97 w 682"/>
              <a:gd name="T43" fmla="*/ 485 h 486"/>
              <a:gd name="T44" fmla="*/ 103 w 682"/>
              <a:gd name="T45" fmla="*/ 486 h 486"/>
              <a:gd name="T46" fmla="*/ 569 w 682"/>
              <a:gd name="T47" fmla="*/ 486 h 486"/>
              <a:gd name="T48" fmla="*/ 571 w 682"/>
              <a:gd name="T49" fmla="*/ 486 h 486"/>
              <a:gd name="T50" fmla="*/ 575 w 682"/>
              <a:gd name="T51" fmla="*/ 483 h 486"/>
              <a:gd name="T52" fmla="*/ 644 w 682"/>
              <a:gd name="T53" fmla="*/ 270 h 486"/>
              <a:gd name="T54" fmla="*/ 644 w 682"/>
              <a:gd name="T55" fmla="*/ 267 h 486"/>
              <a:gd name="T56" fmla="*/ 641 w 682"/>
              <a:gd name="T57" fmla="*/ 260 h 486"/>
              <a:gd name="T58" fmla="*/ 639 w 682"/>
              <a:gd name="T59" fmla="*/ 259 h 486"/>
              <a:gd name="T60" fmla="*/ 632 w 682"/>
              <a:gd name="T61" fmla="*/ 259 h 486"/>
              <a:gd name="T62" fmla="*/ 628 w 682"/>
              <a:gd name="T63" fmla="*/ 264 h 486"/>
              <a:gd name="T64" fmla="*/ 443 w 682"/>
              <a:gd name="T65" fmla="*/ 322 h 486"/>
              <a:gd name="T66" fmla="*/ 644 w 682"/>
              <a:gd name="T67" fmla="*/ 193 h 486"/>
              <a:gd name="T68" fmla="*/ 648 w 682"/>
              <a:gd name="T69" fmla="*/ 198 h 486"/>
              <a:gd name="T70" fmla="*/ 656 w 682"/>
              <a:gd name="T71" fmla="*/ 203 h 486"/>
              <a:gd name="T72" fmla="*/ 662 w 682"/>
              <a:gd name="T73" fmla="*/ 205 h 486"/>
              <a:gd name="T74" fmla="*/ 670 w 682"/>
              <a:gd name="T75" fmla="*/ 202 h 486"/>
              <a:gd name="T76" fmla="*/ 675 w 682"/>
              <a:gd name="T77" fmla="*/ 199 h 486"/>
              <a:gd name="T78" fmla="*/ 680 w 682"/>
              <a:gd name="T79" fmla="*/ 192 h 486"/>
              <a:gd name="T80" fmla="*/ 682 w 682"/>
              <a:gd name="T81" fmla="*/ 185 h 486"/>
              <a:gd name="T82" fmla="*/ 681 w 682"/>
              <a:gd name="T83" fmla="*/ 180 h 486"/>
              <a:gd name="T84" fmla="*/ 679 w 682"/>
              <a:gd name="T85" fmla="*/ 173 h 486"/>
              <a:gd name="T86" fmla="*/ 673 w 682"/>
              <a:gd name="T87" fmla="*/ 168 h 486"/>
              <a:gd name="T88" fmla="*/ 665 w 682"/>
              <a:gd name="T89" fmla="*/ 166 h 486"/>
              <a:gd name="T90" fmla="*/ 662 w 682"/>
              <a:gd name="T91" fmla="*/ 165 h 486"/>
              <a:gd name="T92" fmla="*/ 227 w 682"/>
              <a:gd name="T93" fmla="*/ 322 h 486"/>
              <a:gd name="T94" fmla="*/ 20 w 682"/>
              <a:gd name="T95" fmla="*/ 193 h 486"/>
              <a:gd name="T96" fmla="*/ 67 w 682"/>
              <a:gd name="T97" fmla="*/ 340 h 486"/>
              <a:gd name="T98" fmla="*/ 265 w 682"/>
              <a:gd name="T99" fmla="*/ 470 h 486"/>
              <a:gd name="T100" fmla="*/ 67 w 682"/>
              <a:gd name="T101" fmla="*/ 340 h 486"/>
              <a:gd name="T102" fmla="*/ 421 w 682"/>
              <a:gd name="T103" fmla="*/ 340 h 486"/>
              <a:gd name="T104" fmla="*/ 336 w 682"/>
              <a:gd name="T105" fmla="*/ 470 h 486"/>
              <a:gd name="T106" fmla="*/ 250 w 682"/>
              <a:gd name="T107" fmla="*/ 340 h 486"/>
              <a:gd name="T108" fmla="*/ 603 w 682"/>
              <a:gd name="T109" fmla="*/ 340 h 486"/>
              <a:gd name="T110" fmla="*/ 406 w 682"/>
              <a:gd name="T111" fmla="*/ 470 h 486"/>
              <a:gd name="T112" fmla="*/ 603 w 682"/>
              <a:gd name="T113" fmla="*/ 340 h 486"/>
              <a:gd name="T114" fmla="*/ 336 w 682"/>
              <a:gd name="T115" fmla="*/ 322 h 486"/>
              <a:gd name="T116" fmla="*/ 212 w 682"/>
              <a:gd name="T117" fmla="*/ 193 h 486"/>
              <a:gd name="T118" fmla="*/ 458 w 682"/>
              <a:gd name="T119" fmla="*/ 19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2" h="486">
                <a:moveTo>
                  <a:pt x="662" y="165"/>
                </a:moveTo>
                <a:lnTo>
                  <a:pt x="662" y="165"/>
                </a:lnTo>
                <a:lnTo>
                  <a:pt x="656" y="166"/>
                </a:lnTo>
                <a:lnTo>
                  <a:pt x="651" y="168"/>
                </a:lnTo>
                <a:lnTo>
                  <a:pt x="648" y="171"/>
                </a:lnTo>
                <a:lnTo>
                  <a:pt x="644" y="176"/>
                </a:lnTo>
                <a:lnTo>
                  <a:pt x="557" y="176"/>
                </a:lnTo>
                <a:lnTo>
                  <a:pt x="477" y="6"/>
                </a:lnTo>
                <a:lnTo>
                  <a:pt x="477" y="6"/>
                </a:lnTo>
                <a:lnTo>
                  <a:pt x="474" y="3"/>
                </a:lnTo>
                <a:lnTo>
                  <a:pt x="472" y="2"/>
                </a:lnTo>
                <a:lnTo>
                  <a:pt x="469" y="0"/>
                </a:lnTo>
                <a:lnTo>
                  <a:pt x="466" y="2"/>
                </a:lnTo>
                <a:lnTo>
                  <a:pt x="466" y="2"/>
                </a:lnTo>
                <a:lnTo>
                  <a:pt x="462" y="4"/>
                </a:lnTo>
                <a:lnTo>
                  <a:pt x="461" y="6"/>
                </a:lnTo>
                <a:lnTo>
                  <a:pt x="460" y="9"/>
                </a:lnTo>
                <a:lnTo>
                  <a:pt x="461" y="13"/>
                </a:lnTo>
                <a:lnTo>
                  <a:pt x="538" y="176"/>
                </a:lnTo>
                <a:lnTo>
                  <a:pt x="336" y="176"/>
                </a:lnTo>
                <a:lnTo>
                  <a:pt x="133" y="176"/>
                </a:lnTo>
                <a:lnTo>
                  <a:pt x="209" y="13"/>
                </a:lnTo>
                <a:lnTo>
                  <a:pt x="209" y="13"/>
                </a:lnTo>
                <a:lnTo>
                  <a:pt x="210" y="9"/>
                </a:lnTo>
                <a:lnTo>
                  <a:pt x="210" y="6"/>
                </a:lnTo>
                <a:lnTo>
                  <a:pt x="208" y="4"/>
                </a:lnTo>
                <a:lnTo>
                  <a:pt x="206" y="2"/>
                </a:lnTo>
                <a:lnTo>
                  <a:pt x="206" y="2"/>
                </a:lnTo>
                <a:lnTo>
                  <a:pt x="201" y="0"/>
                </a:lnTo>
                <a:lnTo>
                  <a:pt x="199" y="2"/>
                </a:lnTo>
                <a:lnTo>
                  <a:pt x="196" y="3"/>
                </a:lnTo>
                <a:lnTo>
                  <a:pt x="194" y="6"/>
                </a:lnTo>
                <a:lnTo>
                  <a:pt x="114" y="176"/>
                </a:lnTo>
                <a:lnTo>
                  <a:pt x="9" y="176"/>
                </a:lnTo>
                <a:lnTo>
                  <a:pt x="9" y="176"/>
                </a:lnTo>
                <a:lnTo>
                  <a:pt x="5" y="177"/>
                </a:lnTo>
                <a:lnTo>
                  <a:pt x="2" y="179"/>
                </a:lnTo>
                <a:lnTo>
                  <a:pt x="2" y="179"/>
                </a:lnTo>
                <a:lnTo>
                  <a:pt x="0" y="183"/>
                </a:lnTo>
                <a:lnTo>
                  <a:pt x="0" y="187"/>
                </a:lnTo>
                <a:lnTo>
                  <a:pt x="94" y="481"/>
                </a:lnTo>
                <a:lnTo>
                  <a:pt x="94" y="481"/>
                </a:lnTo>
                <a:lnTo>
                  <a:pt x="95" y="483"/>
                </a:lnTo>
                <a:lnTo>
                  <a:pt x="97" y="485"/>
                </a:lnTo>
                <a:lnTo>
                  <a:pt x="99" y="486"/>
                </a:lnTo>
                <a:lnTo>
                  <a:pt x="103" y="486"/>
                </a:lnTo>
                <a:lnTo>
                  <a:pt x="336" y="486"/>
                </a:lnTo>
                <a:lnTo>
                  <a:pt x="569" y="486"/>
                </a:lnTo>
                <a:lnTo>
                  <a:pt x="569" y="486"/>
                </a:lnTo>
                <a:lnTo>
                  <a:pt x="571" y="486"/>
                </a:lnTo>
                <a:lnTo>
                  <a:pt x="573" y="485"/>
                </a:lnTo>
                <a:lnTo>
                  <a:pt x="575" y="483"/>
                </a:lnTo>
                <a:lnTo>
                  <a:pt x="577" y="481"/>
                </a:lnTo>
                <a:lnTo>
                  <a:pt x="644" y="270"/>
                </a:lnTo>
                <a:lnTo>
                  <a:pt x="644" y="270"/>
                </a:lnTo>
                <a:lnTo>
                  <a:pt x="644" y="267"/>
                </a:lnTo>
                <a:lnTo>
                  <a:pt x="643" y="263"/>
                </a:lnTo>
                <a:lnTo>
                  <a:pt x="641" y="260"/>
                </a:lnTo>
                <a:lnTo>
                  <a:pt x="639" y="259"/>
                </a:lnTo>
                <a:lnTo>
                  <a:pt x="639" y="259"/>
                </a:lnTo>
                <a:lnTo>
                  <a:pt x="634" y="259"/>
                </a:lnTo>
                <a:lnTo>
                  <a:pt x="632" y="259"/>
                </a:lnTo>
                <a:lnTo>
                  <a:pt x="629" y="261"/>
                </a:lnTo>
                <a:lnTo>
                  <a:pt x="628" y="264"/>
                </a:lnTo>
                <a:lnTo>
                  <a:pt x="609" y="322"/>
                </a:lnTo>
                <a:lnTo>
                  <a:pt x="443" y="322"/>
                </a:lnTo>
                <a:lnTo>
                  <a:pt x="476" y="193"/>
                </a:lnTo>
                <a:lnTo>
                  <a:pt x="644" y="193"/>
                </a:lnTo>
                <a:lnTo>
                  <a:pt x="644" y="193"/>
                </a:lnTo>
                <a:lnTo>
                  <a:pt x="648" y="198"/>
                </a:lnTo>
                <a:lnTo>
                  <a:pt x="651" y="201"/>
                </a:lnTo>
                <a:lnTo>
                  <a:pt x="656" y="203"/>
                </a:lnTo>
                <a:lnTo>
                  <a:pt x="662" y="205"/>
                </a:lnTo>
                <a:lnTo>
                  <a:pt x="662" y="205"/>
                </a:lnTo>
                <a:lnTo>
                  <a:pt x="665" y="203"/>
                </a:lnTo>
                <a:lnTo>
                  <a:pt x="670" y="202"/>
                </a:lnTo>
                <a:lnTo>
                  <a:pt x="673" y="201"/>
                </a:lnTo>
                <a:lnTo>
                  <a:pt x="675" y="199"/>
                </a:lnTo>
                <a:lnTo>
                  <a:pt x="679" y="196"/>
                </a:lnTo>
                <a:lnTo>
                  <a:pt x="680" y="192"/>
                </a:lnTo>
                <a:lnTo>
                  <a:pt x="681" y="189"/>
                </a:lnTo>
                <a:lnTo>
                  <a:pt x="682" y="185"/>
                </a:lnTo>
                <a:lnTo>
                  <a:pt x="682" y="185"/>
                </a:lnTo>
                <a:lnTo>
                  <a:pt x="681" y="180"/>
                </a:lnTo>
                <a:lnTo>
                  <a:pt x="680" y="177"/>
                </a:lnTo>
                <a:lnTo>
                  <a:pt x="679" y="173"/>
                </a:lnTo>
                <a:lnTo>
                  <a:pt x="675" y="170"/>
                </a:lnTo>
                <a:lnTo>
                  <a:pt x="673" y="168"/>
                </a:lnTo>
                <a:lnTo>
                  <a:pt x="670" y="167"/>
                </a:lnTo>
                <a:lnTo>
                  <a:pt x="665" y="166"/>
                </a:lnTo>
                <a:lnTo>
                  <a:pt x="662" y="165"/>
                </a:lnTo>
                <a:lnTo>
                  <a:pt x="662" y="165"/>
                </a:lnTo>
                <a:close/>
                <a:moveTo>
                  <a:pt x="195" y="193"/>
                </a:moveTo>
                <a:lnTo>
                  <a:pt x="227" y="322"/>
                </a:lnTo>
                <a:lnTo>
                  <a:pt x="62" y="322"/>
                </a:lnTo>
                <a:lnTo>
                  <a:pt x="20" y="193"/>
                </a:lnTo>
                <a:lnTo>
                  <a:pt x="195" y="193"/>
                </a:lnTo>
                <a:close/>
                <a:moveTo>
                  <a:pt x="67" y="340"/>
                </a:moveTo>
                <a:lnTo>
                  <a:pt x="231" y="340"/>
                </a:lnTo>
                <a:lnTo>
                  <a:pt x="265" y="470"/>
                </a:lnTo>
                <a:lnTo>
                  <a:pt x="108" y="470"/>
                </a:lnTo>
                <a:lnTo>
                  <a:pt x="67" y="340"/>
                </a:lnTo>
                <a:close/>
                <a:moveTo>
                  <a:pt x="336" y="340"/>
                </a:moveTo>
                <a:lnTo>
                  <a:pt x="421" y="340"/>
                </a:lnTo>
                <a:lnTo>
                  <a:pt x="388" y="470"/>
                </a:lnTo>
                <a:lnTo>
                  <a:pt x="336" y="470"/>
                </a:lnTo>
                <a:lnTo>
                  <a:pt x="282" y="470"/>
                </a:lnTo>
                <a:lnTo>
                  <a:pt x="250" y="340"/>
                </a:lnTo>
                <a:lnTo>
                  <a:pt x="336" y="340"/>
                </a:lnTo>
                <a:close/>
                <a:moveTo>
                  <a:pt x="603" y="340"/>
                </a:moveTo>
                <a:lnTo>
                  <a:pt x="562" y="470"/>
                </a:lnTo>
                <a:lnTo>
                  <a:pt x="406" y="470"/>
                </a:lnTo>
                <a:lnTo>
                  <a:pt x="439" y="340"/>
                </a:lnTo>
                <a:lnTo>
                  <a:pt x="603" y="340"/>
                </a:lnTo>
                <a:close/>
                <a:moveTo>
                  <a:pt x="426" y="322"/>
                </a:moveTo>
                <a:lnTo>
                  <a:pt x="336" y="322"/>
                </a:lnTo>
                <a:lnTo>
                  <a:pt x="246" y="322"/>
                </a:lnTo>
                <a:lnTo>
                  <a:pt x="212" y="193"/>
                </a:lnTo>
                <a:lnTo>
                  <a:pt x="336" y="193"/>
                </a:lnTo>
                <a:lnTo>
                  <a:pt x="458" y="193"/>
                </a:lnTo>
                <a:lnTo>
                  <a:pt x="426" y="322"/>
                </a:lnTo>
                <a:close/>
              </a:path>
            </a:pathLst>
          </a:custGeom>
          <a:solidFill>
            <a:srgbClr val="2D2E2C"/>
          </a:solidFill>
          <a:ln>
            <a:solidFill>
              <a:srgbClr val="0070C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sp>
        <p:nvSpPr>
          <p:cNvPr id="85" name="Freeform 442">
            <a:extLst>
              <a:ext uri="{FF2B5EF4-FFF2-40B4-BE49-F238E27FC236}">
                <a16:creationId xmlns:a16="http://schemas.microsoft.com/office/drawing/2014/main" id="{72D72CC3-DD6B-94EE-E747-CEB12E0ACAA8}"/>
              </a:ext>
            </a:extLst>
          </p:cNvPr>
          <p:cNvSpPr>
            <a:spLocks noChangeArrowheads="1"/>
          </p:cNvSpPr>
          <p:nvPr/>
        </p:nvSpPr>
        <p:spPr bwMode="auto">
          <a:xfrm>
            <a:off x="14862977" y="5518661"/>
            <a:ext cx="443052" cy="377868"/>
          </a:xfrm>
          <a:custGeom>
            <a:avLst/>
            <a:gdLst>
              <a:gd name="connsiteX0" fmla="*/ 2656740 w 4579758"/>
              <a:gd name="connsiteY0" fmla="*/ 3147338 h 4184696"/>
              <a:gd name="connsiteX1" fmla="*/ 3951029 w 4579758"/>
              <a:gd name="connsiteY1" fmla="*/ 3147338 h 4184696"/>
              <a:gd name="connsiteX2" fmla="*/ 4013512 w 4579758"/>
              <a:gd name="connsiteY2" fmla="*/ 3210189 h 4184696"/>
              <a:gd name="connsiteX3" fmla="*/ 3951029 w 4579758"/>
              <a:gd name="connsiteY3" fmla="*/ 3276033 h 4184696"/>
              <a:gd name="connsiteX4" fmla="*/ 2656740 w 4579758"/>
              <a:gd name="connsiteY4" fmla="*/ 3276033 h 4184696"/>
              <a:gd name="connsiteX5" fmla="*/ 2594257 w 4579758"/>
              <a:gd name="connsiteY5" fmla="*/ 3210189 h 4184696"/>
              <a:gd name="connsiteX6" fmla="*/ 2656740 w 4579758"/>
              <a:gd name="connsiteY6" fmla="*/ 3147338 h 4184696"/>
              <a:gd name="connsiteX7" fmla="*/ 2656740 w 4579758"/>
              <a:gd name="connsiteY7" fmla="*/ 2686435 h 4184696"/>
              <a:gd name="connsiteX8" fmla="*/ 3951029 w 4579758"/>
              <a:gd name="connsiteY8" fmla="*/ 2686435 h 4184696"/>
              <a:gd name="connsiteX9" fmla="*/ 4013512 w 4579758"/>
              <a:gd name="connsiteY9" fmla="*/ 2750748 h 4184696"/>
              <a:gd name="connsiteX10" fmla="*/ 3951029 w 4579758"/>
              <a:gd name="connsiteY10" fmla="*/ 2815061 h 4184696"/>
              <a:gd name="connsiteX11" fmla="*/ 2656740 w 4579758"/>
              <a:gd name="connsiteY11" fmla="*/ 2815061 h 4184696"/>
              <a:gd name="connsiteX12" fmla="*/ 2594257 w 4579758"/>
              <a:gd name="connsiteY12" fmla="*/ 2750748 h 4184696"/>
              <a:gd name="connsiteX13" fmla="*/ 2656740 w 4579758"/>
              <a:gd name="connsiteY13" fmla="*/ 2686435 h 4184696"/>
              <a:gd name="connsiteX14" fmla="*/ 2656740 w 4579758"/>
              <a:gd name="connsiteY14" fmla="*/ 2225523 h 4184696"/>
              <a:gd name="connsiteX15" fmla="*/ 3951029 w 4579758"/>
              <a:gd name="connsiteY15" fmla="*/ 2225523 h 4184696"/>
              <a:gd name="connsiteX16" fmla="*/ 4013512 w 4579758"/>
              <a:gd name="connsiteY16" fmla="*/ 2289836 h 4184696"/>
              <a:gd name="connsiteX17" fmla="*/ 3951029 w 4579758"/>
              <a:gd name="connsiteY17" fmla="*/ 2354149 h 4184696"/>
              <a:gd name="connsiteX18" fmla="*/ 2656740 w 4579758"/>
              <a:gd name="connsiteY18" fmla="*/ 2354149 h 4184696"/>
              <a:gd name="connsiteX19" fmla="*/ 2594257 w 4579758"/>
              <a:gd name="connsiteY19" fmla="*/ 2289836 h 4184696"/>
              <a:gd name="connsiteX20" fmla="*/ 2656740 w 4579758"/>
              <a:gd name="connsiteY20" fmla="*/ 2225523 h 4184696"/>
              <a:gd name="connsiteX21" fmla="*/ 1271426 w 4579758"/>
              <a:gd name="connsiteY21" fmla="*/ 2164022 h 4184696"/>
              <a:gd name="connsiteX22" fmla="*/ 688253 w 4579758"/>
              <a:gd name="connsiteY22" fmla="*/ 2757362 h 4184696"/>
              <a:gd name="connsiteX23" fmla="*/ 1271426 w 4579758"/>
              <a:gd name="connsiteY23" fmla="*/ 3347706 h 4184696"/>
              <a:gd name="connsiteX24" fmla="*/ 1860551 w 4579758"/>
              <a:gd name="connsiteY24" fmla="*/ 2757362 h 4184696"/>
              <a:gd name="connsiteX25" fmla="*/ 1271426 w 4579758"/>
              <a:gd name="connsiteY25" fmla="*/ 2164022 h 4184696"/>
              <a:gd name="connsiteX26" fmla="*/ 1271426 w 4579758"/>
              <a:gd name="connsiteY26" fmla="*/ 2041159 h 4184696"/>
              <a:gd name="connsiteX27" fmla="*/ 1985517 w 4579758"/>
              <a:gd name="connsiteY27" fmla="*/ 2757362 h 4184696"/>
              <a:gd name="connsiteX28" fmla="*/ 1271426 w 4579758"/>
              <a:gd name="connsiteY28" fmla="*/ 3473566 h 4184696"/>
              <a:gd name="connsiteX29" fmla="*/ 566262 w 4579758"/>
              <a:gd name="connsiteY29" fmla="*/ 2757362 h 4184696"/>
              <a:gd name="connsiteX30" fmla="*/ 1271426 w 4579758"/>
              <a:gd name="connsiteY30" fmla="*/ 2041159 h 4184696"/>
              <a:gd name="connsiteX31" fmla="*/ 787114 w 4579758"/>
              <a:gd name="connsiteY31" fmla="*/ 0 h 4184696"/>
              <a:gd name="connsiteX32" fmla="*/ 920796 w 4579758"/>
              <a:gd name="connsiteY32" fmla="*/ 86942 h 4184696"/>
              <a:gd name="connsiteX33" fmla="*/ 927072 w 4579758"/>
              <a:gd name="connsiteY33" fmla="*/ 118629 h 4184696"/>
              <a:gd name="connsiteX34" fmla="*/ 1042316 w 4579758"/>
              <a:gd name="connsiteY34" fmla="*/ 169051 h 4184696"/>
              <a:gd name="connsiteX35" fmla="*/ 3621827 w 4579758"/>
              <a:gd name="connsiteY35" fmla="*/ 1297662 h 4184696"/>
              <a:gd name="connsiteX36" fmla="*/ 3635644 w 4579758"/>
              <a:gd name="connsiteY36" fmla="*/ 1303707 h 4184696"/>
              <a:gd name="connsiteX37" fmla="*/ 3639687 w 4579758"/>
              <a:gd name="connsiteY37" fmla="*/ 1303707 h 4184696"/>
              <a:gd name="connsiteX38" fmla="*/ 4224715 w 4579758"/>
              <a:gd name="connsiteY38" fmla="*/ 1303707 h 4184696"/>
              <a:gd name="connsiteX39" fmla="*/ 4579758 w 4579758"/>
              <a:gd name="connsiteY39" fmla="*/ 1661594 h 4184696"/>
              <a:gd name="connsiteX40" fmla="*/ 4579758 w 4579758"/>
              <a:gd name="connsiteY40" fmla="*/ 3823827 h 4184696"/>
              <a:gd name="connsiteX41" fmla="*/ 4224715 w 4579758"/>
              <a:gd name="connsiteY41" fmla="*/ 4184696 h 4184696"/>
              <a:gd name="connsiteX42" fmla="*/ 358026 w 4579758"/>
              <a:gd name="connsiteY42" fmla="*/ 4184696 h 4184696"/>
              <a:gd name="connsiteX43" fmla="*/ 0 w 4579758"/>
              <a:gd name="connsiteY43" fmla="*/ 3823827 h 4184696"/>
              <a:gd name="connsiteX44" fmla="*/ 0 w 4579758"/>
              <a:gd name="connsiteY44" fmla="*/ 1661594 h 4184696"/>
              <a:gd name="connsiteX45" fmla="*/ 358026 w 4579758"/>
              <a:gd name="connsiteY45" fmla="*/ 1303707 h 4184696"/>
              <a:gd name="connsiteX46" fmla="*/ 2562874 w 4579758"/>
              <a:gd name="connsiteY46" fmla="*/ 1303707 h 4184696"/>
              <a:gd name="connsiteX47" fmla="*/ 2562874 w 4579758"/>
              <a:gd name="connsiteY47" fmla="*/ 1305664 h 4184696"/>
              <a:gd name="connsiteX48" fmla="*/ 2562874 w 4579758"/>
              <a:gd name="connsiteY48" fmla="*/ 1307360 h 4184696"/>
              <a:gd name="connsiteX49" fmla="*/ 2579557 w 4579758"/>
              <a:gd name="connsiteY49" fmla="*/ 1303707 h 4184696"/>
              <a:gd name="connsiteX50" fmla="*/ 2643870 w 4579758"/>
              <a:gd name="connsiteY50" fmla="*/ 1368020 h 4184696"/>
              <a:gd name="connsiteX51" fmla="*/ 2579557 w 4579758"/>
              <a:gd name="connsiteY51" fmla="*/ 1432333 h 4184696"/>
              <a:gd name="connsiteX52" fmla="*/ 2562874 w 4579758"/>
              <a:gd name="connsiteY52" fmla="*/ 1428680 h 4184696"/>
              <a:gd name="connsiteX53" fmla="*/ 2562874 w 4579758"/>
              <a:gd name="connsiteY53" fmla="*/ 1428968 h 4184696"/>
              <a:gd name="connsiteX54" fmla="*/ 358026 w 4579758"/>
              <a:gd name="connsiteY54" fmla="*/ 1428968 h 4184696"/>
              <a:gd name="connsiteX55" fmla="*/ 125309 w 4579758"/>
              <a:gd name="connsiteY55" fmla="*/ 1661594 h 4184696"/>
              <a:gd name="connsiteX56" fmla="*/ 125309 w 4579758"/>
              <a:gd name="connsiteY56" fmla="*/ 3823827 h 4184696"/>
              <a:gd name="connsiteX57" fmla="*/ 358026 w 4579758"/>
              <a:gd name="connsiteY57" fmla="*/ 4059435 h 4184696"/>
              <a:gd name="connsiteX58" fmla="*/ 4224715 w 4579758"/>
              <a:gd name="connsiteY58" fmla="*/ 4059435 h 4184696"/>
              <a:gd name="connsiteX59" fmla="*/ 4454448 w 4579758"/>
              <a:gd name="connsiteY59" fmla="*/ 3823827 h 4184696"/>
              <a:gd name="connsiteX60" fmla="*/ 4454448 w 4579758"/>
              <a:gd name="connsiteY60" fmla="*/ 1661594 h 4184696"/>
              <a:gd name="connsiteX61" fmla="*/ 4224715 w 4579758"/>
              <a:gd name="connsiteY61" fmla="*/ 1428968 h 4184696"/>
              <a:gd name="connsiteX62" fmla="*/ 3715831 w 4579758"/>
              <a:gd name="connsiteY62" fmla="*/ 1428968 h 4184696"/>
              <a:gd name="connsiteX63" fmla="*/ 3653001 w 4579758"/>
              <a:gd name="connsiteY63" fmla="*/ 1428968 h 4184696"/>
              <a:gd name="connsiteX64" fmla="*/ 3638851 w 4579758"/>
              <a:gd name="connsiteY64" fmla="*/ 1432400 h 4184696"/>
              <a:gd name="connsiteX65" fmla="*/ 3617922 w 4579758"/>
              <a:gd name="connsiteY65" fmla="*/ 1429404 h 4184696"/>
              <a:gd name="connsiteX66" fmla="*/ 3616922 w 4579758"/>
              <a:gd name="connsiteY66" fmla="*/ 1428968 h 4184696"/>
              <a:gd name="connsiteX67" fmla="*/ 3607119 w 4579758"/>
              <a:gd name="connsiteY67" fmla="*/ 1428968 h 4184696"/>
              <a:gd name="connsiteX68" fmla="*/ 3607119 w 4579758"/>
              <a:gd name="connsiteY68" fmla="*/ 1427010 h 4184696"/>
              <a:gd name="connsiteX69" fmla="*/ 3607119 w 4579758"/>
              <a:gd name="connsiteY69" fmla="*/ 1424689 h 4184696"/>
              <a:gd name="connsiteX70" fmla="*/ 3324490 w 4579758"/>
              <a:gd name="connsiteY70" fmla="*/ 1301324 h 4184696"/>
              <a:gd name="connsiteX71" fmla="*/ 976972 w 4579758"/>
              <a:gd name="connsiteY71" fmla="*/ 276657 h 4184696"/>
              <a:gd name="connsiteX72" fmla="*/ 892334 w 4579758"/>
              <a:gd name="connsiteY72" fmla="*/ 239713 h 4184696"/>
              <a:gd name="connsiteX73" fmla="*/ 890099 w 4579758"/>
              <a:gd name="connsiteY73" fmla="*/ 243046 h 4184696"/>
              <a:gd name="connsiteX74" fmla="*/ 787114 w 4579758"/>
              <a:gd name="connsiteY74" fmla="*/ 286727 h 4184696"/>
              <a:gd name="connsiteX75" fmla="*/ 645275 w 4579758"/>
              <a:gd name="connsiteY75" fmla="*/ 143364 h 4184696"/>
              <a:gd name="connsiteX76" fmla="*/ 787114 w 4579758"/>
              <a:gd name="connsiteY76" fmla="*/ 0 h 41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579758" h="4184696">
                <a:moveTo>
                  <a:pt x="2656740" y="3147338"/>
                </a:moveTo>
                <a:cubicBezTo>
                  <a:pt x="3951029" y="3147338"/>
                  <a:pt x="3951029" y="3147338"/>
                  <a:pt x="3951029" y="3147338"/>
                </a:cubicBezTo>
                <a:cubicBezTo>
                  <a:pt x="3983758" y="3147338"/>
                  <a:pt x="4013512" y="3177267"/>
                  <a:pt x="4013512" y="3210189"/>
                </a:cubicBezTo>
                <a:cubicBezTo>
                  <a:pt x="4013512" y="3246104"/>
                  <a:pt x="3983758" y="3276033"/>
                  <a:pt x="3951029" y="3276033"/>
                </a:cubicBezTo>
                <a:cubicBezTo>
                  <a:pt x="2656740" y="3276033"/>
                  <a:pt x="2656740" y="3276033"/>
                  <a:pt x="2656740" y="3276033"/>
                </a:cubicBezTo>
                <a:cubicBezTo>
                  <a:pt x="2618060" y="3276033"/>
                  <a:pt x="2594257" y="3246104"/>
                  <a:pt x="2594257" y="3210189"/>
                </a:cubicBezTo>
                <a:cubicBezTo>
                  <a:pt x="2594257" y="3177267"/>
                  <a:pt x="2618060" y="3147338"/>
                  <a:pt x="2656740" y="3147338"/>
                </a:cubicBezTo>
                <a:close/>
                <a:moveTo>
                  <a:pt x="2656740" y="2686435"/>
                </a:moveTo>
                <a:cubicBezTo>
                  <a:pt x="3951029" y="2686435"/>
                  <a:pt x="3951029" y="2686435"/>
                  <a:pt x="3951029" y="2686435"/>
                </a:cubicBezTo>
                <a:cubicBezTo>
                  <a:pt x="3983758" y="2686435"/>
                  <a:pt x="4013512" y="2717060"/>
                  <a:pt x="4013512" y="2750748"/>
                </a:cubicBezTo>
                <a:cubicBezTo>
                  <a:pt x="4013512" y="2784436"/>
                  <a:pt x="3983758" y="2815061"/>
                  <a:pt x="3951029" y="2815061"/>
                </a:cubicBezTo>
                <a:cubicBezTo>
                  <a:pt x="2656740" y="2815061"/>
                  <a:pt x="2656740" y="2815061"/>
                  <a:pt x="2656740" y="2815061"/>
                </a:cubicBezTo>
                <a:cubicBezTo>
                  <a:pt x="2618060" y="2815061"/>
                  <a:pt x="2594257" y="2784436"/>
                  <a:pt x="2594257" y="2750748"/>
                </a:cubicBezTo>
                <a:cubicBezTo>
                  <a:pt x="2594257" y="2717060"/>
                  <a:pt x="2618060" y="2686435"/>
                  <a:pt x="2656740" y="2686435"/>
                </a:cubicBezTo>
                <a:close/>
                <a:moveTo>
                  <a:pt x="2656740" y="2225523"/>
                </a:moveTo>
                <a:cubicBezTo>
                  <a:pt x="3951029" y="2225523"/>
                  <a:pt x="3951029" y="2225523"/>
                  <a:pt x="3951029" y="2225523"/>
                </a:cubicBezTo>
                <a:cubicBezTo>
                  <a:pt x="3983758" y="2225523"/>
                  <a:pt x="4013512" y="2256148"/>
                  <a:pt x="4013512" y="2289836"/>
                </a:cubicBezTo>
                <a:cubicBezTo>
                  <a:pt x="4013512" y="2323524"/>
                  <a:pt x="3983758" y="2354149"/>
                  <a:pt x="3951029" y="2354149"/>
                </a:cubicBezTo>
                <a:cubicBezTo>
                  <a:pt x="2656740" y="2354149"/>
                  <a:pt x="2656740" y="2354149"/>
                  <a:pt x="2656740" y="2354149"/>
                </a:cubicBezTo>
                <a:cubicBezTo>
                  <a:pt x="2618060" y="2354149"/>
                  <a:pt x="2594257" y="2323524"/>
                  <a:pt x="2594257" y="2289836"/>
                </a:cubicBezTo>
                <a:cubicBezTo>
                  <a:pt x="2594257" y="2256148"/>
                  <a:pt x="2618060" y="2225523"/>
                  <a:pt x="2656740" y="2225523"/>
                </a:cubicBezTo>
                <a:close/>
                <a:moveTo>
                  <a:pt x="1271426" y="2164022"/>
                </a:moveTo>
                <a:cubicBezTo>
                  <a:pt x="953061" y="2164022"/>
                  <a:pt x="688253" y="2430726"/>
                  <a:pt x="688253" y="2757362"/>
                </a:cubicBezTo>
                <a:cubicBezTo>
                  <a:pt x="688253" y="3083999"/>
                  <a:pt x="953061" y="3347706"/>
                  <a:pt x="1271426" y="3347706"/>
                </a:cubicBezTo>
                <a:cubicBezTo>
                  <a:pt x="1598718" y="3347706"/>
                  <a:pt x="1860551" y="3083999"/>
                  <a:pt x="1860551" y="2757362"/>
                </a:cubicBezTo>
                <a:cubicBezTo>
                  <a:pt x="1860551" y="2430726"/>
                  <a:pt x="1598718" y="2164022"/>
                  <a:pt x="1271426" y="2164022"/>
                </a:cubicBezTo>
                <a:close/>
                <a:moveTo>
                  <a:pt x="1271426" y="2041159"/>
                </a:moveTo>
                <a:cubicBezTo>
                  <a:pt x="1667152" y="2041159"/>
                  <a:pt x="1985517" y="2361802"/>
                  <a:pt x="1985517" y="2757362"/>
                </a:cubicBezTo>
                <a:cubicBezTo>
                  <a:pt x="1985517" y="3149926"/>
                  <a:pt x="1667152" y="3473566"/>
                  <a:pt x="1271426" y="3473566"/>
                </a:cubicBezTo>
                <a:cubicBezTo>
                  <a:pt x="881652" y="3473566"/>
                  <a:pt x="566262" y="3149926"/>
                  <a:pt x="566262" y="2757362"/>
                </a:cubicBezTo>
                <a:cubicBezTo>
                  <a:pt x="566262" y="2361802"/>
                  <a:pt x="881652" y="2041159"/>
                  <a:pt x="1271426" y="2041159"/>
                </a:cubicBezTo>
                <a:close/>
                <a:moveTo>
                  <a:pt x="787114" y="0"/>
                </a:moveTo>
                <a:cubicBezTo>
                  <a:pt x="848226" y="0"/>
                  <a:pt x="899152" y="35281"/>
                  <a:pt x="920796" y="86942"/>
                </a:cubicBezTo>
                <a:lnTo>
                  <a:pt x="927072" y="118629"/>
                </a:lnTo>
                <a:lnTo>
                  <a:pt x="1042316" y="169051"/>
                </a:lnTo>
                <a:cubicBezTo>
                  <a:pt x="3007658" y="1028945"/>
                  <a:pt x="3498993" y="1243918"/>
                  <a:pt x="3621827" y="1297662"/>
                </a:cubicBezTo>
                <a:lnTo>
                  <a:pt x="3635644" y="1303707"/>
                </a:lnTo>
                <a:lnTo>
                  <a:pt x="3639687" y="1303707"/>
                </a:lnTo>
                <a:cubicBezTo>
                  <a:pt x="3693968" y="1303707"/>
                  <a:pt x="3838717" y="1303707"/>
                  <a:pt x="4224715" y="1303707"/>
                </a:cubicBezTo>
                <a:cubicBezTo>
                  <a:pt x="4421629" y="1303707"/>
                  <a:pt x="4579758" y="1461774"/>
                  <a:pt x="4579758" y="1661594"/>
                </a:cubicBezTo>
                <a:cubicBezTo>
                  <a:pt x="4579758" y="1661594"/>
                  <a:pt x="4579758" y="1661594"/>
                  <a:pt x="4579758" y="3823827"/>
                </a:cubicBezTo>
                <a:cubicBezTo>
                  <a:pt x="4579758" y="4020664"/>
                  <a:pt x="4421629" y="4184696"/>
                  <a:pt x="4224715" y="4184696"/>
                </a:cubicBezTo>
                <a:cubicBezTo>
                  <a:pt x="4224715" y="4184696"/>
                  <a:pt x="4224715" y="4184696"/>
                  <a:pt x="358026" y="4184696"/>
                </a:cubicBezTo>
                <a:cubicBezTo>
                  <a:pt x="164095" y="4184696"/>
                  <a:pt x="0" y="4020664"/>
                  <a:pt x="0" y="3823827"/>
                </a:cubicBezTo>
                <a:cubicBezTo>
                  <a:pt x="0" y="3823827"/>
                  <a:pt x="0" y="3823827"/>
                  <a:pt x="0" y="1661594"/>
                </a:cubicBezTo>
                <a:cubicBezTo>
                  <a:pt x="0" y="1461774"/>
                  <a:pt x="164095" y="1303707"/>
                  <a:pt x="358026" y="1303707"/>
                </a:cubicBezTo>
                <a:cubicBezTo>
                  <a:pt x="358026" y="1303707"/>
                  <a:pt x="358026" y="1303707"/>
                  <a:pt x="2562874" y="1303707"/>
                </a:cubicBezTo>
                <a:cubicBezTo>
                  <a:pt x="2562874" y="1303707"/>
                  <a:pt x="2562874" y="1303707"/>
                  <a:pt x="2562874" y="1305664"/>
                </a:cubicBezTo>
                <a:lnTo>
                  <a:pt x="2562874" y="1307360"/>
                </a:lnTo>
                <a:lnTo>
                  <a:pt x="2579557" y="1303707"/>
                </a:lnTo>
                <a:cubicBezTo>
                  <a:pt x="2613245" y="1303707"/>
                  <a:pt x="2643870" y="1334332"/>
                  <a:pt x="2643870" y="1368020"/>
                </a:cubicBezTo>
                <a:cubicBezTo>
                  <a:pt x="2643870" y="1401708"/>
                  <a:pt x="2613245" y="1432333"/>
                  <a:pt x="2579557" y="1432333"/>
                </a:cubicBezTo>
                <a:lnTo>
                  <a:pt x="2562874" y="1428680"/>
                </a:lnTo>
                <a:lnTo>
                  <a:pt x="2562874" y="1428968"/>
                </a:lnTo>
                <a:cubicBezTo>
                  <a:pt x="2562874" y="1428968"/>
                  <a:pt x="2562874" y="1428968"/>
                  <a:pt x="358026" y="1428968"/>
                </a:cubicBezTo>
                <a:cubicBezTo>
                  <a:pt x="229734" y="1428968"/>
                  <a:pt x="125309" y="1533351"/>
                  <a:pt x="125309" y="1661594"/>
                </a:cubicBezTo>
                <a:cubicBezTo>
                  <a:pt x="125309" y="1661594"/>
                  <a:pt x="125309" y="1661594"/>
                  <a:pt x="125309" y="3823827"/>
                </a:cubicBezTo>
                <a:cubicBezTo>
                  <a:pt x="125309" y="3955052"/>
                  <a:pt x="229734" y="4059435"/>
                  <a:pt x="358026" y="4059435"/>
                </a:cubicBezTo>
                <a:cubicBezTo>
                  <a:pt x="358026" y="4059435"/>
                  <a:pt x="358026" y="4059435"/>
                  <a:pt x="4224715" y="4059435"/>
                </a:cubicBezTo>
                <a:cubicBezTo>
                  <a:pt x="4350024" y="4059435"/>
                  <a:pt x="4454448" y="3955052"/>
                  <a:pt x="4454448" y="3823827"/>
                </a:cubicBezTo>
                <a:cubicBezTo>
                  <a:pt x="4454448" y="3823827"/>
                  <a:pt x="4454448" y="3823827"/>
                  <a:pt x="4454448" y="1661594"/>
                </a:cubicBezTo>
                <a:cubicBezTo>
                  <a:pt x="4454448" y="1533351"/>
                  <a:pt x="4350024" y="1428968"/>
                  <a:pt x="4224715" y="1428968"/>
                </a:cubicBezTo>
                <a:cubicBezTo>
                  <a:pt x="4224715" y="1428968"/>
                  <a:pt x="4224715" y="1428968"/>
                  <a:pt x="3715831" y="1428968"/>
                </a:cubicBezTo>
                <a:lnTo>
                  <a:pt x="3653001" y="1428968"/>
                </a:lnTo>
                <a:lnTo>
                  <a:pt x="3638851" y="1432400"/>
                </a:lnTo>
                <a:cubicBezTo>
                  <a:pt x="3629881" y="1432400"/>
                  <a:pt x="3620912" y="1432400"/>
                  <a:pt x="3617922" y="1429404"/>
                </a:cubicBezTo>
                <a:lnTo>
                  <a:pt x="3616922" y="1428968"/>
                </a:lnTo>
                <a:lnTo>
                  <a:pt x="3607119" y="1428968"/>
                </a:lnTo>
                <a:cubicBezTo>
                  <a:pt x="3607119" y="1428968"/>
                  <a:pt x="3607119" y="1428968"/>
                  <a:pt x="3607119" y="1427010"/>
                </a:cubicBezTo>
                <a:lnTo>
                  <a:pt x="3607119" y="1424689"/>
                </a:lnTo>
                <a:lnTo>
                  <a:pt x="3324490" y="1301324"/>
                </a:lnTo>
                <a:cubicBezTo>
                  <a:pt x="1909513" y="683701"/>
                  <a:pt x="1267904" y="403646"/>
                  <a:pt x="976972" y="276657"/>
                </a:cubicBezTo>
                <a:lnTo>
                  <a:pt x="892334" y="239713"/>
                </a:lnTo>
                <a:lnTo>
                  <a:pt x="890099" y="243046"/>
                </a:lnTo>
                <a:cubicBezTo>
                  <a:pt x="864070" y="269554"/>
                  <a:pt x="827855" y="286727"/>
                  <a:pt x="787114" y="286727"/>
                </a:cubicBezTo>
                <a:cubicBezTo>
                  <a:pt x="708650" y="286727"/>
                  <a:pt x="645275" y="218032"/>
                  <a:pt x="645275" y="143364"/>
                </a:cubicBezTo>
                <a:cubicBezTo>
                  <a:pt x="645275" y="62722"/>
                  <a:pt x="708650" y="0"/>
                  <a:pt x="787114" y="0"/>
                </a:cubicBezTo>
                <a:close/>
              </a:path>
            </a:pathLst>
          </a:custGeom>
          <a:solidFill>
            <a:srgbClr val="000000"/>
          </a:solidFill>
          <a:ln>
            <a:solidFill>
              <a:srgbClr val="0070C0"/>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Autofit/>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sp>
        <p:nvSpPr>
          <p:cNvPr id="86" name="Freeform 9">
            <a:extLst>
              <a:ext uri="{FF2B5EF4-FFF2-40B4-BE49-F238E27FC236}">
                <a16:creationId xmlns:a16="http://schemas.microsoft.com/office/drawing/2014/main" id="{AD201EA3-9F94-6BFF-9B14-6879BD48A313}"/>
              </a:ext>
            </a:extLst>
          </p:cNvPr>
          <p:cNvSpPr>
            <a:spLocks noChangeArrowheads="1"/>
          </p:cNvSpPr>
          <p:nvPr/>
        </p:nvSpPr>
        <p:spPr bwMode="auto">
          <a:xfrm>
            <a:off x="14104628" y="5548864"/>
            <a:ext cx="389184" cy="409061"/>
          </a:xfrm>
          <a:custGeom>
            <a:avLst/>
            <a:gdLst>
              <a:gd name="T0" fmla="*/ 2025 w 2238"/>
              <a:gd name="T1" fmla="*/ 45 h 2409"/>
              <a:gd name="T2" fmla="*/ 2025 w 2238"/>
              <a:gd name="T3" fmla="*/ 45 h 2409"/>
              <a:gd name="T4" fmla="*/ 1988 w 2238"/>
              <a:gd name="T5" fmla="*/ 79 h 2409"/>
              <a:gd name="T6" fmla="*/ 2025 w 2238"/>
              <a:gd name="T7" fmla="*/ 116 h 2409"/>
              <a:gd name="T8" fmla="*/ 2166 w 2238"/>
              <a:gd name="T9" fmla="*/ 257 h 2409"/>
              <a:gd name="T10" fmla="*/ 2166 w 2238"/>
              <a:gd name="T11" fmla="*/ 1298 h 2409"/>
              <a:gd name="T12" fmla="*/ 2025 w 2238"/>
              <a:gd name="T13" fmla="*/ 1440 h 2409"/>
              <a:gd name="T14" fmla="*/ 214 w 2238"/>
              <a:gd name="T15" fmla="*/ 1440 h 2409"/>
              <a:gd name="T16" fmla="*/ 71 w 2238"/>
              <a:gd name="T17" fmla="*/ 1298 h 2409"/>
              <a:gd name="T18" fmla="*/ 71 w 2238"/>
              <a:gd name="T19" fmla="*/ 257 h 2409"/>
              <a:gd name="T20" fmla="*/ 214 w 2238"/>
              <a:gd name="T21" fmla="*/ 116 h 2409"/>
              <a:gd name="T22" fmla="*/ 1635 w 2238"/>
              <a:gd name="T23" fmla="*/ 116 h 2409"/>
              <a:gd name="T24" fmla="*/ 1708 w 2238"/>
              <a:gd name="T25" fmla="*/ 161 h 2409"/>
              <a:gd name="T26" fmla="*/ 1787 w 2238"/>
              <a:gd name="T27" fmla="*/ 79 h 2409"/>
              <a:gd name="T28" fmla="*/ 1708 w 2238"/>
              <a:gd name="T29" fmla="*/ 0 h 2409"/>
              <a:gd name="T30" fmla="*/ 1635 w 2238"/>
              <a:gd name="T31" fmla="*/ 45 h 2409"/>
              <a:gd name="T32" fmla="*/ 214 w 2238"/>
              <a:gd name="T33" fmla="*/ 45 h 2409"/>
              <a:gd name="T34" fmla="*/ 0 w 2238"/>
              <a:gd name="T35" fmla="*/ 257 h 2409"/>
              <a:gd name="T36" fmla="*/ 0 w 2238"/>
              <a:gd name="T37" fmla="*/ 1298 h 2409"/>
              <a:gd name="T38" fmla="*/ 214 w 2238"/>
              <a:gd name="T39" fmla="*/ 1510 h 2409"/>
              <a:gd name="T40" fmla="*/ 998 w 2238"/>
              <a:gd name="T41" fmla="*/ 1510 h 2409"/>
              <a:gd name="T42" fmla="*/ 998 w 2238"/>
              <a:gd name="T43" fmla="*/ 2376 h 2409"/>
              <a:gd name="T44" fmla="*/ 1031 w 2238"/>
              <a:gd name="T45" fmla="*/ 2408 h 2409"/>
              <a:gd name="T46" fmla="*/ 1063 w 2238"/>
              <a:gd name="T47" fmla="*/ 2376 h 2409"/>
              <a:gd name="T48" fmla="*/ 1063 w 2238"/>
              <a:gd name="T49" fmla="*/ 1510 h 2409"/>
              <a:gd name="T50" fmla="*/ 1174 w 2238"/>
              <a:gd name="T51" fmla="*/ 1510 h 2409"/>
              <a:gd name="T52" fmla="*/ 1174 w 2238"/>
              <a:gd name="T53" fmla="*/ 2376 h 2409"/>
              <a:gd name="T54" fmla="*/ 1206 w 2238"/>
              <a:gd name="T55" fmla="*/ 2408 h 2409"/>
              <a:gd name="T56" fmla="*/ 1238 w 2238"/>
              <a:gd name="T57" fmla="*/ 2376 h 2409"/>
              <a:gd name="T58" fmla="*/ 1238 w 2238"/>
              <a:gd name="T59" fmla="*/ 1510 h 2409"/>
              <a:gd name="T60" fmla="*/ 2025 w 2238"/>
              <a:gd name="T61" fmla="*/ 1510 h 2409"/>
              <a:gd name="T62" fmla="*/ 2237 w 2238"/>
              <a:gd name="T63" fmla="*/ 1298 h 2409"/>
              <a:gd name="T64" fmla="*/ 2237 w 2238"/>
              <a:gd name="T65" fmla="*/ 257 h 2409"/>
              <a:gd name="T66" fmla="*/ 2025 w 2238"/>
              <a:gd name="T67" fmla="*/ 45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38" h="2409">
                <a:moveTo>
                  <a:pt x="2025" y="45"/>
                </a:moveTo>
                <a:lnTo>
                  <a:pt x="2025" y="45"/>
                </a:lnTo>
                <a:cubicBezTo>
                  <a:pt x="2005" y="45"/>
                  <a:pt x="1988" y="60"/>
                  <a:pt x="1988" y="79"/>
                </a:cubicBezTo>
                <a:cubicBezTo>
                  <a:pt x="1988" y="99"/>
                  <a:pt x="2005" y="116"/>
                  <a:pt x="2025" y="116"/>
                </a:cubicBezTo>
                <a:cubicBezTo>
                  <a:pt x="2102" y="116"/>
                  <a:pt x="2166" y="180"/>
                  <a:pt x="2166" y="257"/>
                </a:cubicBezTo>
                <a:cubicBezTo>
                  <a:pt x="2166" y="1298"/>
                  <a:pt x="2166" y="1298"/>
                  <a:pt x="2166" y="1298"/>
                </a:cubicBezTo>
                <a:cubicBezTo>
                  <a:pt x="2166" y="1375"/>
                  <a:pt x="2102" y="1440"/>
                  <a:pt x="2025" y="1440"/>
                </a:cubicBezTo>
                <a:cubicBezTo>
                  <a:pt x="214" y="1440"/>
                  <a:pt x="214" y="1440"/>
                  <a:pt x="214" y="1440"/>
                </a:cubicBezTo>
                <a:cubicBezTo>
                  <a:pt x="135" y="1440"/>
                  <a:pt x="71" y="1375"/>
                  <a:pt x="71" y="1298"/>
                </a:cubicBezTo>
                <a:cubicBezTo>
                  <a:pt x="71" y="257"/>
                  <a:pt x="71" y="257"/>
                  <a:pt x="71" y="257"/>
                </a:cubicBezTo>
                <a:cubicBezTo>
                  <a:pt x="71" y="180"/>
                  <a:pt x="135" y="116"/>
                  <a:pt x="214" y="116"/>
                </a:cubicBezTo>
                <a:cubicBezTo>
                  <a:pt x="1635" y="116"/>
                  <a:pt x="1635" y="116"/>
                  <a:pt x="1635" y="116"/>
                </a:cubicBezTo>
                <a:cubicBezTo>
                  <a:pt x="1650" y="141"/>
                  <a:pt x="1675" y="161"/>
                  <a:pt x="1708" y="161"/>
                </a:cubicBezTo>
                <a:cubicBezTo>
                  <a:pt x="1750" y="161"/>
                  <a:pt x="1787" y="124"/>
                  <a:pt x="1787" y="79"/>
                </a:cubicBezTo>
                <a:cubicBezTo>
                  <a:pt x="1787" y="36"/>
                  <a:pt x="1750" y="0"/>
                  <a:pt x="1708" y="0"/>
                </a:cubicBezTo>
                <a:cubicBezTo>
                  <a:pt x="1675" y="0"/>
                  <a:pt x="1650" y="19"/>
                  <a:pt x="1635" y="45"/>
                </a:cubicBezTo>
                <a:cubicBezTo>
                  <a:pt x="214" y="45"/>
                  <a:pt x="214" y="45"/>
                  <a:pt x="214" y="45"/>
                </a:cubicBezTo>
                <a:cubicBezTo>
                  <a:pt x="97" y="45"/>
                  <a:pt x="0" y="139"/>
                  <a:pt x="0" y="257"/>
                </a:cubicBezTo>
                <a:cubicBezTo>
                  <a:pt x="0" y="1298"/>
                  <a:pt x="0" y="1298"/>
                  <a:pt x="0" y="1298"/>
                </a:cubicBezTo>
                <a:cubicBezTo>
                  <a:pt x="0" y="1416"/>
                  <a:pt x="97" y="1510"/>
                  <a:pt x="214" y="1510"/>
                </a:cubicBezTo>
                <a:cubicBezTo>
                  <a:pt x="998" y="1510"/>
                  <a:pt x="998" y="1510"/>
                  <a:pt x="998" y="1510"/>
                </a:cubicBezTo>
                <a:cubicBezTo>
                  <a:pt x="998" y="2376"/>
                  <a:pt x="998" y="2376"/>
                  <a:pt x="998" y="2376"/>
                </a:cubicBezTo>
                <a:cubicBezTo>
                  <a:pt x="998" y="2393"/>
                  <a:pt x="1013" y="2408"/>
                  <a:pt x="1031" y="2408"/>
                </a:cubicBezTo>
                <a:cubicBezTo>
                  <a:pt x="1048" y="2408"/>
                  <a:pt x="1063" y="2393"/>
                  <a:pt x="1063" y="2376"/>
                </a:cubicBezTo>
                <a:cubicBezTo>
                  <a:pt x="1063" y="1510"/>
                  <a:pt x="1063" y="1510"/>
                  <a:pt x="1063" y="1510"/>
                </a:cubicBezTo>
                <a:cubicBezTo>
                  <a:pt x="1174" y="1510"/>
                  <a:pt x="1174" y="1510"/>
                  <a:pt x="1174" y="1510"/>
                </a:cubicBezTo>
                <a:cubicBezTo>
                  <a:pt x="1174" y="2376"/>
                  <a:pt x="1174" y="2376"/>
                  <a:pt x="1174" y="2376"/>
                </a:cubicBezTo>
                <a:cubicBezTo>
                  <a:pt x="1174" y="2393"/>
                  <a:pt x="1189" y="2408"/>
                  <a:pt x="1206" y="2408"/>
                </a:cubicBezTo>
                <a:cubicBezTo>
                  <a:pt x="1225" y="2408"/>
                  <a:pt x="1238" y="2393"/>
                  <a:pt x="1238" y="2376"/>
                </a:cubicBezTo>
                <a:cubicBezTo>
                  <a:pt x="1238" y="1510"/>
                  <a:pt x="1238" y="1510"/>
                  <a:pt x="1238" y="1510"/>
                </a:cubicBezTo>
                <a:cubicBezTo>
                  <a:pt x="2025" y="1510"/>
                  <a:pt x="2025" y="1510"/>
                  <a:pt x="2025" y="1510"/>
                </a:cubicBezTo>
                <a:cubicBezTo>
                  <a:pt x="2143" y="1510"/>
                  <a:pt x="2237" y="1416"/>
                  <a:pt x="2237" y="1298"/>
                </a:cubicBezTo>
                <a:cubicBezTo>
                  <a:pt x="2237" y="257"/>
                  <a:pt x="2237" y="257"/>
                  <a:pt x="2237" y="257"/>
                </a:cubicBezTo>
                <a:cubicBezTo>
                  <a:pt x="2237" y="139"/>
                  <a:pt x="2143" y="45"/>
                  <a:pt x="2025" y="45"/>
                </a:cubicBezTo>
              </a:path>
            </a:pathLst>
          </a:custGeom>
          <a:solidFill>
            <a:srgbClr val="1D1D1B"/>
          </a:solidFill>
          <a:ln>
            <a:solidFill>
              <a:srgbClr val="0070C0"/>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685800">
              <a:defRPr/>
            </a:pPr>
            <a:endParaRPr lang="en-GB" sz="1500" kern="0">
              <a:solidFill>
                <a:sysClr val="windowText" lastClr="000000"/>
              </a:solidFill>
              <a:latin typeface="Poppins" panose="020B0604020202020204" charset="0"/>
              <a:cs typeface="Poppins" panose="020B0604020202020204" charset="0"/>
              <a:sym typeface="Arial"/>
            </a:endParaRPr>
          </a:p>
        </p:txBody>
      </p:sp>
      <p:sp>
        <p:nvSpPr>
          <p:cNvPr id="87" name="Freeform 121">
            <a:extLst>
              <a:ext uri="{FF2B5EF4-FFF2-40B4-BE49-F238E27FC236}">
                <a16:creationId xmlns:a16="http://schemas.microsoft.com/office/drawing/2014/main" id="{419BBA2D-13D0-382C-B1F3-25D5092FF467}"/>
              </a:ext>
            </a:extLst>
          </p:cNvPr>
          <p:cNvSpPr>
            <a:spLocks noEditPoints="1"/>
          </p:cNvSpPr>
          <p:nvPr/>
        </p:nvSpPr>
        <p:spPr bwMode="auto">
          <a:xfrm>
            <a:off x="14540851" y="5518712"/>
            <a:ext cx="260801" cy="409281"/>
          </a:xfrm>
          <a:custGeom>
            <a:avLst/>
            <a:gdLst>
              <a:gd name="T0" fmla="*/ 52 w 363"/>
              <a:gd name="T1" fmla="*/ 0 h 611"/>
              <a:gd name="T2" fmla="*/ 23 w 363"/>
              <a:gd name="T3" fmla="*/ 9 h 611"/>
              <a:gd name="T4" fmla="*/ 4 w 363"/>
              <a:gd name="T5" fmla="*/ 32 h 611"/>
              <a:gd name="T6" fmla="*/ 0 w 363"/>
              <a:gd name="T7" fmla="*/ 559 h 611"/>
              <a:gd name="T8" fmla="*/ 4 w 363"/>
              <a:gd name="T9" fmla="*/ 579 h 611"/>
              <a:gd name="T10" fmla="*/ 23 w 363"/>
              <a:gd name="T11" fmla="*/ 602 h 611"/>
              <a:gd name="T12" fmla="*/ 52 w 363"/>
              <a:gd name="T13" fmla="*/ 611 h 611"/>
              <a:gd name="T14" fmla="*/ 185 w 363"/>
              <a:gd name="T15" fmla="*/ 610 h 611"/>
              <a:gd name="T16" fmla="*/ 190 w 363"/>
              <a:gd name="T17" fmla="*/ 602 h 611"/>
              <a:gd name="T18" fmla="*/ 195 w 363"/>
              <a:gd name="T19" fmla="*/ 554 h 611"/>
              <a:gd name="T20" fmla="*/ 200 w 363"/>
              <a:gd name="T21" fmla="*/ 539 h 611"/>
              <a:gd name="T22" fmla="*/ 199 w 363"/>
              <a:gd name="T23" fmla="*/ 531 h 611"/>
              <a:gd name="T24" fmla="*/ 193 w 363"/>
              <a:gd name="T25" fmla="*/ 523 h 611"/>
              <a:gd name="T26" fmla="*/ 182 w 363"/>
              <a:gd name="T27" fmla="*/ 519 h 611"/>
              <a:gd name="T28" fmla="*/ 174 w 363"/>
              <a:gd name="T29" fmla="*/ 521 h 611"/>
              <a:gd name="T30" fmla="*/ 165 w 363"/>
              <a:gd name="T31" fmla="*/ 528 h 611"/>
              <a:gd name="T32" fmla="*/ 162 w 363"/>
              <a:gd name="T33" fmla="*/ 539 h 611"/>
              <a:gd name="T34" fmla="*/ 165 w 363"/>
              <a:gd name="T35" fmla="*/ 549 h 611"/>
              <a:gd name="T36" fmla="*/ 173 w 363"/>
              <a:gd name="T37" fmla="*/ 594 h 611"/>
              <a:gd name="T38" fmla="*/ 45 w 363"/>
              <a:gd name="T39" fmla="*/ 592 h 611"/>
              <a:gd name="T40" fmla="*/ 27 w 363"/>
              <a:gd name="T41" fmla="*/ 584 h 611"/>
              <a:gd name="T42" fmla="*/ 18 w 363"/>
              <a:gd name="T43" fmla="*/ 566 h 611"/>
              <a:gd name="T44" fmla="*/ 345 w 363"/>
              <a:gd name="T45" fmla="*/ 480 h 611"/>
              <a:gd name="T46" fmla="*/ 345 w 363"/>
              <a:gd name="T47" fmla="*/ 566 h 611"/>
              <a:gd name="T48" fmla="*/ 335 w 363"/>
              <a:gd name="T49" fmla="*/ 584 h 611"/>
              <a:gd name="T50" fmla="*/ 317 w 363"/>
              <a:gd name="T51" fmla="*/ 592 h 611"/>
              <a:gd name="T52" fmla="*/ 257 w 363"/>
              <a:gd name="T53" fmla="*/ 594 h 611"/>
              <a:gd name="T54" fmla="*/ 249 w 363"/>
              <a:gd name="T55" fmla="*/ 599 h 611"/>
              <a:gd name="T56" fmla="*/ 249 w 363"/>
              <a:gd name="T57" fmla="*/ 606 h 611"/>
              <a:gd name="T58" fmla="*/ 257 w 363"/>
              <a:gd name="T59" fmla="*/ 611 h 611"/>
              <a:gd name="T60" fmla="*/ 321 w 363"/>
              <a:gd name="T61" fmla="*/ 610 h 611"/>
              <a:gd name="T62" fmla="*/ 347 w 363"/>
              <a:gd name="T63" fmla="*/ 596 h 611"/>
              <a:gd name="T64" fmla="*/ 361 w 363"/>
              <a:gd name="T65" fmla="*/ 569 h 611"/>
              <a:gd name="T66" fmla="*/ 363 w 363"/>
              <a:gd name="T67" fmla="*/ 52 h 611"/>
              <a:gd name="T68" fmla="*/ 354 w 363"/>
              <a:gd name="T69" fmla="*/ 23 h 611"/>
              <a:gd name="T70" fmla="*/ 330 w 363"/>
              <a:gd name="T71" fmla="*/ 5 h 611"/>
              <a:gd name="T72" fmla="*/ 310 w 363"/>
              <a:gd name="T73" fmla="*/ 0 h 611"/>
              <a:gd name="T74" fmla="*/ 310 w 363"/>
              <a:gd name="T75" fmla="*/ 18 h 611"/>
              <a:gd name="T76" fmla="*/ 330 w 363"/>
              <a:gd name="T77" fmla="*/ 23 h 611"/>
              <a:gd name="T78" fmla="*/ 343 w 363"/>
              <a:gd name="T79" fmla="*/ 39 h 611"/>
              <a:gd name="T80" fmla="*/ 345 w 363"/>
              <a:gd name="T81" fmla="*/ 78 h 611"/>
              <a:gd name="T82" fmla="*/ 17 w 363"/>
              <a:gd name="T83" fmla="*/ 52 h 611"/>
              <a:gd name="T84" fmla="*/ 23 w 363"/>
              <a:gd name="T85" fmla="*/ 32 h 611"/>
              <a:gd name="T86" fmla="*/ 38 w 363"/>
              <a:gd name="T87" fmla="*/ 20 h 611"/>
              <a:gd name="T88" fmla="*/ 52 w 363"/>
              <a:gd name="T89" fmla="*/ 18 h 611"/>
              <a:gd name="T90" fmla="*/ 345 w 363"/>
              <a:gd name="T91" fmla="*/ 95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3" h="611">
                <a:moveTo>
                  <a:pt x="310" y="0"/>
                </a:moveTo>
                <a:lnTo>
                  <a:pt x="52" y="0"/>
                </a:lnTo>
                <a:lnTo>
                  <a:pt x="52" y="0"/>
                </a:lnTo>
                <a:lnTo>
                  <a:pt x="42" y="1"/>
                </a:lnTo>
                <a:lnTo>
                  <a:pt x="32" y="5"/>
                </a:lnTo>
                <a:lnTo>
                  <a:pt x="23" y="9"/>
                </a:lnTo>
                <a:lnTo>
                  <a:pt x="15" y="16"/>
                </a:lnTo>
                <a:lnTo>
                  <a:pt x="8" y="23"/>
                </a:lnTo>
                <a:lnTo>
                  <a:pt x="4" y="32"/>
                </a:lnTo>
                <a:lnTo>
                  <a:pt x="1" y="41"/>
                </a:lnTo>
                <a:lnTo>
                  <a:pt x="0" y="52"/>
                </a:lnTo>
                <a:lnTo>
                  <a:pt x="0" y="559"/>
                </a:lnTo>
                <a:lnTo>
                  <a:pt x="0" y="559"/>
                </a:lnTo>
                <a:lnTo>
                  <a:pt x="1" y="569"/>
                </a:lnTo>
                <a:lnTo>
                  <a:pt x="4" y="579"/>
                </a:lnTo>
                <a:lnTo>
                  <a:pt x="8" y="588"/>
                </a:lnTo>
                <a:lnTo>
                  <a:pt x="15" y="596"/>
                </a:lnTo>
                <a:lnTo>
                  <a:pt x="23" y="602"/>
                </a:lnTo>
                <a:lnTo>
                  <a:pt x="32" y="607"/>
                </a:lnTo>
                <a:lnTo>
                  <a:pt x="42" y="610"/>
                </a:lnTo>
                <a:lnTo>
                  <a:pt x="52" y="611"/>
                </a:lnTo>
                <a:lnTo>
                  <a:pt x="182" y="611"/>
                </a:lnTo>
                <a:lnTo>
                  <a:pt x="182" y="611"/>
                </a:lnTo>
                <a:lnTo>
                  <a:pt x="185" y="610"/>
                </a:lnTo>
                <a:lnTo>
                  <a:pt x="187" y="608"/>
                </a:lnTo>
                <a:lnTo>
                  <a:pt x="189" y="606"/>
                </a:lnTo>
                <a:lnTo>
                  <a:pt x="190" y="602"/>
                </a:lnTo>
                <a:lnTo>
                  <a:pt x="190" y="557"/>
                </a:lnTo>
                <a:lnTo>
                  <a:pt x="190" y="557"/>
                </a:lnTo>
                <a:lnTo>
                  <a:pt x="195" y="554"/>
                </a:lnTo>
                <a:lnTo>
                  <a:pt x="198" y="549"/>
                </a:lnTo>
                <a:lnTo>
                  <a:pt x="200" y="545"/>
                </a:lnTo>
                <a:lnTo>
                  <a:pt x="200" y="539"/>
                </a:lnTo>
                <a:lnTo>
                  <a:pt x="200" y="539"/>
                </a:lnTo>
                <a:lnTo>
                  <a:pt x="200" y="535"/>
                </a:lnTo>
                <a:lnTo>
                  <a:pt x="199" y="531"/>
                </a:lnTo>
                <a:lnTo>
                  <a:pt x="197" y="528"/>
                </a:lnTo>
                <a:lnTo>
                  <a:pt x="195" y="525"/>
                </a:lnTo>
                <a:lnTo>
                  <a:pt x="193" y="523"/>
                </a:lnTo>
                <a:lnTo>
                  <a:pt x="189" y="521"/>
                </a:lnTo>
                <a:lnTo>
                  <a:pt x="185" y="520"/>
                </a:lnTo>
                <a:lnTo>
                  <a:pt x="182" y="519"/>
                </a:lnTo>
                <a:lnTo>
                  <a:pt x="182" y="519"/>
                </a:lnTo>
                <a:lnTo>
                  <a:pt x="177" y="520"/>
                </a:lnTo>
                <a:lnTo>
                  <a:pt x="174" y="521"/>
                </a:lnTo>
                <a:lnTo>
                  <a:pt x="170" y="523"/>
                </a:lnTo>
                <a:lnTo>
                  <a:pt x="167" y="525"/>
                </a:lnTo>
                <a:lnTo>
                  <a:pt x="165" y="528"/>
                </a:lnTo>
                <a:lnTo>
                  <a:pt x="163" y="531"/>
                </a:lnTo>
                <a:lnTo>
                  <a:pt x="162" y="535"/>
                </a:lnTo>
                <a:lnTo>
                  <a:pt x="162" y="539"/>
                </a:lnTo>
                <a:lnTo>
                  <a:pt x="162" y="539"/>
                </a:lnTo>
                <a:lnTo>
                  <a:pt x="163" y="545"/>
                </a:lnTo>
                <a:lnTo>
                  <a:pt x="165" y="549"/>
                </a:lnTo>
                <a:lnTo>
                  <a:pt x="168" y="554"/>
                </a:lnTo>
                <a:lnTo>
                  <a:pt x="173" y="557"/>
                </a:lnTo>
                <a:lnTo>
                  <a:pt x="173" y="594"/>
                </a:lnTo>
                <a:lnTo>
                  <a:pt x="52" y="594"/>
                </a:lnTo>
                <a:lnTo>
                  <a:pt x="52" y="594"/>
                </a:lnTo>
                <a:lnTo>
                  <a:pt x="45" y="592"/>
                </a:lnTo>
                <a:lnTo>
                  <a:pt x="38" y="590"/>
                </a:lnTo>
                <a:lnTo>
                  <a:pt x="33" y="588"/>
                </a:lnTo>
                <a:lnTo>
                  <a:pt x="27" y="584"/>
                </a:lnTo>
                <a:lnTo>
                  <a:pt x="23" y="578"/>
                </a:lnTo>
                <a:lnTo>
                  <a:pt x="21" y="572"/>
                </a:lnTo>
                <a:lnTo>
                  <a:pt x="18" y="566"/>
                </a:lnTo>
                <a:lnTo>
                  <a:pt x="17" y="559"/>
                </a:lnTo>
                <a:lnTo>
                  <a:pt x="17" y="480"/>
                </a:lnTo>
                <a:lnTo>
                  <a:pt x="345" y="480"/>
                </a:lnTo>
                <a:lnTo>
                  <a:pt x="345" y="559"/>
                </a:lnTo>
                <a:lnTo>
                  <a:pt x="345" y="559"/>
                </a:lnTo>
                <a:lnTo>
                  <a:pt x="345" y="566"/>
                </a:lnTo>
                <a:lnTo>
                  <a:pt x="343" y="572"/>
                </a:lnTo>
                <a:lnTo>
                  <a:pt x="339" y="578"/>
                </a:lnTo>
                <a:lnTo>
                  <a:pt x="335" y="584"/>
                </a:lnTo>
                <a:lnTo>
                  <a:pt x="330" y="588"/>
                </a:lnTo>
                <a:lnTo>
                  <a:pt x="324" y="590"/>
                </a:lnTo>
                <a:lnTo>
                  <a:pt x="317" y="592"/>
                </a:lnTo>
                <a:lnTo>
                  <a:pt x="310" y="594"/>
                </a:lnTo>
                <a:lnTo>
                  <a:pt x="257" y="594"/>
                </a:lnTo>
                <a:lnTo>
                  <a:pt x="257" y="594"/>
                </a:lnTo>
                <a:lnTo>
                  <a:pt x="254" y="595"/>
                </a:lnTo>
                <a:lnTo>
                  <a:pt x="250" y="596"/>
                </a:lnTo>
                <a:lnTo>
                  <a:pt x="249" y="599"/>
                </a:lnTo>
                <a:lnTo>
                  <a:pt x="248" y="602"/>
                </a:lnTo>
                <a:lnTo>
                  <a:pt x="248" y="602"/>
                </a:lnTo>
                <a:lnTo>
                  <a:pt x="249" y="606"/>
                </a:lnTo>
                <a:lnTo>
                  <a:pt x="250" y="608"/>
                </a:lnTo>
                <a:lnTo>
                  <a:pt x="254" y="610"/>
                </a:lnTo>
                <a:lnTo>
                  <a:pt x="257" y="611"/>
                </a:lnTo>
                <a:lnTo>
                  <a:pt x="310" y="611"/>
                </a:lnTo>
                <a:lnTo>
                  <a:pt x="310" y="611"/>
                </a:lnTo>
                <a:lnTo>
                  <a:pt x="321" y="610"/>
                </a:lnTo>
                <a:lnTo>
                  <a:pt x="330" y="607"/>
                </a:lnTo>
                <a:lnTo>
                  <a:pt x="339" y="602"/>
                </a:lnTo>
                <a:lnTo>
                  <a:pt x="347" y="596"/>
                </a:lnTo>
                <a:lnTo>
                  <a:pt x="354" y="588"/>
                </a:lnTo>
                <a:lnTo>
                  <a:pt x="358" y="579"/>
                </a:lnTo>
                <a:lnTo>
                  <a:pt x="361" y="569"/>
                </a:lnTo>
                <a:lnTo>
                  <a:pt x="363" y="559"/>
                </a:lnTo>
                <a:lnTo>
                  <a:pt x="363" y="52"/>
                </a:lnTo>
                <a:lnTo>
                  <a:pt x="363" y="52"/>
                </a:lnTo>
                <a:lnTo>
                  <a:pt x="361" y="41"/>
                </a:lnTo>
                <a:lnTo>
                  <a:pt x="358" y="32"/>
                </a:lnTo>
                <a:lnTo>
                  <a:pt x="354" y="23"/>
                </a:lnTo>
                <a:lnTo>
                  <a:pt x="347" y="16"/>
                </a:lnTo>
                <a:lnTo>
                  <a:pt x="339" y="9"/>
                </a:lnTo>
                <a:lnTo>
                  <a:pt x="330" y="5"/>
                </a:lnTo>
                <a:lnTo>
                  <a:pt x="321" y="1"/>
                </a:lnTo>
                <a:lnTo>
                  <a:pt x="310" y="0"/>
                </a:lnTo>
                <a:lnTo>
                  <a:pt x="310" y="0"/>
                </a:lnTo>
                <a:close/>
                <a:moveTo>
                  <a:pt x="52" y="18"/>
                </a:moveTo>
                <a:lnTo>
                  <a:pt x="310" y="18"/>
                </a:lnTo>
                <a:lnTo>
                  <a:pt x="310" y="18"/>
                </a:lnTo>
                <a:lnTo>
                  <a:pt x="317" y="18"/>
                </a:lnTo>
                <a:lnTo>
                  <a:pt x="324" y="20"/>
                </a:lnTo>
                <a:lnTo>
                  <a:pt x="330" y="23"/>
                </a:lnTo>
                <a:lnTo>
                  <a:pt x="335" y="28"/>
                </a:lnTo>
                <a:lnTo>
                  <a:pt x="339" y="32"/>
                </a:lnTo>
                <a:lnTo>
                  <a:pt x="343" y="39"/>
                </a:lnTo>
                <a:lnTo>
                  <a:pt x="345" y="46"/>
                </a:lnTo>
                <a:lnTo>
                  <a:pt x="345" y="52"/>
                </a:lnTo>
                <a:lnTo>
                  <a:pt x="345" y="78"/>
                </a:lnTo>
                <a:lnTo>
                  <a:pt x="17" y="78"/>
                </a:lnTo>
                <a:lnTo>
                  <a:pt x="17" y="52"/>
                </a:lnTo>
                <a:lnTo>
                  <a:pt x="17" y="52"/>
                </a:lnTo>
                <a:lnTo>
                  <a:pt x="18" y="46"/>
                </a:lnTo>
                <a:lnTo>
                  <a:pt x="21" y="39"/>
                </a:lnTo>
                <a:lnTo>
                  <a:pt x="23" y="32"/>
                </a:lnTo>
                <a:lnTo>
                  <a:pt x="27" y="28"/>
                </a:lnTo>
                <a:lnTo>
                  <a:pt x="33" y="23"/>
                </a:lnTo>
                <a:lnTo>
                  <a:pt x="38" y="20"/>
                </a:lnTo>
                <a:lnTo>
                  <a:pt x="45" y="18"/>
                </a:lnTo>
                <a:lnTo>
                  <a:pt x="52" y="18"/>
                </a:lnTo>
                <a:lnTo>
                  <a:pt x="52" y="18"/>
                </a:lnTo>
                <a:close/>
                <a:moveTo>
                  <a:pt x="17" y="463"/>
                </a:moveTo>
                <a:lnTo>
                  <a:pt x="17" y="95"/>
                </a:lnTo>
                <a:lnTo>
                  <a:pt x="345" y="95"/>
                </a:lnTo>
                <a:lnTo>
                  <a:pt x="345" y="463"/>
                </a:lnTo>
                <a:lnTo>
                  <a:pt x="17" y="463"/>
                </a:lnTo>
                <a:close/>
              </a:path>
            </a:pathLst>
          </a:custGeom>
          <a:solidFill>
            <a:srgbClr val="2D2E2C"/>
          </a:solidFill>
          <a:ln>
            <a:solidFill>
              <a:srgbClr val="0070C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cxnSp>
        <p:nvCxnSpPr>
          <p:cNvPr id="88" name="Connecteur droit 87">
            <a:extLst>
              <a:ext uri="{FF2B5EF4-FFF2-40B4-BE49-F238E27FC236}">
                <a16:creationId xmlns:a16="http://schemas.microsoft.com/office/drawing/2014/main" id="{C084B7E0-DE5B-3F40-337C-CD5D455A3C06}"/>
              </a:ext>
            </a:extLst>
          </p:cNvPr>
          <p:cNvCxnSpPr>
            <a:cxnSpLocks/>
          </p:cNvCxnSpPr>
          <p:nvPr/>
        </p:nvCxnSpPr>
        <p:spPr>
          <a:xfrm>
            <a:off x="13858875" y="6028002"/>
            <a:ext cx="4429125" cy="0"/>
          </a:xfrm>
          <a:prstGeom prst="line">
            <a:avLst/>
          </a:prstGeom>
        </p:spPr>
        <p:style>
          <a:lnRef idx="1">
            <a:schemeClr val="accent1"/>
          </a:lnRef>
          <a:fillRef idx="0">
            <a:schemeClr val="accent1"/>
          </a:fillRef>
          <a:effectRef idx="0">
            <a:schemeClr val="accent1"/>
          </a:effectRef>
          <a:fontRef idx="minor">
            <a:schemeClr val="tx1"/>
          </a:fontRef>
        </p:style>
      </p:cxnSp>
      <p:sp>
        <p:nvSpPr>
          <p:cNvPr id="89" name="ZoneTexte 88">
            <a:extLst>
              <a:ext uri="{FF2B5EF4-FFF2-40B4-BE49-F238E27FC236}">
                <a16:creationId xmlns:a16="http://schemas.microsoft.com/office/drawing/2014/main" id="{E8E378F4-19B8-F29E-B338-2CC70367513B}"/>
              </a:ext>
            </a:extLst>
          </p:cNvPr>
          <p:cNvSpPr txBox="1"/>
          <p:nvPr/>
        </p:nvSpPr>
        <p:spPr>
          <a:xfrm>
            <a:off x="15763796" y="5467541"/>
            <a:ext cx="2520242" cy="507831"/>
          </a:xfrm>
          <a:prstGeom prst="rect">
            <a:avLst/>
          </a:prstGeom>
          <a:noFill/>
        </p:spPr>
        <p:txBody>
          <a:bodyPr wrap="none" rtlCol="0">
            <a:spAutoFit/>
          </a:bodyPr>
          <a:lstStyle/>
          <a:p>
            <a:pPr defTabSz="1371600"/>
            <a:r>
              <a:rPr lang="fr-FR" sz="2700" b="1" dirty="0">
                <a:solidFill>
                  <a:srgbClr val="7F7F7F"/>
                </a:solidFill>
                <a:latin typeface="Lato Light"/>
              </a:rPr>
              <a:t>12h30 – 14h30</a:t>
            </a:r>
          </a:p>
        </p:txBody>
      </p:sp>
      <p:sp>
        <p:nvSpPr>
          <p:cNvPr id="90" name="Freeform 8">
            <a:extLst>
              <a:ext uri="{FF2B5EF4-FFF2-40B4-BE49-F238E27FC236}">
                <a16:creationId xmlns:a16="http://schemas.microsoft.com/office/drawing/2014/main" id="{2D0C28F1-04B1-C46D-CF94-85042F8AF867}"/>
              </a:ext>
            </a:extLst>
          </p:cNvPr>
          <p:cNvSpPr>
            <a:spLocks noEditPoints="1"/>
          </p:cNvSpPr>
          <p:nvPr/>
        </p:nvSpPr>
        <p:spPr bwMode="auto">
          <a:xfrm>
            <a:off x="14452400" y="8907237"/>
            <a:ext cx="455144" cy="409059"/>
          </a:xfrm>
          <a:custGeom>
            <a:avLst/>
            <a:gdLst>
              <a:gd name="T0" fmla="*/ 662 w 682"/>
              <a:gd name="T1" fmla="*/ 165 h 486"/>
              <a:gd name="T2" fmla="*/ 651 w 682"/>
              <a:gd name="T3" fmla="*/ 168 h 486"/>
              <a:gd name="T4" fmla="*/ 644 w 682"/>
              <a:gd name="T5" fmla="*/ 176 h 486"/>
              <a:gd name="T6" fmla="*/ 477 w 682"/>
              <a:gd name="T7" fmla="*/ 6 h 486"/>
              <a:gd name="T8" fmla="*/ 474 w 682"/>
              <a:gd name="T9" fmla="*/ 3 h 486"/>
              <a:gd name="T10" fmla="*/ 469 w 682"/>
              <a:gd name="T11" fmla="*/ 0 h 486"/>
              <a:gd name="T12" fmla="*/ 466 w 682"/>
              <a:gd name="T13" fmla="*/ 2 h 486"/>
              <a:gd name="T14" fmla="*/ 461 w 682"/>
              <a:gd name="T15" fmla="*/ 6 h 486"/>
              <a:gd name="T16" fmla="*/ 461 w 682"/>
              <a:gd name="T17" fmla="*/ 13 h 486"/>
              <a:gd name="T18" fmla="*/ 336 w 682"/>
              <a:gd name="T19" fmla="*/ 176 h 486"/>
              <a:gd name="T20" fmla="*/ 209 w 682"/>
              <a:gd name="T21" fmla="*/ 13 h 486"/>
              <a:gd name="T22" fmla="*/ 210 w 682"/>
              <a:gd name="T23" fmla="*/ 9 h 486"/>
              <a:gd name="T24" fmla="*/ 208 w 682"/>
              <a:gd name="T25" fmla="*/ 4 h 486"/>
              <a:gd name="T26" fmla="*/ 206 w 682"/>
              <a:gd name="T27" fmla="*/ 2 h 486"/>
              <a:gd name="T28" fmla="*/ 199 w 682"/>
              <a:gd name="T29" fmla="*/ 2 h 486"/>
              <a:gd name="T30" fmla="*/ 194 w 682"/>
              <a:gd name="T31" fmla="*/ 6 h 486"/>
              <a:gd name="T32" fmla="*/ 9 w 682"/>
              <a:gd name="T33" fmla="*/ 176 h 486"/>
              <a:gd name="T34" fmla="*/ 5 w 682"/>
              <a:gd name="T35" fmla="*/ 177 h 486"/>
              <a:gd name="T36" fmla="*/ 2 w 682"/>
              <a:gd name="T37" fmla="*/ 179 h 486"/>
              <a:gd name="T38" fmla="*/ 0 w 682"/>
              <a:gd name="T39" fmla="*/ 187 h 486"/>
              <a:gd name="T40" fmla="*/ 94 w 682"/>
              <a:gd name="T41" fmla="*/ 481 h 486"/>
              <a:gd name="T42" fmla="*/ 97 w 682"/>
              <a:gd name="T43" fmla="*/ 485 h 486"/>
              <a:gd name="T44" fmla="*/ 103 w 682"/>
              <a:gd name="T45" fmla="*/ 486 h 486"/>
              <a:gd name="T46" fmla="*/ 569 w 682"/>
              <a:gd name="T47" fmla="*/ 486 h 486"/>
              <a:gd name="T48" fmla="*/ 571 w 682"/>
              <a:gd name="T49" fmla="*/ 486 h 486"/>
              <a:gd name="T50" fmla="*/ 575 w 682"/>
              <a:gd name="T51" fmla="*/ 483 h 486"/>
              <a:gd name="T52" fmla="*/ 644 w 682"/>
              <a:gd name="T53" fmla="*/ 270 h 486"/>
              <a:gd name="T54" fmla="*/ 644 w 682"/>
              <a:gd name="T55" fmla="*/ 267 h 486"/>
              <a:gd name="T56" fmla="*/ 641 w 682"/>
              <a:gd name="T57" fmla="*/ 260 h 486"/>
              <a:gd name="T58" fmla="*/ 639 w 682"/>
              <a:gd name="T59" fmla="*/ 259 h 486"/>
              <a:gd name="T60" fmla="*/ 632 w 682"/>
              <a:gd name="T61" fmla="*/ 259 h 486"/>
              <a:gd name="T62" fmla="*/ 628 w 682"/>
              <a:gd name="T63" fmla="*/ 264 h 486"/>
              <a:gd name="T64" fmla="*/ 443 w 682"/>
              <a:gd name="T65" fmla="*/ 322 h 486"/>
              <a:gd name="T66" fmla="*/ 644 w 682"/>
              <a:gd name="T67" fmla="*/ 193 h 486"/>
              <a:gd name="T68" fmla="*/ 648 w 682"/>
              <a:gd name="T69" fmla="*/ 198 h 486"/>
              <a:gd name="T70" fmla="*/ 656 w 682"/>
              <a:gd name="T71" fmla="*/ 203 h 486"/>
              <a:gd name="T72" fmla="*/ 662 w 682"/>
              <a:gd name="T73" fmla="*/ 205 h 486"/>
              <a:gd name="T74" fmla="*/ 670 w 682"/>
              <a:gd name="T75" fmla="*/ 202 h 486"/>
              <a:gd name="T76" fmla="*/ 675 w 682"/>
              <a:gd name="T77" fmla="*/ 199 h 486"/>
              <a:gd name="T78" fmla="*/ 680 w 682"/>
              <a:gd name="T79" fmla="*/ 192 h 486"/>
              <a:gd name="T80" fmla="*/ 682 w 682"/>
              <a:gd name="T81" fmla="*/ 185 h 486"/>
              <a:gd name="T82" fmla="*/ 681 w 682"/>
              <a:gd name="T83" fmla="*/ 180 h 486"/>
              <a:gd name="T84" fmla="*/ 679 w 682"/>
              <a:gd name="T85" fmla="*/ 173 h 486"/>
              <a:gd name="T86" fmla="*/ 673 w 682"/>
              <a:gd name="T87" fmla="*/ 168 h 486"/>
              <a:gd name="T88" fmla="*/ 665 w 682"/>
              <a:gd name="T89" fmla="*/ 166 h 486"/>
              <a:gd name="T90" fmla="*/ 662 w 682"/>
              <a:gd name="T91" fmla="*/ 165 h 486"/>
              <a:gd name="T92" fmla="*/ 227 w 682"/>
              <a:gd name="T93" fmla="*/ 322 h 486"/>
              <a:gd name="T94" fmla="*/ 20 w 682"/>
              <a:gd name="T95" fmla="*/ 193 h 486"/>
              <a:gd name="T96" fmla="*/ 67 w 682"/>
              <a:gd name="T97" fmla="*/ 340 h 486"/>
              <a:gd name="T98" fmla="*/ 265 w 682"/>
              <a:gd name="T99" fmla="*/ 470 h 486"/>
              <a:gd name="T100" fmla="*/ 67 w 682"/>
              <a:gd name="T101" fmla="*/ 340 h 486"/>
              <a:gd name="T102" fmla="*/ 421 w 682"/>
              <a:gd name="T103" fmla="*/ 340 h 486"/>
              <a:gd name="T104" fmla="*/ 336 w 682"/>
              <a:gd name="T105" fmla="*/ 470 h 486"/>
              <a:gd name="T106" fmla="*/ 250 w 682"/>
              <a:gd name="T107" fmla="*/ 340 h 486"/>
              <a:gd name="T108" fmla="*/ 603 w 682"/>
              <a:gd name="T109" fmla="*/ 340 h 486"/>
              <a:gd name="T110" fmla="*/ 406 w 682"/>
              <a:gd name="T111" fmla="*/ 470 h 486"/>
              <a:gd name="T112" fmla="*/ 603 w 682"/>
              <a:gd name="T113" fmla="*/ 340 h 486"/>
              <a:gd name="T114" fmla="*/ 336 w 682"/>
              <a:gd name="T115" fmla="*/ 322 h 486"/>
              <a:gd name="T116" fmla="*/ 212 w 682"/>
              <a:gd name="T117" fmla="*/ 193 h 486"/>
              <a:gd name="T118" fmla="*/ 458 w 682"/>
              <a:gd name="T119" fmla="*/ 19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2" h="486">
                <a:moveTo>
                  <a:pt x="662" y="165"/>
                </a:moveTo>
                <a:lnTo>
                  <a:pt x="662" y="165"/>
                </a:lnTo>
                <a:lnTo>
                  <a:pt x="656" y="166"/>
                </a:lnTo>
                <a:lnTo>
                  <a:pt x="651" y="168"/>
                </a:lnTo>
                <a:lnTo>
                  <a:pt x="648" y="171"/>
                </a:lnTo>
                <a:lnTo>
                  <a:pt x="644" y="176"/>
                </a:lnTo>
                <a:lnTo>
                  <a:pt x="557" y="176"/>
                </a:lnTo>
                <a:lnTo>
                  <a:pt x="477" y="6"/>
                </a:lnTo>
                <a:lnTo>
                  <a:pt x="477" y="6"/>
                </a:lnTo>
                <a:lnTo>
                  <a:pt x="474" y="3"/>
                </a:lnTo>
                <a:lnTo>
                  <a:pt x="472" y="2"/>
                </a:lnTo>
                <a:lnTo>
                  <a:pt x="469" y="0"/>
                </a:lnTo>
                <a:lnTo>
                  <a:pt x="466" y="2"/>
                </a:lnTo>
                <a:lnTo>
                  <a:pt x="466" y="2"/>
                </a:lnTo>
                <a:lnTo>
                  <a:pt x="462" y="4"/>
                </a:lnTo>
                <a:lnTo>
                  <a:pt x="461" y="6"/>
                </a:lnTo>
                <a:lnTo>
                  <a:pt x="460" y="9"/>
                </a:lnTo>
                <a:lnTo>
                  <a:pt x="461" y="13"/>
                </a:lnTo>
                <a:lnTo>
                  <a:pt x="538" y="176"/>
                </a:lnTo>
                <a:lnTo>
                  <a:pt x="336" y="176"/>
                </a:lnTo>
                <a:lnTo>
                  <a:pt x="133" y="176"/>
                </a:lnTo>
                <a:lnTo>
                  <a:pt x="209" y="13"/>
                </a:lnTo>
                <a:lnTo>
                  <a:pt x="209" y="13"/>
                </a:lnTo>
                <a:lnTo>
                  <a:pt x="210" y="9"/>
                </a:lnTo>
                <a:lnTo>
                  <a:pt x="210" y="6"/>
                </a:lnTo>
                <a:lnTo>
                  <a:pt x="208" y="4"/>
                </a:lnTo>
                <a:lnTo>
                  <a:pt x="206" y="2"/>
                </a:lnTo>
                <a:lnTo>
                  <a:pt x="206" y="2"/>
                </a:lnTo>
                <a:lnTo>
                  <a:pt x="201" y="0"/>
                </a:lnTo>
                <a:lnTo>
                  <a:pt x="199" y="2"/>
                </a:lnTo>
                <a:lnTo>
                  <a:pt x="196" y="3"/>
                </a:lnTo>
                <a:lnTo>
                  <a:pt x="194" y="6"/>
                </a:lnTo>
                <a:lnTo>
                  <a:pt x="114" y="176"/>
                </a:lnTo>
                <a:lnTo>
                  <a:pt x="9" y="176"/>
                </a:lnTo>
                <a:lnTo>
                  <a:pt x="9" y="176"/>
                </a:lnTo>
                <a:lnTo>
                  <a:pt x="5" y="177"/>
                </a:lnTo>
                <a:lnTo>
                  <a:pt x="2" y="179"/>
                </a:lnTo>
                <a:lnTo>
                  <a:pt x="2" y="179"/>
                </a:lnTo>
                <a:lnTo>
                  <a:pt x="0" y="183"/>
                </a:lnTo>
                <a:lnTo>
                  <a:pt x="0" y="187"/>
                </a:lnTo>
                <a:lnTo>
                  <a:pt x="94" y="481"/>
                </a:lnTo>
                <a:lnTo>
                  <a:pt x="94" y="481"/>
                </a:lnTo>
                <a:lnTo>
                  <a:pt x="95" y="483"/>
                </a:lnTo>
                <a:lnTo>
                  <a:pt x="97" y="485"/>
                </a:lnTo>
                <a:lnTo>
                  <a:pt x="99" y="486"/>
                </a:lnTo>
                <a:lnTo>
                  <a:pt x="103" y="486"/>
                </a:lnTo>
                <a:lnTo>
                  <a:pt x="336" y="486"/>
                </a:lnTo>
                <a:lnTo>
                  <a:pt x="569" y="486"/>
                </a:lnTo>
                <a:lnTo>
                  <a:pt x="569" y="486"/>
                </a:lnTo>
                <a:lnTo>
                  <a:pt x="571" y="486"/>
                </a:lnTo>
                <a:lnTo>
                  <a:pt x="573" y="485"/>
                </a:lnTo>
                <a:lnTo>
                  <a:pt x="575" y="483"/>
                </a:lnTo>
                <a:lnTo>
                  <a:pt x="577" y="481"/>
                </a:lnTo>
                <a:lnTo>
                  <a:pt x="644" y="270"/>
                </a:lnTo>
                <a:lnTo>
                  <a:pt x="644" y="270"/>
                </a:lnTo>
                <a:lnTo>
                  <a:pt x="644" y="267"/>
                </a:lnTo>
                <a:lnTo>
                  <a:pt x="643" y="263"/>
                </a:lnTo>
                <a:lnTo>
                  <a:pt x="641" y="260"/>
                </a:lnTo>
                <a:lnTo>
                  <a:pt x="639" y="259"/>
                </a:lnTo>
                <a:lnTo>
                  <a:pt x="639" y="259"/>
                </a:lnTo>
                <a:lnTo>
                  <a:pt x="634" y="259"/>
                </a:lnTo>
                <a:lnTo>
                  <a:pt x="632" y="259"/>
                </a:lnTo>
                <a:lnTo>
                  <a:pt x="629" y="261"/>
                </a:lnTo>
                <a:lnTo>
                  <a:pt x="628" y="264"/>
                </a:lnTo>
                <a:lnTo>
                  <a:pt x="609" y="322"/>
                </a:lnTo>
                <a:lnTo>
                  <a:pt x="443" y="322"/>
                </a:lnTo>
                <a:lnTo>
                  <a:pt x="476" y="193"/>
                </a:lnTo>
                <a:lnTo>
                  <a:pt x="644" y="193"/>
                </a:lnTo>
                <a:lnTo>
                  <a:pt x="644" y="193"/>
                </a:lnTo>
                <a:lnTo>
                  <a:pt x="648" y="198"/>
                </a:lnTo>
                <a:lnTo>
                  <a:pt x="651" y="201"/>
                </a:lnTo>
                <a:lnTo>
                  <a:pt x="656" y="203"/>
                </a:lnTo>
                <a:lnTo>
                  <a:pt x="662" y="205"/>
                </a:lnTo>
                <a:lnTo>
                  <a:pt x="662" y="205"/>
                </a:lnTo>
                <a:lnTo>
                  <a:pt x="665" y="203"/>
                </a:lnTo>
                <a:lnTo>
                  <a:pt x="670" y="202"/>
                </a:lnTo>
                <a:lnTo>
                  <a:pt x="673" y="201"/>
                </a:lnTo>
                <a:lnTo>
                  <a:pt x="675" y="199"/>
                </a:lnTo>
                <a:lnTo>
                  <a:pt x="679" y="196"/>
                </a:lnTo>
                <a:lnTo>
                  <a:pt x="680" y="192"/>
                </a:lnTo>
                <a:lnTo>
                  <a:pt x="681" y="189"/>
                </a:lnTo>
                <a:lnTo>
                  <a:pt x="682" y="185"/>
                </a:lnTo>
                <a:lnTo>
                  <a:pt x="682" y="185"/>
                </a:lnTo>
                <a:lnTo>
                  <a:pt x="681" y="180"/>
                </a:lnTo>
                <a:lnTo>
                  <a:pt x="680" y="177"/>
                </a:lnTo>
                <a:lnTo>
                  <a:pt x="679" y="173"/>
                </a:lnTo>
                <a:lnTo>
                  <a:pt x="675" y="170"/>
                </a:lnTo>
                <a:lnTo>
                  <a:pt x="673" y="168"/>
                </a:lnTo>
                <a:lnTo>
                  <a:pt x="670" y="167"/>
                </a:lnTo>
                <a:lnTo>
                  <a:pt x="665" y="166"/>
                </a:lnTo>
                <a:lnTo>
                  <a:pt x="662" y="165"/>
                </a:lnTo>
                <a:lnTo>
                  <a:pt x="662" y="165"/>
                </a:lnTo>
                <a:close/>
                <a:moveTo>
                  <a:pt x="195" y="193"/>
                </a:moveTo>
                <a:lnTo>
                  <a:pt x="227" y="322"/>
                </a:lnTo>
                <a:lnTo>
                  <a:pt x="62" y="322"/>
                </a:lnTo>
                <a:lnTo>
                  <a:pt x="20" y="193"/>
                </a:lnTo>
                <a:lnTo>
                  <a:pt x="195" y="193"/>
                </a:lnTo>
                <a:close/>
                <a:moveTo>
                  <a:pt x="67" y="340"/>
                </a:moveTo>
                <a:lnTo>
                  <a:pt x="231" y="340"/>
                </a:lnTo>
                <a:lnTo>
                  <a:pt x="265" y="470"/>
                </a:lnTo>
                <a:lnTo>
                  <a:pt x="108" y="470"/>
                </a:lnTo>
                <a:lnTo>
                  <a:pt x="67" y="340"/>
                </a:lnTo>
                <a:close/>
                <a:moveTo>
                  <a:pt x="336" y="340"/>
                </a:moveTo>
                <a:lnTo>
                  <a:pt x="421" y="340"/>
                </a:lnTo>
                <a:lnTo>
                  <a:pt x="388" y="470"/>
                </a:lnTo>
                <a:lnTo>
                  <a:pt x="336" y="470"/>
                </a:lnTo>
                <a:lnTo>
                  <a:pt x="282" y="470"/>
                </a:lnTo>
                <a:lnTo>
                  <a:pt x="250" y="340"/>
                </a:lnTo>
                <a:lnTo>
                  <a:pt x="336" y="340"/>
                </a:lnTo>
                <a:close/>
                <a:moveTo>
                  <a:pt x="603" y="340"/>
                </a:moveTo>
                <a:lnTo>
                  <a:pt x="562" y="470"/>
                </a:lnTo>
                <a:lnTo>
                  <a:pt x="406" y="470"/>
                </a:lnTo>
                <a:lnTo>
                  <a:pt x="439" y="340"/>
                </a:lnTo>
                <a:lnTo>
                  <a:pt x="603" y="340"/>
                </a:lnTo>
                <a:close/>
                <a:moveTo>
                  <a:pt x="426" y="322"/>
                </a:moveTo>
                <a:lnTo>
                  <a:pt x="336" y="322"/>
                </a:lnTo>
                <a:lnTo>
                  <a:pt x="246" y="322"/>
                </a:lnTo>
                <a:lnTo>
                  <a:pt x="212" y="193"/>
                </a:lnTo>
                <a:lnTo>
                  <a:pt x="336" y="193"/>
                </a:lnTo>
                <a:lnTo>
                  <a:pt x="458" y="193"/>
                </a:lnTo>
                <a:lnTo>
                  <a:pt x="426" y="322"/>
                </a:lnTo>
                <a:close/>
              </a:path>
            </a:pathLst>
          </a:custGeom>
          <a:solidFill>
            <a:srgbClr val="2D2E2C"/>
          </a:solidFill>
          <a:ln>
            <a:solidFill>
              <a:srgbClr val="0070C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sp>
        <p:nvSpPr>
          <p:cNvPr id="91" name="Freeform 442">
            <a:extLst>
              <a:ext uri="{FF2B5EF4-FFF2-40B4-BE49-F238E27FC236}">
                <a16:creationId xmlns:a16="http://schemas.microsoft.com/office/drawing/2014/main" id="{E621CFBD-B7DA-2960-7720-2E62A52567A8}"/>
              </a:ext>
            </a:extLst>
          </p:cNvPr>
          <p:cNvSpPr>
            <a:spLocks noChangeArrowheads="1"/>
          </p:cNvSpPr>
          <p:nvPr/>
        </p:nvSpPr>
        <p:spPr bwMode="auto">
          <a:xfrm>
            <a:off x="13962158" y="8931665"/>
            <a:ext cx="443052" cy="377868"/>
          </a:xfrm>
          <a:custGeom>
            <a:avLst/>
            <a:gdLst>
              <a:gd name="connsiteX0" fmla="*/ 2656740 w 4579758"/>
              <a:gd name="connsiteY0" fmla="*/ 3147338 h 4184696"/>
              <a:gd name="connsiteX1" fmla="*/ 3951029 w 4579758"/>
              <a:gd name="connsiteY1" fmla="*/ 3147338 h 4184696"/>
              <a:gd name="connsiteX2" fmla="*/ 4013512 w 4579758"/>
              <a:gd name="connsiteY2" fmla="*/ 3210189 h 4184696"/>
              <a:gd name="connsiteX3" fmla="*/ 3951029 w 4579758"/>
              <a:gd name="connsiteY3" fmla="*/ 3276033 h 4184696"/>
              <a:gd name="connsiteX4" fmla="*/ 2656740 w 4579758"/>
              <a:gd name="connsiteY4" fmla="*/ 3276033 h 4184696"/>
              <a:gd name="connsiteX5" fmla="*/ 2594257 w 4579758"/>
              <a:gd name="connsiteY5" fmla="*/ 3210189 h 4184696"/>
              <a:gd name="connsiteX6" fmla="*/ 2656740 w 4579758"/>
              <a:gd name="connsiteY6" fmla="*/ 3147338 h 4184696"/>
              <a:gd name="connsiteX7" fmla="*/ 2656740 w 4579758"/>
              <a:gd name="connsiteY7" fmla="*/ 2686435 h 4184696"/>
              <a:gd name="connsiteX8" fmla="*/ 3951029 w 4579758"/>
              <a:gd name="connsiteY8" fmla="*/ 2686435 h 4184696"/>
              <a:gd name="connsiteX9" fmla="*/ 4013512 w 4579758"/>
              <a:gd name="connsiteY9" fmla="*/ 2750748 h 4184696"/>
              <a:gd name="connsiteX10" fmla="*/ 3951029 w 4579758"/>
              <a:gd name="connsiteY10" fmla="*/ 2815061 h 4184696"/>
              <a:gd name="connsiteX11" fmla="*/ 2656740 w 4579758"/>
              <a:gd name="connsiteY11" fmla="*/ 2815061 h 4184696"/>
              <a:gd name="connsiteX12" fmla="*/ 2594257 w 4579758"/>
              <a:gd name="connsiteY12" fmla="*/ 2750748 h 4184696"/>
              <a:gd name="connsiteX13" fmla="*/ 2656740 w 4579758"/>
              <a:gd name="connsiteY13" fmla="*/ 2686435 h 4184696"/>
              <a:gd name="connsiteX14" fmla="*/ 2656740 w 4579758"/>
              <a:gd name="connsiteY14" fmla="*/ 2225523 h 4184696"/>
              <a:gd name="connsiteX15" fmla="*/ 3951029 w 4579758"/>
              <a:gd name="connsiteY15" fmla="*/ 2225523 h 4184696"/>
              <a:gd name="connsiteX16" fmla="*/ 4013512 w 4579758"/>
              <a:gd name="connsiteY16" fmla="*/ 2289836 h 4184696"/>
              <a:gd name="connsiteX17" fmla="*/ 3951029 w 4579758"/>
              <a:gd name="connsiteY17" fmla="*/ 2354149 h 4184696"/>
              <a:gd name="connsiteX18" fmla="*/ 2656740 w 4579758"/>
              <a:gd name="connsiteY18" fmla="*/ 2354149 h 4184696"/>
              <a:gd name="connsiteX19" fmla="*/ 2594257 w 4579758"/>
              <a:gd name="connsiteY19" fmla="*/ 2289836 h 4184696"/>
              <a:gd name="connsiteX20" fmla="*/ 2656740 w 4579758"/>
              <a:gd name="connsiteY20" fmla="*/ 2225523 h 4184696"/>
              <a:gd name="connsiteX21" fmla="*/ 1271426 w 4579758"/>
              <a:gd name="connsiteY21" fmla="*/ 2164022 h 4184696"/>
              <a:gd name="connsiteX22" fmla="*/ 688253 w 4579758"/>
              <a:gd name="connsiteY22" fmla="*/ 2757362 h 4184696"/>
              <a:gd name="connsiteX23" fmla="*/ 1271426 w 4579758"/>
              <a:gd name="connsiteY23" fmla="*/ 3347706 h 4184696"/>
              <a:gd name="connsiteX24" fmla="*/ 1860551 w 4579758"/>
              <a:gd name="connsiteY24" fmla="*/ 2757362 h 4184696"/>
              <a:gd name="connsiteX25" fmla="*/ 1271426 w 4579758"/>
              <a:gd name="connsiteY25" fmla="*/ 2164022 h 4184696"/>
              <a:gd name="connsiteX26" fmla="*/ 1271426 w 4579758"/>
              <a:gd name="connsiteY26" fmla="*/ 2041159 h 4184696"/>
              <a:gd name="connsiteX27" fmla="*/ 1985517 w 4579758"/>
              <a:gd name="connsiteY27" fmla="*/ 2757362 h 4184696"/>
              <a:gd name="connsiteX28" fmla="*/ 1271426 w 4579758"/>
              <a:gd name="connsiteY28" fmla="*/ 3473566 h 4184696"/>
              <a:gd name="connsiteX29" fmla="*/ 566262 w 4579758"/>
              <a:gd name="connsiteY29" fmla="*/ 2757362 h 4184696"/>
              <a:gd name="connsiteX30" fmla="*/ 1271426 w 4579758"/>
              <a:gd name="connsiteY30" fmla="*/ 2041159 h 4184696"/>
              <a:gd name="connsiteX31" fmla="*/ 787114 w 4579758"/>
              <a:gd name="connsiteY31" fmla="*/ 0 h 4184696"/>
              <a:gd name="connsiteX32" fmla="*/ 920796 w 4579758"/>
              <a:gd name="connsiteY32" fmla="*/ 86942 h 4184696"/>
              <a:gd name="connsiteX33" fmla="*/ 927072 w 4579758"/>
              <a:gd name="connsiteY33" fmla="*/ 118629 h 4184696"/>
              <a:gd name="connsiteX34" fmla="*/ 1042316 w 4579758"/>
              <a:gd name="connsiteY34" fmla="*/ 169051 h 4184696"/>
              <a:gd name="connsiteX35" fmla="*/ 3621827 w 4579758"/>
              <a:gd name="connsiteY35" fmla="*/ 1297662 h 4184696"/>
              <a:gd name="connsiteX36" fmla="*/ 3635644 w 4579758"/>
              <a:gd name="connsiteY36" fmla="*/ 1303707 h 4184696"/>
              <a:gd name="connsiteX37" fmla="*/ 3639687 w 4579758"/>
              <a:gd name="connsiteY37" fmla="*/ 1303707 h 4184696"/>
              <a:gd name="connsiteX38" fmla="*/ 4224715 w 4579758"/>
              <a:gd name="connsiteY38" fmla="*/ 1303707 h 4184696"/>
              <a:gd name="connsiteX39" fmla="*/ 4579758 w 4579758"/>
              <a:gd name="connsiteY39" fmla="*/ 1661594 h 4184696"/>
              <a:gd name="connsiteX40" fmla="*/ 4579758 w 4579758"/>
              <a:gd name="connsiteY40" fmla="*/ 3823827 h 4184696"/>
              <a:gd name="connsiteX41" fmla="*/ 4224715 w 4579758"/>
              <a:gd name="connsiteY41" fmla="*/ 4184696 h 4184696"/>
              <a:gd name="connsiteX42" fmla="*/ 358026 w 4579758"/>
              <a:gd name="connsiteY42" fmla="*/ 4184696 h 4184696"/>
              <a:gd name="connsiteX43" fmla="*/ 0 w 4579758"/>
              <a:gd name="connsiteY43" fmla="*/ 3823827 h 4184696"/>
              <a:gd name="connsiteX44" fmla="*/ 0 w 4579758"/>
              <a:gd name="connsiteY44" fmla="*/ 1661594 h 4184696"/>
              <a:gd name="connsiteX45" fmla="*/ 358026 w 4579758"/>
              <a:gd name="connsiteY45" fmla="*/ 1303707 h 4184696"/>
              <a:gd name="connsiteX46" fmla="*/ 2562874 w 4579758"/>
              <a:gd name="connsiteY46" fmla="*/ 1303707 h 4184696"/>
              <a:gd name="connsiteX47" fmla="*/ 2562874 w 4579758"/>
              <a:gd name="connsiteY47" fmla="*/ 1305664 h 4184696"/>
              <a:gd name="connsiteX48" fmla="*/ 2562874 w 4579758"/>
              <a:gd name="connsiteY48" fmla="*/ 1307360 h 4184696"/>
              <a:gd name="connsiteX49" fmla="*/ 2579557 w 4579758"/>
              <a:gd name="connsiteY49" fmla="*/ 1303707 h 4184696"/>
              <a:gd name="connsiteX50" fmla="*/ 2643870 w 4579758"/>
              <a:gd name="connsiteY50" fmla="*/ 1368020 h 4184696"/>
              <a:gd name="connsiteX51" fmla="*/ 2579557 w 4579758"/>
              <a:gd name="connsiteY51" fmla="*/ 1432333 h 4184696"/>
              <a:gd name="connsiteX52" fmla="*/ 2562874 w 4579758"/>
              <a:gd name="connsiteY52" fmla="*/ 1428680 h 4184696"/>
              <a:gd name="connsiteX53" fmla="*/ 2562874 w 4579758"/>
              <a:gd name="connsiteY53" fmla="*/ 1428968 h 4184696"/>
              <a:gd name="connsiteX54" fmla="*/ 358026 w 4579758"/>
              <a:gd name="connsiteY54" fmla="*/ 1428968 h 4184696"/>
              <a:gd name="connsiteX55" fmla="*/ 125309 w 4579758"/>
              <a:gd name="connsiteY55" fmla="*/ 1661594 h 4184696"/>
              <a:gd name="connsiteX56" fmla="*/ 125309 w 4579758"/>
              <a:gd name="connsiteY56" fmla="*/ 3823827 h 4184696"/>
              <a:gd name="connsiteX57" fmla="*/ 358026 w 4579758"/>
              <a:gd name="connsiteY57" fmla="*/ 4059435 h 4184696"/>
              <a:gd name="connsiteX58" fmla="*/ 4224715 w 4579758"/>
              <a:gd name="connsiteY58" fmla="*/ 4059435 h 4184696"/>
              <a:gd name="connsiteX59" fmla="*/ 4454448 w 4579758"/>
              <a:gd name="connsiteY59" fmla="*/ 3823827 h 4184696"/>
              <a:gd name="connsiteX60" fmla="*/ 4454448 w 4579758"/>
              <a:gd name="connsiteY60" fmla="*/ 1661594 h 4184696"/>
              <a:gd name="connsiteX61" fmla="*/ 4224715 w 4579758"/>
              <a:gd name="connsiteY61" fmla="*/ 1428968 h 4184696"/>
              <a:gd name="connsiteX62" fmla="*/ 3715831 w 4579758"/>
              <a:gd name="connsiteY62" fmla="*/ 1428968 h 4184696"/>
              <a:gd name="connsiteX63" fmla="*/ 3653001 w 4579758"/>
              <a:gd name="connsiteY63" fmla="*/ 1428968 h 4184696"/>
              <a:gd name="connsiteX64" fmla="*/ 3638851 w 4579758"/>
              <a:gd name="connsiteY64" fmla="*/ 1432400 h 4184696"/>
              <a:gd name="connsiteX65" fmla="*/ 3617922 w 4579758"/>
              <a:gd name="connsiteY65" fmla="*/ 1429404 h 4184696"/>
              <a:gd name="connsiteX66" fmla="*/ 3616922 w 4579758"/>
              <a:gd name="connsiteY66" fmla="*/ 1428968 h 4184696"/>
              <a:gd name="connsiteX67" fmla="*/ 3607119 w 4579758"/>
              <a:gd name="connsiteY67" fmla="*/ 1428968 h 4184696"/>
              <a:gd name="connsiteX68" fmla="*/ 3607119 w 4579758"/>
              <a:gd name="connsiteY68" fmla="*/ 1427010 h 4184696"/>
              <a:gd name="connsiteX69" fmla="*/ 3607119 w 4579758"/>
              <a:gd name="connsiteY69" fmla="*/ 1424689 h 4184696"/>
              <a:gd name="connsiteX70" fmla="*/ 3324490 w 4579758"/>
              <a:gd name="connsiteY70" fmla="*/ 1301324 h 4184696"/>
              <a:gd name="connsiteX71" fmla="*/ 976972 w 4579758"/>
              <a:gd name="connsiteY71" fmla="*/ 276657 h 4184696"/>
              <a:gd name="connsiteX72" fmla="*/ 892334 w 4579758"/>
              <a:gd name="connsiteY72" fmla="*/ 239713 h 4184696"/>
              <a:gd name="connsiteX73" fmla="*/ 890099 w 4579758"/>
              <a:gd name="connsiteY73" fmla="*/ 243046 h 4184696"/>
              <a:gd name="connsiteX74" fmla="*/ 787114 w 4579758"/>
              <a:gd name="connsiteY74" fmla="*/ 286727 h 4184696"/>
              <a:gd name="connsiteX75" fmla="*/ 645275 w 4579758"/>
              <a:gd name="connsiteY75" fmla="*/ 143364 h 4184696"/>
              <a:gd name="connsiteX76" fmla="*/ 787114 w 4579758"/>
              <a:gd name="connsiteY76" fmla="*/ 0 h 418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579758" h="4184696">
                <a:moveTo>
                  <a:pt x="2656740" y="3147338"/>
                </a:moveTo>
                <a:cubicBezTo>
                  <a:pt x="3951029" y="3147338"/>
                  <a:pt x="3951029" y="3147338"/>
                  <a:pt x="3951029" y="3147338"/>
                </a:cubicBezTo>
                <a:cubicBezTo>
                  <a:pt x="3983758" y="3147338"/>
                  <a:pt x="4013512" y="3177267"/>
                  <a:pt x="4013512" y="3210189"/>
                </a:cubicBezTo>
                <a:cubicBezTo>
                  <a:pt x="4013512" y="3246104"/>
                  <a:pt x="3983758" y="3276033"/>
                  <a:pt x="3951029" y="3276033"/>
                </a:cubicBezTo>
                <a:cubicBezTo>
                  <a:pt x="2656740" y="3276033"/>
                  <a:pt x="2656740" y="3276033"/>
                  <a:pt x="2656740" y="3276033"/>
                </a:cubicBezTo>
                <a:cubicBezTo>
                  <a:pt x="2618060" y="3276033"/>
                  <a:pt x="2594257" y="3246104"/>
                  <a:pt x="2594257" y="3210189"/>
                </a:cubicBezTo>
                <a:cubicBezTo>
                  <a:pt x="2594257" y="3177267"/>
                  <a:pt x="2618060" y="3147338"/>
                  <a:pt x="2656740" y="3147338"/>
                </a:cubicBezTo>
                <a:close/>
                <a:moveTo>
                  <a:pt x="2656740" y="2686435"/>
                </a:moveTo>
                <a:cubicBezTo>
                  <a:pt x="3951029" y="2686435"/>
                  <a:pt x="3951029" y="2686435"/>
                  <a:pt x="3951029" y="2686435"/>
                </a:cubicBezTo>
                <a:cubicBezTo>
                  <a:pt x="3983758" y="2686435"/>
                  <a:pt x="4013512" y="2717060"/>
                  <a:pt x="4013512" y="2750748"/>
                </a:cubicBezTo>
                <a:cubicBezTo>
                  <a:pt x="4013512" y="2784436"/>
                  <a:pt x="3983758" y="2815061"/>
                  <a:pt x="3951029" y="2815061"/>
                </a:cubicBezTo>
                <a:cubicBezTo>
                  <a:pt x="2656740" y="2815061"/>
                  <a:pt x="2656740" y="2815061"/>
                  <a:pt x="2656740" y="2815061"/>
                </a:cubicBezTo>
                <a:cubicBezTo>
                  <a:pt x="2618060" y="2815061"/>
                  <a:pt x="2594257" y="2784436"/>
                  <a:pt x="2594257" y="2750748"/>
                </a:cubicBezTo>
                <a:cubicBezTo>
                  <a:pt x="2594257" y="2717060"/>
                  <a:pt x="2618060" y="2686435"/>
                  <a:pt x="2656740" y="2686435"/>
                </a:cubicBezTo>
                <a:close/>
                <a:moveTo>
                  <a:pt x="2656740" y="2225523"/>
                </a:moveTo>
                <a:cubicBezTo>
                  <a:pt x="3951029" y="2225523"/>
                  <a:pt x="3951029" y="2225523"/>
                  <a:pt x="3951029" y="2225523"/>
                </a:cubicBezTo>
                <a:cubicBezTo>
                  <a:pt x="3983758" y="2225523"/>
                  <a:pt x="4013512" y="2256148"/>
                  <a:pt x="4013512" y="2289836"/>
                </a:cubicBezTo>
                <a:cubicBezTo>
                  <a:pt x="4013512" y="2323524"/>
                  <a:pt x="3983758" y="2354149"/>
                  <a:pt x="3951029" y="2354149"/>
                </a:cubicBezTo>
                <a:cubicBezTo>
                  <a:pt x="2656740" y="2354149"/>
                  <a:pt x="2656740" y="2354149"/>
                  <a:pt x="2656740" y="2354149"/>
                </a:cubicBezTo>
                <a:cubicBezTo>
                  <a:pt x="2618060" y="2354149"/>
                  <a:pt x="2594257" y="2323524"/>
                  <a:pt x="2594257" y="2289836"/>
                </a:cubicBezTo>
                <a:cubicBezTo>
                  <a:pt x="2594257" y="2256148"/>
                  <a:pt x="2618060" y="2225523"/>
                  <a:pt x="2656740" y="2225523"/>
                </a:cubicBezTo>
                <a:close/>
                <a:moveTo>
                  <a:pt x="1271426" y="2164022"/>
                </a:moveTo>
                <a:cubicBezTo>
                  <a:pt x="953061" y="2164022"/>
                  <a:pt x="688253" y="2430726"/>
                  <a:pt x="688253" y="2757362"/>
                </a:cubicBezTo>
                <a:cubicBezTo>
                  <a:pt x="688253" y="3083999"/>
                  <a:pt x="953061" y="3347706"/>
                  <a:pt x="1271426" y="3347706"/>
                </a:cubicBezTo>
                <a:cubicBezTo>
                  <a:pt x="1598718" y="3347706"/>
                  <a:pt x="1860551" y="3083999"/>
                  <a:pt x="1860551" y="2757362"/>
                </a:cubicBezTo>
                <a:cubicBezTo>
                  <a:pt x="1860551" y="2430726"/>
                  <a:pt x="1598718" y="2164022"/>
                  <a:pt x="1271426" y="2164022"/>
                </a:cubicBezTo>
                <a:close/>
                <a:moveTo>
                  <a:pt x="1271426" y="2041159"/>
                </a:moveTo>
                <a:cubicBezTo>
                  <a:pt x="1667152" y="2041159"/>
                  <a:pt x="1985517" y="2361802"/>
                  <a:pt x="1985517" y="2757362"/>
                </a:cubicBezTo>
                <a:cubicBezTo>
                  <a:pt x="1985517" y="3149926"/>
                  <a:pt x="1667152" y="3473566"/>
                  <a:pt x="1271426" y="3473566"/>
                </a:cubicBezTo>
                <a:cubicBezTo>
                  <a:pt x="881652" y="3473566"/>
                  <a:pt x="566262" y="3149926"/>
                  <a:pt x="566262" y="2757362"/>
                </a:cubicBezTo>
                <a:cubicBezTo>
                  <a:pt x="566262" y="2361802"/>
                  <a:pt x="881652" y="2041159"/>
                  <a:pt x="1271426" y="2041159"/>
                </a:cubicBezTo>
                <a:close/>
                <a:moveTo>
                  <a:pt x="787114" y="0"/>
                </a:moveTo>
                <a:cubicBezTo>
                  <a:pt x="848226" y="0"/>
                  <a:pt x="899152" y="35281"/>
                  <a:pt x="920796" y="86942"/>
                </a:cubicBezTo>
                <a:lnTo>
                  <a:pt x="927072" y="118629"/>
                </a:lnTo>
                <a:lnTo>
                  <a:pt x="1042316" y="169051"/>
                </a:lnTo>
                <a:cubicBezTo>
                  <a:pt x="3007658" y="1028945"/>
                  <a:pt x="3498993" y="1243918"/>
                  <a:pt x="3621827" y="1297662"/>
                </a:cubicBezTo>
                <a:lnTo>
                  <a:pt x="3635644" y="1303707"/>
                </a:lnTo>
                <a:lnTo>
                  <a:pt x="3639687" y="1303707"/>
                </a:lnTo>
                <a:cubicBezTo>
                  <a:pt x="3693968" y="1303707"/>
                  <a:pt x="3838717" y="1303707"/>
                  <a:pt x="4224715" y="1303707"/>
                </a:cubicBezTo>
                <a:cubicBezTo>
                  <a:pt x="4421629" y="1303707"/>
                  <a:pt x="4579758" y="1461774"/>
                  <a:pt x="4579758" y="1661594"/>
                </a:cubicBezTo>
                <a:cubicBezTo>
                  <a:pt x="4579758" y="1661594"/>
                  <a:pt x="4579758" y="1661594"/>
                  <a:pt x="4579758" y="3823827"/>
                </a:cubicBezTo>
                <a:cubicBezTo>
                  <a:pt x="4579758" y="4020664"/>
                  <a:pt x="4421629" y="4184696"/>
                  <a:pt x="4224715" y="4184696"/>
                </a:cubicBezTo>
                <a:cubicBezTo>
                  <a:pt x="4224715" y="4184696"/>
                  <a:pt x="4224715" y="4184696"/>
                  <a:pt x="358026" y="4184696"/>
                </a:cubicBezTo>
                <a:cubicBezTo>
                  <a:pt x="164095" y="4184696"/>
                  <a:pt x="0" y="4020664"/>
                  <a:pt x="0" y="3823827"/>
                </a:cubicBezTo>
                <a:cubicBezTo>
                  <a:pt x="0" y="3823827"/>
                  <a:pt x="0" y="3823827"/>
                  <a:pt x="0" y="1661594"/>
                </a:cubicBezTo>
                <a:cubicBezTo>
                  <a:pt x="0" y="1461774"/>
                  <a:pt x="164095" y="1303707"/>
                  <a:pt x="358026" y="1303707"/>
                </a:cubicBezTo>
                <a:cubicBezTo>
                  <a:pt x="358026" y="1303707"/>
                  <a:pt x="358026" y="1303707"/>
                  <a:pt x="2562874" y="1303707"/>
                </a:cubicBezTo>
                <a:cubicBezTo>
                  <a:pt x="2562874" y="1303707"/>
                  <a:pt x="2562874" y="1303707"/>
                  <a:pt x="2562874" y="1305664"/>
                </a:cubicBezTo>
                <a:lnTo>
                  <a:pt x="2562874" y="1307360"/>
                </a:lnTo>
                <a:lnTo>
                  <a:pt x="2579557" y="1303707"/>
                </a:lnTo>
                <a:cubicBezTo>
                  <a:pt x="2613245" y="1303707"/>
                  <a:pt x="2643870" y="1334332"/>
                  <a:pt x="2643870" y="1368020"/>
                </a:cubicBezTo>
                <a:cubicBezTo>
                  <a:pt x="2643870" y="1401708"/>
                  <a:pt x="2613245" y="1432333"/>
                  <a:pt x="2579557" y="1432333"/>
                </a:cubicBezTo>
                <a:lnTo>
                  <a:pt x="2562874" y="1428680"/>
                </a:lnTo>
                <a:lnTo>
                  <a:pt x="2562874" y="1428968"/>
                </a:lnTo>
                <a:cubicBezTo>
                  <a:pt x="2562874" y="1428968"/>
                  <a:pt x="2562874" y="1428968"/>
                  <a:pt x="358026" y="1428968"/>
                </a:cubicBezTo>
                <a:cubicBezTo>
                  <a:pt x="229734" y="1428968"/>
                  <a:pt x="125309" y="1533351"/>
                  <a:pt x="125309" y="1661594"/>
                </a:cubicBezTo>
                <a:cubicBezTo>
                  <a:pt x="125309" y="1661594"/>
                  <a:pt x="125309" y="1661594"/>
                  <a:pt x="125309" y="3823827"/>
                </a:cubicBezTo>
                <a:cubicBezTo>
                  <a:pt x="125309" y="3955052"/>
                  <a:pt x="229734" y="4059435"/>
                  <a:pt x="358026" y="4059435"/>
                </a:cubicBezTo>
                <a:cubicBezTo>
                  <a:pt x="358026" y="4059435"/>
                  <a:pt x="358026" y="4059435"/>
                  <a:pt x="4224715" y="4059435"/>
                </a:cubicBezTo>
                <a:cubicBezTo>
                  <a:pt x="4350024" y="4059435"/>
                  <a:pt x="4454448" y="3955052"/>
                  <a:pt x="4454448" y="3823827"/>
                </a:cubicBezTo>
                <a:cubicBezTo>
                  <a:pt x="4454448" y="3823827"/>
                  <a:pt x="4454448" y="3823827"/>
                  <a:pt x="4454448" y="1661594"/>
                </a:cubicBezTo>
                <a:cubicBezTo>
                  <a:pt x="4454448" y="1533351"/>
                  <a:pt x="4350024" y="1428968"/>
                  <a:pt x="4224715" y="1428968"/>
                </a:cubicBezTo>
                <a:cubicBezTo>
                  <a:pt x="4224715" y="1428968"/>
                  <a:pt x="4224715" y="1428968"/>
                  <a:pt x="3715831" y="1428968"/>
                </a:cubicBezTo>
                <a:lnTo>
                  <a:pt x="3653001" y="1428968"/>
                </a:lnTo>
                <a:lnTo>
                  <a:pt x="3638851" y="1432400"/>
                </a:lnTo>
                <a:cubicBezTo>
                  <a:pt x="3629881" y="1432400"/>
                  <a:pt x="3620912" y="1432400"/>
                  <a:pt x="3617922" y="1429404"/>
                </a:cubicBezTo>
                <a:lnTo>
                  <a:pt x="3616922" y="1428968"/>
                </a:lnTo>
                <a:lnTo>
                  <a:pt x="3607119" y="1428968"/>
                </a:lnTo>
                <a:cubicBezTo>
                  <a:pt x="3607119" y="1428968"/>
                  <a:pt x="3607119" y="1428968"/>
                  <a:pt x="3607119" y="1427010"/>
                </a:cubicBezTo>
                <a:lnTo>
                  <a:pt x="3607119" y="1424689"/>
                </a:lnTo>
                <a:lnTo>
                  <a:pt x="3324490" y="1301324"/>
                </a:lnTo>
                <a:cubicBezTo>
                  <a:pt x="1909513" y="683701"/>
                  <a:pt x="1267904" y="403646"/>
                  <a:pt x="976972" y="276657"/>
                </a:cubicBezTo>
                <a:lnTo>
                  <a:pt x="892334" y="239713"/>
                </a:lnTo>
                <a:lnTo>
                  <a:pt x="890099" y="243046"/>
                </a:lnTo>
                <a:cubicBezTo>
                  <a:pt x="864070" y="269554"/>
                  <a:pt x="827855" y="286727"/>
                  <a:pt x="787114" y="286727"/>
                </a:cubicBezTo>
                <a:cubicBezTo>
                  <a:pt x="708650" y="286727"/>
                  <a:pt x="645275" y="218032"/>
                  <a:pt x="645275" y="143364"/>
                </a:cubicBezTo>
                <a:cubicBezTo>
                  <a:pt x="645275" y="62722"/>
                  <a:pt x="708650" y="0"/>
                  <a:pt x="787114" y="0"/>
                </a:cubicBezTo>
                <a:close/>
              </a:path>
            </a:pathLst>
          </a:custGeom>
          <a:solidFill>
            <a:srgbClr val="000000"/>
          </a:solidFill>
          <a:ln>
            <a:solidFill>
              <a:srgbClr val="0070C0"/>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Autofit/>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sp>
        <p:nvSpPr>
          <p:cNvPr id="92" name="Freeform 9">
            <a:extLst>
              <a:ext uri="{FF2B5EF4-FFF2-40B4-BE49-F238E27FC236}">
                <a16:creationId xmlns:a16="http://schemas.microsoft.com/office/drawing/2014/main" id="{E7927BE2-C97E-EAB6-27F1-FCD89684215A}"/>
              </a:ext>
            </a:extLst>
          </p:cNvPr>
          <p:cNvSpPr>
            <a:spLocks noChangeArrowheads="1"/>
          </p:cNvSpPr>
          <p:nvPr/>
        </p:nvSpPr>
        <p:spPr bwMode="auto">
          <a:xfrm>
            <a:off x="13203809" y="8961868"/>
            <a:ext cx="389184" cy="409061"/>
          </a:xfrm>
          <a:custGeom>
            <a:avLst/>
            <a:gdLst>
              <a:gd name="T0" fmla="*/ 2025 w 2238"/>
              <a:gd name="T1" fmla="*/ 45 h 2409"/>
              <a:gd name="T2" fmla="*/ 2025 w 2238"/>
              <a:gd name="T3" fmla="*/ 45 h 2409"/>
              <a:gd name="T4" fmla="*/ 1988 w 2238"/>
              <a:gd name="T5" fmla="*/ 79 h 2409"/>
              <a:gd name="T6" fmla="*/ 2025 w 2238"/>
              <a:gd name="T7" fmla="*/ 116 h 2409"/>
              <a:gd name="T8" fmla="*/ 2166 w 2238"/>
              <a:gd name="T9" fmla="*/ 257 h 2409"/>
              <a:gd name="T10" fmla="*/ 2166 w 2238"/>
              <a:gd name="T11" fmla="*/ 1298 h 2409"/>
              <a:gd name="T12" fmla="*/ 2025 w 2238"/>
              <a:gd name="T13" fmla="*/ 1440 h 2409"/>
              <a:gd name="T14" fmla="*/ 214 w 2238"/>
              <a:gd name="T15" fmla="*/ 1440 h 2409"/>
              <a:gd name="T16" fmla="*/ 71 w 2238"/>
              <a:gd name="T17" fmla="*/ 1298 h 2409"/>
              <a:gd name="T18" fmla="*/ 71 w 2238"/>
              <a:gd name="T19" fmla="*/ 257 h 2409"/>
              <a:gd name="T20" fmla="*/ 214 w 2238"/>
              <a:gd name="T21" fmla="*/ 116 h 2409"/>
              <a:gd name="T22" fmla="*/ 1635 w 2238"/>
              <a:gd name="T23" fmla="*/ 116 h 2409"/>
              <a:gd name="T24" fmla="*/ 1708 w 2238"/>
              <a:gd name="T25" fmla="*/ 161 h 2409"/>
              <a:gd name="T26" fmla="*/ 1787 w 2238"/>
              <a:gd name="T27" fmla="*/ 79 h 2409"/>
              <a:gd name="T28" fmla="*/ 1708 w 2238"/>
              <a:gd name="T29" fmla="*/ 0 h 2409"/>
              <a:gd name="T30" fmla="*/ 1635 w 2238"/>
              <a:gd name="T31" fmla="*/ 45 h 2409"/>
              <a:gd name="T32" fmla="*/ 214 w 2238"/>
              <a:gd name="T33" fmla="*/ 45 h 2409"/>
              <a:gd name="T34" fmla="*/ 0 w 2238"/>
              <a:gd name="T35" fmla="*/ 257 h 2409"/>
              <a:gd name="T36" fmla="*/ 0 w 2238"/>
              <a:gd name="T37" fmla="*/ 1298 h 2409"/>
              <a:gd name="T38" fmla="*/ 214 w 2238"/>
              <a:gd name="T39" fmla="*/ 1510 h 2409"/>
              <a:gd name="T40" fmla="*/ 998 w 2238"/>
              <a:gd name="T41" fmla="*/ 1510 h 2409"/>
              <a:gd name="T42" fmla="*/ 998 w 2238"/>
              <a:gd name="T43" fmla="*/ 2376 h 2409"/>
              <a:gd name="T44" fmla="*/ 1031 w 2238"/>
              <a:gd name="T45" fmla="*/ 2408 h 2409"/>
              <a:gd name="T46" fmla="*/ 1063 w 2238"/>
              <a:gd name="T47" fmla="*/ 2376 h 2409"/>
              <a:gd name="T48" fmla="*/ 1063 w 2238"/>
              <a:gd name="T49" fmla="*/ 1510 h 2409"/>
              <a:gd name="T50" fmla="*/ 1174 w 2238"/>
              <a:gd name="T51" fmla="*/ 1510 h 2409"/>
              <a:gd name="T52" fmla="*/ 1174 w 2238"/>
              <a:gd name="T53" fmla="*/ 2376 h 2409"/>
              <a:gd name="T54" fmla="*/ 1206 w 2238"/>
              <a:gd name="T55" fmla="*/ 2408 h 2409"/>
              <a:gd name="T56" fmla="*/ 1238 w 2238"/>
              <a:gd name="T57" fmla="*/ 2376 h 2409"/>
              <a:gd name="T58" fmla="*/ 1238 w 2238"/>
              <a:gd name="T59" fmla="*/ 1510 h 2409"/>
              <a:gd name="T60" fmla="*/ 2025 w 2238"/>
              <a:gd name="T61" fmla="*/ 1510 h 2409"/>
              <a:gd name="T62" fmla="*/ 2237 w 2238"/>
              <a:gd name="T63" fmla="*/ 1298 h 2409"/>
              <a:gd name="T64" fmla="*/ 2237 w 2238"/>
              <a:gd name="T65" fmla="*/ 257 h 2409"/>
              <a:gd name="T66" fmla="*/ 2025 w 2238"/>
              <a:gd name="T67" fmla="*/ 45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38" h="2409">
                <a:moveTo>
                  <a:pt x="2025" y="45"/>
                </a:moveTo>
                <a:lnTo>
                  <a:pt x="2025" y="45"/>
                </a:lnTo>
                <a:cubicBezTo>
                  <a:pt x="2005" y="45"/>
                  <a:pt x="1988" y="60"/>
                  <a:pt x="1988" y="79"/>
                </a:cubicBezTo>
                <a:cubicBezTo>
                  <a:pt x="1988" y="99"/>
                  <a:pt x="2005" y="116"/>
                  <a:pt x="2025" y="116"/>
                </a:cubicBezTo>
                <a:cubicBezTo>
                  <a:pt x="2102" y="116"/>
                  <a:pt x="2166" y="180"/>
                  <a:pt x="2166" y="257"/>
                </a:cubicBezTo>
                <a:cubicBezTo>
                  <a:pt x="2166" y="1298"/>
                  <a:pt x="2166" y="1298"/>
                  <a:pt x="2166" y="1298"/>
                </a:cubicBezTo>
                <a:cubicBezTo>
                  <a:pt x="2166" y="1375"/>
                  <a:pt x="2102" y="1440"/>
                  <a:pt x="2025" y="1440"/>
                </a:cubicBezTo>
                <a:cubicBezTo>
                  <a:pt x="214" y="1440"/>
                  <a:pt x="214" y="1440"/>
                  <a:pt x="214" y="1440"/>
                </a:cubicBezTo>
                <a:cubicBezTo>
                  <a:pt x="135" y="1440"/>
                  <a:pt x="71" y="1375"/>
                  <a:pt x="71" y="1298"/>
                </a:cubicBezTo>
                <a:cubicBezTo>
                  <a:pt x="71" y="257"/>
                  <a:pt x="71" y="257"/>
                  <a:pt x="71" y="257"/>
                </a:cubicBezTo>
                <a:cubicBezTo>
                  <a:pt x="71" y="180"/>
                  <a:pt x="135" y="116"/>
                  <a:pt x="214" y="116"/>
                </a:cubicBezTo>
                <a:cubicBezTo>
                  <a:pt x="1635" y="116"/>
                  <a:pt x="1635" y="116"/>
                  <a:pt x="1635" y="116"/>
                </a:cubicBezTo>
                <a:cubicBezTo>
                  <a:pt x="1650" y="141"/>
                  <a:pt x="1675" y="161"/>
                  <a:pt x="1708" y="161"/>
                </a:cubicBezTo>
                <a:cubicBezTo>
                  <a:pt x="1750" y="161"/>
                  <a:pt x="1787" y="124"/>
                  <a:pt x="1787" y="79"/>
                </a:cubicBezTo>
                <a:cubicBezTo>
                  <a:pt x="1787" y="36"/>
                  <a:pt x="1750" y="0"/>
                  <a:pt x="1708" y="0"/>
                </a:cubicBezTo>
                <a:cubicBezTo>
                  <a:pt x="1675" y="0"/>
                  <a:pt x="1650" y="19"/>
                  <a:pt x="1635" y="45"/>
                </a:cubicBezTo>
                <a:cubicBezTo>
                  <a:pt x="214" y="45"/>
                  <a:pt x="214" y="45"/>
                  <a:pt x="214" y="45"/>
                </a:cubicBezTo>
                <a:cubicBezTo>
                  <a:pt x="97" y="45"/>
                  <a:pt x="0" y="139"/>
                  <a:pt x="0" y="257"/>
                </a:cubicBezTo>
                <a:cubicBezTo>
                  <a:pt x="0" y="1298"/>
                  <a:pt x="0" y="1298"/>
                  <a:pt x="0" y="1298"/>
                </a:cubicBezTo>
                <a:cubicBezTo>
                  <a:pt x="0" y="1416"/>
                  <a:pt x="97" y="1510"/>
                  <a:pt x="214" y="1510"/>
                </a:cubicBezTo>
                <a:cubicBezTo>
                  <a:pt x="998" y="1510"/>
                  <a:pt x="998" y="1510"/>
                  <a:pt x="998" y="1510"/>
                </a:cubicBezTo>
                <a:cubicBezTo>
                  <a:pt x="998" y="2376"/>
                  <a:pt x="998" y="2376"/>
                  <a:pt x="998" y="2376"/>
                </a:cubicBezTo>
                <a:cubicBezTo>
                  <a:pt x="998" y="2393"/>
                  <a:pt x="1013" y="2408"/>
                  <a:pt x="1031" y="2408"/>
                </a:cubicBezTo>
                <a:cubicBezTo>
                  <a:pt x="1048" y="2408"/>
                  <a:pt x="1063" y="2393"/>
                  <a:pt x="1063" y="2376"/>
                </a:cubicBezTo>
                <a:cubicBezTo>
                  <a:pt x="1063" y="1510"/>
                  <a:pt x="1063" y="1510"/>
                  <a:pt x="1063" y="1510"/>
                </a:cubicBezTo>
                <a:cubicBezTo>
                  <a:pt x="1174" y="1510"/>
                  <a:pt x="1174" y="1510"/>
                  <a:pt x="1174" y="1510"/>
                </a:cubicBezTo>
                <a:cubicBezTo>
                  <a:pt x="1174" y="2376"/>
                  <a:pt x="1174" y="2376"/>
                  <a:pt x="1174" y="2376"/>
                </a:cubicBezTo>
                <a:cubicBezTo>
                  <a:pt x="1174" y="2393"/>
                  <a:pt x="1189" y="2408"/>
                  <a:pt x="1206" y="2408"/>
                </a:cubicBezTo>
                <a:cubicBezTo>
                  <a:pt x="1225" y="2408"/>
                  <a:pt x="1238" y="2393"/>
                  <a:pt x="1238" y="2376"/>
                </a:cubicBezTo>
                <a:cubicBezTo>
                  <a:pt x="1238" y="1510"/>
                  <a:pt x="1238" y="1510"/>
                  <a:pt x="1238" y="1510"/>
                </a:cubicBezTo>
                <a:cubicBezTo>
                  <a:pt x="2025" y="1510"/>
                  <a:pt x="2025" y="1510"/>
                  <a:pt x="2025" y="1510"/>
                </a:cubicBezTo>
                <a:cubicBezTo>
                  <a:pt x="2143" y="1510"/>
                  <a:pt x="2237" y="1416"/>
                  <a:pt x="2237" y="1298"/>
                </a:cubicBezTo>
                <a:cubicBezTo>
                  <a:pt x="2237" y="257"/>
                  <a:pt x="2237" y="257"/>
                  <a:pt x="2237" y="257"/>
                </a:cubicBezTo>
                <a:cubicBezTo>
                  <a:pt x="2237" y="139"/>
                  <a:pt x="2143" y="45"/>
                  <a:pt x="2025" y="45"/>
                </a:cubicBezTo>
              </a:path>
            </a:pathLst>
          </a:custGeom>
          <a:solidFill>
            <a:srgbClr val="1D1D1B"/>
          </a:solidFill>
          <a:ln>
            <a:solidFill>
              <a:srgbClr val="0070C0"/>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defTabSz="685800">
              <a:defRPr/>
            </a:pPr>
            <a:endParaRPr lang="en-GB" sz="1500" kern="0">
              <a:solidFill>
                <a:sysClr val="windowText" lastClr="000000"/>
              </a:solidFill>
              <a:latin typeface="Poppins" panose="020B0604020202020204" charset="0"/>
              <a:cs typeface="Poppins" panose="020B0604020202020204" charset="0"/>
              <a:sym typeface="Arial"/>
            </a:endParaRPr>
          </a:p>
        </p:txBody>
      </p:sp>
      <p:sp>
        <p:nvSpPr>
          <p:cNvPr id="93" name="Freeform 121">
            <a:extLst>
              <a:ext uri="{FF2B5EF4-FFF2-40B4-BE49-F238E27FC236}">
                <a16:creationId xmlns:a16="http://schemas.microsoft.com/office/drawing/2014/main" id="{ACC23F41-5895-94E5-22C3-681FE2301984}"/>
              </a:ext>
            </a:extLst>
          </p:cNvPr>
          <p:cNvSpPr>
            <a:spLocks noEditPoints="1"/>
          </p:cNvSpPr>
          <p:nvPr/>
        </p:nvSpPr>
        <p:spPr bwMode="auto">
          <a:xfrm>
            <a:off x="13640032" y="8931716"/>
            <a:ext cx="260801" cy="409281"/>
          </a:xfrm>
          <a:custGeom>
            <a:avLst/>
            <a:gdLst>
              <a:gd name="T0" fmla="*/ 52 w 363"/>
              <a:gd name="T1" fmla="*/ 0 h 611"/>
              <a:gd name="T2" fmla="*/ 23 w 363"/>
              <a:gd name="T3" fmla="*/ 9 h 611"/>
              <a:gd name="T4" fmla="*/ 4 w 363"/>
              <a:gd name="T5" fmla="*/ 32 h 611"/>
              <a:gd name="T6" fmla="*/ 0 w 363"/>
              <a:gd name="T7" fmla="*/ 559 h 611"/>
              <a:gd name="T8" fmla="*/ 4 w 363"/>
              <a:gd name="T9" fmla="*/ 579 h 611"/>
              <a:gd name="T10" fmla="*/ 23 w 363"/>
              <a:gd name="T11" fmla="*/ 602 h 611"/>
              <a:gd name="T12" fmla="*/ 52 w 363"/>
              <a:gd name="T13" fmla="*/ 611 h 611"/>
              <a:gd name="T14" fmla="*/ 185 w 363"/>
              <a:gd name="T15" fmla="*/ 610 h 611"/>
              <a:gd name="T16" fmla="*/ 190 w 363"/>
              <a:gd name="T17" fmla="*/ 602 h 611"/>
              <a:gd name="T18" fmla="*/ 195 w 363"/>
              <a:gd name="T19" fmla="*/ 554 h 611"/>
              <a:gd name="T20" fmla="*/ 200 w 363"/>
              <a:gd name="T21" fmla="*/ 539 h 611"/>
              <a:gd name="T22" fmla="*/ 199 w 363"/>
              <a:gd name="T23" fmla="*/ 531 h 611"/>
              <a:gd name="T24" fmla="*/ 193 w 363"/>
              <a:gd name="T25" fmla="*/ 523 h 611"/>
              <a:gd name="T26" fmla="*/ 182 w 363"/>
              <a:gd name="T27" fmla="*/ 519 h 611"/>
              <a:gd name="T28" fmla="*/ 174 w 363"/>
              <a:gd name="T29" fmla="*/ 521 h 611"/>
              <a:gd name="T30" fmla="*/ 165 w 363"/>
              <a:gd name="T31" fmla="*/ 528 h 611"/>
              <a:gd name="T32" fmla="*/ 162 w 363"/>
              <a:gd name="T33" fmla="*/ 539 h 611"/>
              <a:gd name="T34" fmla="*/ 165 w 363"/>
              <a:gd name="T35" fmla="*/ 549 h 611"/>
              <a:gd name="T36" fmla="*/ 173 w 363"/>
              <a:gd name="T37" fmla="*/ 594 h 611"/>
              <a:gd name="T38" fmla="*/ 45 w 363"/>
              <a:gd name="T39" fmla="*/ 592 h 611"/>
              <a:gd name="T40" fmla="*/ 27 w 363"/>
              <a:gd name="T41" fmla="*/ 584 h 611"/>
              <a:gd name="T42" fmla="*/ 18 w 363"/>
              <a:gd name="T43" fmla="*/ 566 h 611"/>
              <a:gd name="T44" fmla="*/ 345 w 363"/>
              <a:gd name="T45" fmla="*/ 480 h 611"/>
              <a:gd name="T46" fmla="*/ 345 w 363"/>
              <a:gd name="T47" fmla="*/ 566 h 611"/>
              <a:gd name="T48" fmla="*/ 335 w 363"/>
              <a:gd name="T49" fmla="*/ 584 h 611"/>
              <a:gd name="T50" fmla="*/ 317 w 363"/>
              <a:gd name="T51" fmla="*/ 592 h 611"/>
              <a:gd name="T52" fmla="*/ 257 w 363"/>
              <a:gd name="T53" fmla="*/ 594 h 611"/>
              <a:gd name="T54" fmla="*/ 249 w 363"/>
              <a:gd name="T55" fmla="*/ 599 h 611"/>
              <a:gd name="T56" fmla="*/ 249 w 363"/>
              <a:gd name="T57" fmla="*/ 606 h 611"/>
              <a:gd name="T58" fmla="*/ 257 w 363"/>
              <a:gd name="T59" fmla="*/ 611 h 611"/>
              <a:gd name="T60" fmla="*/ 321 w 363"/>
              <a:gd name="T61" fmla="*/ 610 h 611"/>
              <a:gd name="T62" fmla="*/ 347 w 363"/>
              <a:gd name="T63" fmla="*/ 596 h 611"/>
              <a:gd name="T64" fmla="*/ 361 w 363"/>
              <a:gd name="T65" fmla="*/ 569 h 611"/>
              <a:gd name="T66" fmla="*/ 363 w 363"/>
              <a:gd name="T67" fmla="*/ 52 h 611"/>
              <a:gd name="T68" fmla="*/ 354 w 363"/>
              <a:gd name="T69" fmla="*/ 23 h 611"/>
              <a:gd name="T70" fmla="*/ 330 w 363"/>
              <a:gd name="T71" fmla="*/ 5 h 611"/>
              <a:gd name="T72" fmla="*/ 310 w 363"/>
              <a:gd name="T73" fmla="*/ 0 h 611"/>
              <a:gd name="T74" fmla="*/ 310 w 363"/>
              <a:gd name="T75" fmla="*/ 18 h 611"/>
              <a:gd name="T76" fmla="*/ 330 w 363"/>
              <a:gd name="T77" fmla="*/ 23 h 611"/>
              <a:gd name="T78" fmla="*/ 343 w 363"/>
              <a:gd name="T79" fmla="*/ 39 h 611"/>
              <a:gd name="T80" fmla="*/ 345 w 363"/>
              <a:gd name="T81" fmla="*/ 78 h 611"/>
              <a:gd name="T82" fmla="*/ 17 w 363"/>
              <a:gd name="T83" fmla="*/ 52 h 611"/>
              <a:gd name="T84" fmla="*/ 23 w 363"/>
              <a:gd name="T85" fmla="*/ 32 h 611"/>
              <a:gd name="T86" fmla="*/ 38 w 363"/>
              <a:gd name="T87" fmla="*/ 20 h 611"/>
              <a:gd name="T88" fmla="*/ 52 w 363"/>
              <a:gd name="T89" fmla="*/ 18 h 611"/>
              <a:gd name="T90" fmla="*/ 345 w 363"/>
              <a:gd name="T91" fmla="*/ 95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3" h="611">
                <a:moveTo>
                  <a:pt x="310" y="0"/>
                </a:moveTo>
                <a:lnTo>
                  <a:pt x="52" y="0"/>
                </a:lnTo>
                <a:lnTo>
                  <a:pt x="52" y="0"/>
                </a:lnTo>
                <a:lnTo>
                  <a:pt x="42" y="1"/>
                </a:lnTo>
                <a:lnTo>
                  <a:pt x="32" y="5"/>
                </a:lnTo>
                <a:lnTo>
                  <a:pt x="23" y="9"/>
                </a:lnTo>
                <a:lnTo>
                  <a:pt x="15" y="16"/>
                </a:lnTo>
                <a:lnTo>
                  <a:pt x="8" y="23"/>
                </a:lnTo>
                <a:lnTo>
                  <a:pt x="4" y="32"/>
                </a:lnTo>
                <a:lnTo>
                  <a:pt x="1" y="41"/>
                </a:lnTo>
                <a:lnTo>
                  <a:pt x="0" y="52"/>
                </a:lnTo>
                <a:lnTo>
                  <a:pt x="0" y="559"/>
                </a:lnTo>
                <a:lnTo>
                  <a:pt x="0" y="559"/>
                </a:lnTo>
                <a:lnTo>
                  <a:pt x="1" y="569"/>
                </a:lnTo>
                <a:lnTo>
                  <a:pt x="4" y="579"/>
                </a:lnTo>
                <a:lnTo>
                  <a:pt x="8" y="588"/>
                </a:lnTo>
                <a:lnTo>
                  <a:pt x="15" y="596"/>
                </a:lnTo>
                <a:lnTo>
                  <a:pt x="23" y="602"/>
                </a:lnTo>
                <a:lnTo>
                  <a:pt x="32" y="607"/>
                </a:lnTo>
                <a:lnTo>
                  <a:pt x="42" y="610"/>
                </a:lnTo>
                <a:lnTo>
                  <a:pt x="52" y="611"/>
                </a:lnTo>
                <a:lnTo>
                  <a:pt x="182" y="611"/>
                </a:lnTo>
                <a:lnTo>
                  <a:pt x="182" y="611"/>
                </a:lnTo>
                <a:lnTo>
                  <a:pt x="185" y="610"/>
                </a:lnTo>
                <a:lnTo>
                  <a:pt x="187" y="608"/>
                </a:lnTo>
                <a:lnTo>
                  <a:pt x="189" y="606"/>
                </a:lnTo>
                <a:lnTo>
                  <a:pt x="190" y="602"/>
                </a:lnTo>
                <a:lnTo>
                  <a:pt x="190" y="557"/>
                </a:lnTo>
                <a:lnTo>
                  <a:pt x="190" y="557"/>
                </a:lnTo>
                <a:lnTo>
                  <a:pt x="195" y="554"/>
                </a:lnTo>
                <a:lnTo>
                  <a:pt x="198" y="549"/>
                </a:lnTo>
                <a:lnTo>
                  <a:pt x="200" y="545"/>
                </a:lnTo>
                <a:lnTo>
                  <a:pt x="200" y="539"/>
                </a:lnTo>
                <a:lnTo>
                  <a:pt x="200" y="539"/>
                </a:lnTo>
                <a:lnTo>
                  <a:pt x="200" y="535"/>
                </a:lnTo>
                <a:lnTo>
                  <a:pt x="199" y="531"/>
                </a:lnTo>
                <a:lnTo>
                  <a:pt x="197" y="528"/>
                </a:lnTo>
                <a:lnTo>
                  <a:pt x="195" y="525"/>
                </a:lnTo>
                <a:lnTo>
                  <a:pt x="193" y="523"/>
                </a:lnTo>
                <a:lnTo>
                  <a:pt x="189" y="521"/>
                </a:lnTo>
                <a:lnTo>
                  <a:pt x="185" y="520"/>
                </a:lnTo>
                <a:lnTo>
                  <a:pt x="182" y="519"/>
                </a:lnTo>
                <a:lnTo>
                  <a:pt x="182" y="519"/>
                </a:lnTo>
                <a:lnTo>
                  <a:pt x="177" y="520"/>
                </a:lnTo>
                <a:lnTo>
                  <a:pt x="174" y="521"/>
                </a:lnTo>
                <a:lnTo>
                  <a:pt x="170" y="523"/>
                </a:lnTo>
                <a:lnTo>
                  <a:pt x="167" y="525"/>
                </a:lnTo>
                <a:lnTo>
                  <a:pt x="165" y="528"/>
                </a:lnTo>
                <a:lnTo>
                  <a:pt x="163" y="531"/>
                </a:lnTo>
                <a:lnTo>
                  <a:pt x="162" y="535"/>
                </a:lnTo>
                <a:lnTo>
                  <a:pt x="162" y="539"/>
                </a:lnTo>
                <a:lnTo>
                  <a:pt x="162" y="539"/>
                </a:lnTo>
                <a:lnTo>
                  <a:pt x="163" y="545"/>
                </a:lnTo>
                <a:lnTo>
                  <a:pt x="165" y="549"/>
                </a:lnTo>
                <a:lnTo>
                  <a:pt x="168" y="554"/>
                </a:lnTo>
                <a:lnTo>
                  <a:pt x="173" y="557"/>
                </a:lnTo>
                <a:lnTo>
                  <a:pt x="173" y="594"/>
                </a:lnTo>
                <a:lnTo>
                  <a:pt x="52" y="594"/>
                </a:lnTo>
                <a:lnTo>
                  <a:pt x="52" y="594"/>
                </a:lnTo>
                <a:lnTo>
                  <a:pt x="45" y="592"/>
                </a:lnTo>
                <a:lnTo>
                  <a:pt x="38" y="590"/>
                </a:lnTo>
                <a:lnTo>
                  <a:pt x="33" y="588"/>
                </a:lnTo>
                <a:lnTo>
                  <a:pt x="27" y="584"/>
                </a:lnTo>
                <a:lnTo>
                  <a:pt x="23" y="578"/>
                </a:lnTo>
                <a:lnTo>
                  <a:pt x="21" y="572"/>
                </a:lnTo>
                <a:lnTo>
                  <a:pt x="18" y="566"/>
                </a:lnTo>
                <a:lnTo>
                  <a:pt x="17" y="559"/>
                </a:lnTo>
                <a:lnTo>
                  <a:pt x="17" y="480"/>
                </a:lnTo>
                <a:lnTo>
                  <a:pt x="345" y="480"/>
                </a:lnTo>
                <a:lnTo>
                  <a:pt x="345" y="559"/>
                </a:lnTo>
                <a:lnTo>
                  <a:pt x="345" y="559"/>
                </a:lnTo>
                <a:lnTo>
                  <a:pt x="345" y="566"/>
                </a:lnTo>
                <a:lnTo>
                  <a:pt x="343" y="572"/>
                </a:lnTo>
                <a:lnTo>
                  <a:pt x="339" y="578"/>
                </a:lnTo>
                <a:lnTo>
                  <a:pt x="335" y="584"/>
                </a:lnTo>
                <a:lnTo>
                  <a:pt x="330" y="588"/>
                </a:lnTo>
                <a:lnTo>
                  <a:pt x="324" y="590"/>
                </a:lnTo>
                <a:lnTo>
                  <a:pt x="317" y="592"/>
                </a:lnTo>
                <a:lnTo>
                  <a:pt x="310" y="594"/>
                </a:lnTo>
                <a:lnTo>
                  <a:pt x="257" y="594"/>
                </a:lnTo>
                <a:lnTo>
                  <a:pt x="257" y="594"/>
                </a:lnTo>
                <a:lnTo>
                  <a:pt x="254" y="595"/>
                </a:lnTo>
                <a:lnTo>
                  <a:pt x="250" y="596"/>
                </a:lnTo>
                <a:lnTo>
                  <a:pt x="249" y="599"/>
                </a:lnTo>
                <a:lnTo>
                  <a:pt x="248" y="602"/>
                </a:lnTo>
                <a:lnTo>
                  <a:pt x="248" y="602"/>
                </a:lnTo>
                <a:lnTo>
                  <a:pt x="249" y="606"/>
                </a:lnTo>
                <a:lnTo>
                  <a:pt x="250" y="608"/>
                </a:lnTo>
                <a:lnTo>
                  <a:pt x="254" y="610"/>
                </a:lnTo>
                <a:lnTo>
                  <a:pt x="257" y="611"/>
                </a:lnTo>
                <a:lnTo>
                  <a:pt x="310" y="611"/>
                </a:lnTo>
                <a:lnTo>
                  <a:pt x="310" y="611"/>
                </a:lnTo>
                <a:lnTo>
                  <a:pt x="321" y="610"/>
                </a:lnTo>
                <a:lnTo>
                  <a:pt x="330" y="607"/>
                </a:lnTo>
                <a:lnTo>
                  <a:pt x="339" y="602"/>
                </a:lnTo>
                <a:lnTo>
                  <a:pt x="347" y="596"/>
                </a:lnTo>
                <a:lnTo>
                  <a:pt x="354" y="588"/>
                </a:lnTo>
                <a:lnTo>
                  <a:pt x="358" y="579"/>
                </a:lnTo>
                <a:lnTo>
                  <a:pt x="361" y="569"/>
                </a:lnTo>
                <a:lnTo>
                  <a:pt x="363" y="559"/>
                </a:lnTo>
                <a:lnTo>
                  <a:pt x="363" y="52"/>
                </a:lnTo>
                <a:lnTo>
                  <a:pt x="363" y="52"/>
                </a:lnTo>
                <a:lnTo>
                  <a:pt x="361" y="41"/>
                </a:lnTo>
                <a:lnTo>
                  <a:pt x="358" y="32"/>
                </a:lnTo>
                <a:lnTo>
                  <a:pt x="354" y="23"/>
                </a:lnTo>
                <a:lnTo>
                  <a:pt x="347" y="16"/>
                </a:lnTo>
                <a:lnTo>
                  <a:pt x="339" y="9"/>
                </a:lnTo>
                <a:lnTo>
                  <a:pt x="330" y="5"/>
                </a:lnTo>
                <a:lnTo>
                  <a:pt x="321" y="1"/>
                </a:lnTo>
                <a:lnTo>
                  <a:pt x="310" y="0"/>
                </a:lnTo>
                <a:lnTo>
                  <a:pt x="310" y="0"/>
                </a:lnTo>
                <a:close/>
                <a:moveTo>
                  <a:pt x="52" y="18"/>
                </a:moveTo>
                <a:lnTo>
                  <a:pt x="310" y="18"/>
                </a:lnTo>
                <a:lnTo>
                  <a:pt x="310" y="18"/>
                </a:lnTo>
                <a:lnTo>
                  <a:pt x="317" y="18"/>
                </a:lnTo>
                <a:lnTo>
                  <a:pt x="324" y="20"/>
                </a:lnTo>
                <a:lnTo>
                  <a:pt x="330" y="23"/>
                </a:lnTo>
                <a:lnTo>
                  <a:pt x="335" y="28"/>
                </a:lnTo>
                <a:lnTo>
                  <a:pt x="339" y="32"/>
                </a:lnTo>
                <a:lnTo>
                  <a:pt x="343" y="39"/>
                </a:lnTo>
                <a:lnTo>
                  <a:pt x="345" y="46"/>
                </a:lnTo>
                <a:lnTo>
                  <a:pt x="345" y="52"/>
                </a:lnTo>
                <a:lnTo>
                  <a:pt x="345" y="78"/>
                </a:lnTo>
                <a:lnTo>
                  <a:pt x="17" y="78"/>
                </a:lnTo>
                <a:lnTo>
                  <a:pt x="17" y="52"/>
                </a:lnTo>
                <a:lnTo>
                  <a:pt x="17" y="52"/>
                </a:lnTo>
                <a:lnTo>
                  <a:pt x="18" y="46"/>
                </a:lnTo>
                <a:lnTo>
                  <a:pt x="21" y="39"/>
                </a:lnTo>
                <a:lnTo>
                  <a:pt x="23" y="32"/>
                </a:lnTo>
                <a:lnTo>
                  <a:pt x="27" y="28"/>
                </a:lnTo>
                <a:lnTo>
                  <a:pt x="33" y="23"/>
                </a:lnTo>
                <a:lnTo>
                  <a:pt x="38" y="20"/>
                </a:lnTo>
                <a:lnTo>
                  <a:pt x="45" y="18"/>
                </a:lnTo>
                <a:lnTo>
                  <a:pt x="52" y="18"/>
                </a:lnTo>
                <a:lnTo>
                  <a:pt x="52" y="18"/>
                </a:lnTo>
                <a:close/>
                <a:moveTo>
                  <a:pt x="17" y="463"/>
                </a:moveTo>
                <a:lnTo>
                  <a:pt x="17" y="95"/>
                </a:lnTo>
                <a:lnTo>
                  <a:pt x="345" y="95"/>
                </a:lnTo>
                <a:lnTo>
                  <a:pt x="345" y="463"/>
                </a:lnTo>
                <a:lnTo>
                  <a:pt x="17" y="463"/>
                </a:lnTo>
                <a:close/>
              </a:path>
            </a:pathLst>
          </a:custGeom>
          <a:solidFill>
            <a:srgbClr val="2D2E2C"/>
          </a:solidFill>
          <a:ln>
            <a:solidFill>
              <a:srgbClr val="0070C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cxnSp>
        <p:nvCxnSpPr>
          <p:cNvPr id="94" name="Connecteur droit 93">
            <a:extLst>
              <a:ext uri="{FF2B5EF4-FFF2-40B4-BE49-F238E27FC236}">
                <a16:creationId xmlns:a16="http://schemas.microsoft.com/office/drawing/2014/main" id="{5FCE0509-AFE0-3C98-B4ED-821594578622}"/>
              </a:ext>
            </a:extLst>
          </p:cNvPr>
          <p:cNvCxnSpPr>
            <a:cxnSpLocks/>
          </p:cNvCxnSpPr>
          <p:nvPr/>
        </p:nvCxnSpPr>
        <p:spPr>
          <a:xfrm>
            <a:off x="13015206" y="9441006"/>
            <a:ext cx="4429125" cy="0"/>
          </a:xfrm>
          <a:prstGeom prst="line">
            <a:avLst/>
          </a:prstGeom>
        </p:spPr>
        <p:style>
          <a:lnRef idx="1">
            <a:schemeClr val="accent1"/>
          </a:lnRef>
          <a:fillRef idx="0">
            <a:schemeClr val="accent1"/>
          </a:fillRef>
          <a:effectRef idx="0">
            <a:schemeClr val="accent1"/>
          </a:effectRef>
          <a:fontRef idx="minor">
            <a:schemeClr val="tx1"/>
          </a:fontRef>
        </p:style>
      </p:cxnSp>
      <p:sp>
        <p:nvSpPr>
          <p:cNvPr id="95" name="ZoneTexte 94">
            <a:extLst>
              <a:ext uri="{FF2B5EF4-FFF2-40B4-BE49-F238E27FC236}">
                <a16:creationId xmlns:a16="http://schemas.microsoft.com/office/drawing/2014/main" id="{0BD86920-DEA2-59C9-9A5D-60DAF8DA3354}"/>
              </a:ext>
            </a:extLst>
          </p:cNvPr>
          <p:cNvSpPr txBox="1"/>
          <p:nvPr/>
        </p:nvSpPr>
        <p:spPr>
          <a:xfrm>
            <a:off x="14862977" y="8880545"/>
            <a:ext cx="2520242" cy="507831"/>
          </a:xfrm>
          <a:prstGeom prst="rect">
            <a:avLst/>
          </a:prstGeom>
          <a:noFill/>
        </p:spPr>
        <p:txBody>
          <a:bodyPr wrap="none" rtlCol="0">
            <a:spAutoFit/>
          </a:bodyPr>
          <a:lstStyle/>
          <a:p>
            <a:pPr defTabSz="1371600"/>
            <a:r>
              <a:rPr lang="fr-FR" sz="2700" b="1" dirty="0">
                <a:solidFill>
                  <a:srgbClr val="7F7F7F"/>
                </a:solidFill>
                <a:latin typeface="Lato Light"/>
              </a:rPr>
              <a:t>15h00 – 18h30</a:t>
            </a:r>
          </a:p>
        </p:txBody>
      </p:sp>
      <p:cxnSp>
        <p:nvCxnSpPr>
          <p:cNvPr id="96" name="Connecteur droit 95">
            <a:extLst>
              <a:ext uri="{FF2B5EF4-FFF2-40B4-BE49-F238E27FC236}">
                <a16:creationId xmlns:a16="http://schemas.microsoft.com/office/drawing/2014/main" id="{C7D3E9F1-907A-6340-44F5-BB383D5B5E67}"/>
              </a:ext>
            </a:extLst>
          </p:cNvPr>
          <p:cNvCxnSpPr>
            <a:cxnSpLocks/>
          </p:cNvCxnSpPr>
          <p:nvPr/>
        </p:nvCxnSpPr>
        <p:spPr>
          <a:xfrm>
            <a:off x="8326500" y="9965054"/>
            <a:ext cx="4210497" cy="0"/>
          </a:xfrm>
          <a:prstGeom prst="line">
            <a:avLst/>
          </a:prstGeom>
        </p:spPr>
        <p:style>
          <a:lnRef idx="1">
            <a:schemeClr val="accent1"/>
          </a:lnRef>
          <a:fillRef idx="0">
            <a:schemeClr val="accent1"/>
          </a:fillRef>
          <a:effectRef idx="0">
            <a:schemeClr val="accent1"/>
          </a:effectRef>
          <a:fontRef idx="minor">
            <a:schemeClr val="tx1"/>
          </a:fontRef>
        </p:style>
      </p:cxnSp>
      <p:sp>
        <p:nvSpPr>
          <p:cNvPr id="97" name="ZoneTexte 96">
            <a:extLst>
              <a:ext uri="{FF2B5EF4-FFF2-40B4-BE49-F238E27FC236}">
                <a16:creationId xmlns:a16="http://schemas.microsoft.com/office/drawing/2014/main" id="{83F3C675-A9BF-E39E-1CAA-9C4D839CAA4E}"/>
              </a:ext>
            </a:extLst>
          </p:cNvPr>
          <p:cNvSpPr txBox="1"/>
          <p:nvPr/>
        </p:nvSpPr>
        <p:spPr>
          <a:xfrm>
            <a:off x="9856821" y="9411056"/>
            <a:ext cx="2520242" cy="507831"/>
          </a:xfrm>
          <a:prstGeom prst="rect">
            <a:avLst/>
          </a:prstGeom>
          <a:noFill/>
        </p:spPr>
        <p:txBody>
          <a:bodyPr wrap="none" rtlCol="0">
            <a:spAutoFit/>
          </a:bodyPr>
          <a:lstStyle/>
          <a:p>
            <a:pPr defTabSz="1371600"/>
            <a:r>
              <a:rPr lang="fr-FR" sz="2700" b="1" dirty="0">
                <a:solidFill>
                  <a:srgbClr val="7F7F7F"/>
                </a:solidFill>
                <a:latin typeface="Lato Light"/>
              </a:rPr>
              <a:t>19h00 – 21h00</a:t>
            </a:r>
          </a:p>
        </p:txBody>
      </p:sp>
      <p:sp>
        <p:nvSpPr>
          <p:cNvPr id="98" name="Freeform 394">
            <a:extLst>
              <a:ext uri="{FF2B5EF4-FFF2-40B4-BE49-F238E27FC236}">
                <a16:creationId xmlns:a16="http://schemas.microsoft.com/office/drawing/2014/main" id="{8B3D6C8B-0A35-493F-FDD8-30F3855A21AA}"/>
              </a:ext>
            </a:extLst>
          </p:cNvPr>
          <p:cNvSpPr>
            <a:spLocks noChangeArrowheads="1"/>
          </p:cNvSpPr>
          <p:nvPr/>
        </p:nvSpPr>
        <p:spPr bwMode="auto">
          <a:xfrm>
            <a:off x="8760831" y="9496149"/>
            <a:ext cx="411528" cy="266037"/>
          </a:xfrm>
          <a:custGeom>
            <a:avLst/>
            <a:gdLst>
              <a:gd name="connsiteX0" fmla="*/ 218191 w 464779"/>
              <a:gd name="connsiteY0" fmla="*/ 291261 h 321902"/>
              <a:gd name="connsiteX1" fmla="*/ 218191 w 464779"/>
              <a:gd name="connsiteY1" fmla="*/ 309285 h 321902"/>
              <a:gd name="connsiteX2" fmla="*/ 230053 w 464779"/>
              <a:gd name="connsiteY2" fmla="*/ 309285 h 321902"/>
              <a:gd name="connsiteX3" fmla="*/ 230053 w 464779"/>
              <a:gd name="connsiteY3" fmla="*/ 291261 h 321902"/>
              <a:gd name="connsiteX4" fmla="*/ 218191 w 464779"/>
              <a:gd name="connsiteY4" fmla="*/ 291261 h 321902"/>
              <a:gd name="connsiteX5" fmla="*/ 292957 w 464779"/>
              <a:gd name="connsiteY5" fmla="*/ 110121 h 321902"/>
              <a:gd name="connsiteX6" fmla="*/ 301929 w 464779"/>
              <a:gd name="connsiteY6" fmla="*/ 110121 h 321902"/>
              <a:gd name="connsiteX7" fmla="*/ 301929 w 464779"/>
              <a:gd name="connsiteY7" fmla="*/ 119165 h 321902"/>
              <a:gd name="connsiteX8" fmla="*/ 180988 w 464779"/>
              <a:gd name="connsiteY8" fmla="*/ 241078 h 321902"/>
              <a:gd name="connsiteX9" fmla="*/ 176682 w 464779"/>
              <a:gd name="connsiteY9" fmla="*/ 242525 h 321902"/>
              <a:gd name="connsiteX10" fmla="*/ 172375 w 464779"/>
              <a:gd name="connsiteY10" fmla="*/ 241078 h 321902"/>
              <a:gd name="connsiteX11" fmla="*/ 172375 w 464779"/>
              <a:gd name="connsiteY11" fmla="*/ 232034 h 321902"/>
              <a:gd name="connsiteX12" fmla="*/ 292957 w 464779"/>
              <a:gd name="connsiteY12" fmla="*/ 110121 h 321902"/>
              <a:gd name="connsiteX13" fmla="*/ 315497 w 464779"/>
              <a:gd name="connsiteY13" fmla="*/ 58088 h 321902"/>
              <a:gd name="connsiteX14" fmla="*/ 324503 w 464779"/>
              <a:gd name="connsiteY14" fmla="*/ 58088 h 321902"/>
              <a:gd name="connsiteX15" fmla="*/ 324503 w 464779"/>
              <a:gd name="connsiteY15" fmla="*/ 66751 h 321902"/>
              <a:gd name="connsiteX16" fmla="*/ 142931 w 464779"/>
              <a:gd name="connsiteY16" fmla="*/ 248659 h 321902"/>
              <a:gd name="connsiteX17" fmla="*/ 138608 w 464779"/>
              <a:gd name="connsiteY17" fmla="*/ 250464 h 321902"/>
              <a:gd name="connsiteX18" fmla="*/ 133925 w 464779"/>
              <a:gd name="connsiteY18" fmla="*/ 248659 h 321902"/>
              <a:gd name="connsiteX19" fmla="*/ 133925 w 464779"/>
              <a:gd name="connsiteY19" fmla="*/ 239636 h 321902"/>
              <a:gd name="connsiteX20" fmla="*/ 315497 w 464779"/>
              <a:gd name="connsiteY20" fmla="*/ 58088 h 321902"/>
              <a:gd name="connsiteX21" fmla="*/ 31992 w 464779"/>
              <a:gd name="connsiteY21" fmla="*/ 0 h 321902"/>
              <a:gd name="connsiteX22" fmla="*/ 440335 w 464779"/>
              <a:gd name="connsiteY22" fmla="*/ 0 h 321902"/>
              <a:gd name="connsiteX23" fmla="*/ 464779 w 464779"/>
              <a:gd name="connsiteY23" fmla="*/ 24512 h 321902"/>
              <a:gd name="connsiteX24" fmla="*/ 464779 w 464779"/>
              <a:gd name="connsiteY24" fmla="*/ 267110 h 321902"/>
              <a:gd name="connsiteX25" fmla="*/ 440335 w 464779"/>
              <a:gd name="connsiteY25" fmla="*/ 291261 h 321902"/>
              <a:gd name="connsiteX26" fmla="*/ 242274 w 464779"/>
              <a:gd name="connsiteY26" fmla="*/ 291261 h 321902"/>
              <a:gd name="connsiteX27" fmla="*/ 242274 w 464779"/>
              <a:gd name="connsiteY27" fmla="*/ 309285 h 321902"/>
              <a:gd name="connsiteX28" fmla="*/ 356582 w 464779"/>
              <a:gd name="connsiteY28" fmla="*/ 309285 h 321902"/>
              <a:gd name="connsiteX29" fmla="*/ 362693 w 464779"/>
              <a:gd name="connsiteY29" fmla="*/ 315413 h 321902"/>
              <a:gd name="connsiteX30" fmla="*/ 356582 w 464779"/>
              <a:gd name="connsiteY30" fmla="*/ 321902 h 321902"/>
              <a:gd name="connsiteX31" fmla="*/ 115026 w 464779"/>
              <a:gd name="connsiteY31" fmla="*/ 321902 h 321902"/>
              <a:gd name="connsiteX32" fmla="*/ 108916 w 464779"/>
              <a:gd name="connsiteY32" fmla="*/ 315413 h 321902"/>
              <a:gd name="connsiteX33" fmla="*/ 115026 w 464779"/>
              <a:gd name="connsiteY33" fmla="*/ 309285 h 321902"/>
              <a:gd name="connsiteX34" fmla="*/ 205610 w 464779"/>
              <a:gd name="connsiteY34" fmla="*/ 309285 h 321902"/>
              <a:gd name="connsiteX35" fmla="*/ 205610 w 464779"/>
              <a:gd name="connsiteY35" fmla="*/ 291261 h 321902"/>
              <a:gd name="connsiteX36" fmla="*/ 31992 w 464779"/>
              <a:gd name="connsiteY36" fmla="*/ 291261 h 321902"/>
              <a:gd name="connsiteX37" fmla="*/ 7549 w 464779"/>
              <a:gd name="connsiteY37" fmla="*/ 267110 h 321902"/>
              <a:gd name="connsiteX38" fmla="*/ 7549 w 464779"/>
              <a:gd name="connsiteY38" fmla="*/ 185643 h 321902"/>
              <a:gd name="connsiteX39" fmla="*/ 0 w 464779"/>
              <a:gd name="connsiteY39" fmla="*/ 173027 h 321902"/>
              <a:gd name="connsiteX40" fmla="*/ 14019 w 464779"/>
              <a:gd name="connsiteY40" fmla="*/ 158968 h 321902"/>
              <a:gd name="connsiteX41" fmla="*/ 28397 w 464779"/>
              <a:gd name="connsiteY41" fmla="*/ 173027 h 321902"/>
              <a:gd name="connsiteX42" fmla="*/ 20130 w 464779"/>
              <a:gd name="connsiteY42" fmla="*/ 185643 h 321902"/>
              <a:gd name="connsiteX43" fmla="*/ 20130 w 464779"/>
              <a:gd name="connsiteY43" fmla="*/ 267110 h 321902"/>
              <a:gd name="connsiteX44" fmla="*/ 31992 w 464779"/>
              <a:gd name="connsiteY44" fmla="*/ 278645 h 321902"/>
              <a:gd name="connsiteX45" fmla="*/ 440335 w 464779"/>
              <a:gd name="connsiteY45" fmla="*/ 278645 h 321902"/>
              <a:gd name="connsiteX46" fmla="*/ 452198 w 464779"/>
              <a:gd name="connsiteY46" fmla="*/ 267110 h 321902"/>
              <a:gd name="connsiteX47" fmla="*/ 452198 w 464779"/>
              <a:gd name="connsiteY47" fmla="*/ 24512 h 321902"/>
              <a:gd name="connsiteX48" fmla="*/ 440335 w 464779"/>
              <a:gd name="connsiteY48" fmla="*/ 12616 h 321902"/>
              <a:gd name="connsiteX49" fmla="*/ 31992 w 464779"/>
              <a:gd name="connsiteY49" fmla="*/ 12616 h 321902"/>
              <a:gd name="connsiteX50" fmla="*/ 20130 w 464779"/>
              <a:gd name="connsiteY50" fmla="*/ 24512 h 321902"/>
              <a:gd name="connsiteX51" fmla="*/ 20130 w 464779"/>
              <a:gd name="connsiteY51" fmla="*/ 63083 h 321902"/>
              <a:gd name="connsiteX52" fmla="*/ 14019 w 464779"/>
              <a:gd name="connsiteY52" fmla="*/ 69211 h 321902"/>
              <a:gd name="connsiteX53" fmla="*/ 7549 w 464779"/>
              <a:gd name="connsiteY53" fmla="*/ 63083 h 321902"/>
              <a:gd name="connsiteX54" fmla="*/ 7549 w 464779"/>
              <a:gd name="connsiteY54" fmla="*/ 24512 h 321902"/>
              <a:gd name="connsiteX55" fmla="*/ 31992 w 464779"/>
              <a:gd name="connsiteY55" fmla="*/ 0 h 32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4779" h="321902">
                <a:moveTo>
                  <a:pt x="218191" y="291261"/>
                </a:moveTo>
                <a:cubicBezTo>
                  <a:pt x="218191" y="291261"/>
                  <a:pt x="218191" y="291261"/>
                  <a:pt x="218191" y="309285"/>
                </a:cubicBezTo>
                <a:cubicBezTo>
                  <a:pt x="218191" y="309285"/>
                  <a:pt x="218191" y="309285"/>
                  <a:pt x="230053" y="309285"/>
                </a:cubicBezTo>
                <a:lnTo>
                  <a:pt x="230053" y="291261"/>
                </a:lnTo>
                <a:cubicBezTo>
                  <a:pt x="230053" y="291261"/>
                  <a:pt x="230053" y="291261"/>
                  <a:pt x="218191" y="291261"/>
                </a:cubicBezTo>
                <a:close/>
                <a:moveTo>
                  <a:pt x="292957" y="110121"/>
                </a:moveTo>
                <a:cubicBezTo>
                  <a:pt x="295469" y="107950"/>
                  <a:pt x="299417" y="107950"/>
                  <a:pt x="301929" y="110121"/>
                </a:cubicBezTo>
                <a:cubicBezTo>
                  <a:pt x="304441" y="112653"/>
                  <a:pt x="304441" y="116632"/>
                  <a:pt x="301929" y="119165"/>
                </a:cubicBezTo>
                <a:cubicBezTo>
                  <a:pt x="301929" y="119165"/>
                  <a:pt x="301929" y="119165"/>
                  <a:pt x="180988" y="241078"/>
                </a:cubicBezTo>
                <a:cubicBezTo>
                  <a:pt x="179912" y="242164"/>
                  <a:pt x="178476" y="242525"/>
                  <a:pt x="176682" y="242525"/>
                </a:cubicBezTo>
                <a:cubicBezTo>
                  <a:pt x="175246" y="242525"/>
                  <a:pt x="173452" y="242164"/>
                  <a:pt x="172375" y="241078"/>
                </a:cubicBezTo>
                <a:cubicBezTo>
                  <a:pt x="169863" y="238546"/>
                  <a:pt x="169863" y="234567"/>
                  <a:pt x="172375" y="232034"/>
                </a:cubicBezTo>
                <a:cubicBezTo>
                  <a:pt x="172375" y="232034"/>
                  <a:pt x="172375" y="232034"/>
                  <a:pt x="292957" y="110121"/>
                </a:cubicBezTo>
                <a:close/>
                <a:moveTo>
                  <a:pt x="315497" y="58088"/>
                </a:moveTo>
                <a:cubicBezTo>
                  <a:pt x="318018" y="55562"/>
                  <a:pt x="321981" y="55562"/>
                  <a:pt x="324503" y="58088"/>
                </a:cubicBezTo>
                <a:cubicBezTo>
                  <a:pt x="326665" y="60254"/>
                  <a:pt x="326665" y="64585"/>
                  <a:pt x="324503" y="66751"/>
                </a:cubicBezTo>
                <a:cubicBezTo>
                  <a:pt x="324503" y="66751"/>
                  <a:pt x="324503" y="66751"/>
                  <a:pt x="142931" y="248659"/>
                </a:cubicBezTo>
                <a:cubicBezTo>
                  <a:pt x="141850" y="250103"/>
                  <a:pt x="140049" y="250464"/>
                  <a:pt x="138608" y="250464"/>
                </a:cubicBezTo>
                <a:cubicBezTo>
                  <a:pt x="136807" y="250464"/>
                  <a:pt x="135366" y="250103"/>
                  <a:pt x="133925" y="248659"/>
                </a:cubicBezTo>
                <a:cubicBezTo>
                  <a:pt x="131763" y="246133"/>
                  <a:pt x="131763" y="242163"/>
                  <a:pt x="133925" y="239636"/>
                </a:cubicBezTo>
                <a:cubicBezTo>
                  <a:pt x="133925" y="239636"/>
                  <a:pt x="133925" y="239636"/>
                  <a:pt x="315497" y="58088"/>
                </a:cubicBezTo>
                <a:close/>
                <a:moveTo>
                  <a:pt x="31992" y="0"/>
                </a:moveTo>
                <a:cubicBezTo>
                  <a:pt x="31992" y="0"/>
                  <a:pt x="31992" y="0"/>
                  <a:pt x="440335" y="0"/>
                </a:cubicBezTo>
                <a:cubicBezTo>
                  <a:pt x="453635" y="0"/>
                  <a:pt x="464779" y="10814"/>
                  <a:pt x="464779" y="24512"/>
                </a:cubicBezTo>
                <a:cubicBezTo>
                  <a:pt x="464779" y="24512"/>
                  <a:pt x="464779" y="24512"/>
                  <a:pt x="464779" y="267110"/>
                </a:cubicBezTo>
                <a:cubicBezTo>
                  <a:pt x="464779" y="280447"/>
                  <a:pt x="453635" y="291261"/>
                  <a:pt x="440335" y="291261"/>
                </a:cubicBezTo>
                <a:cubicBezTo>
                  <a:pt x="440335" y="291261"/>
                  <a:pt x="440335" y="291261"/>
                  <a:pt x="242274" y="291261"/>
                </a:cubicBezTo>
                <a:cubicBezTo>
                  <a:pt x="242274" y="291261"/>
                  <a:pt x="242274" y="291261"/>
                  <a:pt x="242274" y="309285"/>
                </a:cubicBezTo>
                <a:cubicBezTo>
                  <a:pt x="242274" y="309285"/>
                  <a:pt x="242274" y="309285"/>
                  <a:pt x="356582" y="309285"/>
                </a:cubicBezTo>
                <a:cubicBezTo>
                  <a:pt x="359817" y="309285"/>
                  <a:pt x="362693" y="312169"/>
                  <a:pt x="362693" y="315413"/>
                </a:cubicBezTo>
                <a:cubicBezTo>
                  <a:pt x="362693" y="319018"/>
                  <a:pt x="359817" y="321902"/>
                  <a:pt x="356582" y="321902"/>
                </a:cubicBezTo>
                <a:cubicBezTo>
                  <a:pt x="356582" y="321902"/>
                  <a:pt x="356582" y="321902"/>
                  <a:pt x="115026" y="321902"/>
                </a:cubicBezTo>
                <a:cubicBezTo>
                  <a:pt x="111432" y="321902"/>
                  <a:pt x="108916" y="319018"/>
                  <a:pt x="108916" y="315413"/>
                </a:cubicBezTo>
                <a:cubicBezTo>
                  <a:pt x="108916" y="312169"/>
                  <a:pt x="111432" y="309285"/>
                  <a:pt x="115026" y="309285"/>
                </a:cubicBezTo>
                <a:cubicBezTo>
                  <a:pt x="115026" y="309285"/>
                  <a:pt x="115026" y="309285"/>
                  <a:pt x="205610" y="309285"/>
                </a:cubicBezTo>
                <a:cubicBezTo>
                  <a:pt x="205610" y="309285"/>
                  <a:pt x="205610" y="309285"/>
                  <a:pt x="205610" y="291261"/>
                </a:cubicBezTo>
                <a:cubicBezTo>
                  <a:pt x="205610" y="291261"/>
                  <a:pt x="205610" y="291261"/>
                  <a:pt x="31992" y="291261"/>
                </a:cubicBezTo>
                <a:cubicBezTo>
                  <a:pt x="18692" y="291261"/>
                  <a:pt x="7549" y="280447"/>
                  <a:pt x="7549" y="267110"/>
                </a:cubicBezTo>
                <a:cubicBezTo>
                  <a:pt x="7549" y="267110"/>
                  <a:pt x="7549" y="267110"/>
                  <a:pt x="7549" y="185643"/>
                </a:cubicBezTo>
                <a:cubicBezTo>
                  <a:pt x="3235" y="183120"/>
                  <a:pt x="0" y="178434"/>
                  <a:pt x="0" y="173027"/>
                </a:cubicBezTo>
                <a:cubicBezTo>
                  <a:pt x="0" y="165096"/>
                  <a:pt x="6111" y="158968"/>
                  <a:pt x="14019" y="158968"/>
                </a:cubicBezTo>
                <a:cubicBezTo>
                  <a:pt x="21927" y="158968"/>
                  <a:pt x="28397" y="165096"/>
                  <a:pt x="28397" y="173027"/>
                </a:cubicBezTo>
                <a:cubicBezTo>
                  <a:pt x="28397" y="178434"/>
                  <a:pt x="25162" y="183120"/>
                  <a:pt x="20130" y="185643"/>
                </a:cubicBezTo>
                <a:cubicBezTo>
                  <a:pt x="20130" y="185643"/>
                  <a:pt x="20130" y="185643"/>
                  <a:pt x="20130" y="267110"/>
                </a:cubicBezTo>
                <a:cubicBezTo>
                  <a:pt x="20130" y="273238"/>
                  <a:pt x="25521" y="278645"/>
                  <a:pt x="31992" y="278645"/>
                </a:cubicBezTo>
                <a:cubicBezTo>
                  <a:pt x="31992" y="278645"/>
                  <a:pt x="31992" y="278645"/>
                  <a:pt x="440335" y="278645"/>
                </a:cubicBezTo>
                <a:cubicBezTo>
                  <a:pt x="446806" y="278645"/>
                  <a:pt x="452198" y="273238"/>
                  <a:pt x="452198" y="267110"/>
                </a:cubicBezTo>
                <a:cubicBezTo>
                  <a:pt x="452198" y="267110"/>
                  <a:pt x="452198" y="267110"/>
                  <a:pt x="452198" y="24512"/>
                </a:cubicBezTo>
                <a:cubicBezTo>
                  <a:pt x="452198" y="18384"/>
                  <a:pt x="446806" y="12616"/>
                  <a:pt x="440335" y="12616"/>
                </a:cubicBezTo>
                <a:cubicBezTo>
                  <a:pt x="440335" y="12616"/>
                  <a:pt x="440335" y="12616"/>
                  <a:pt x="31992" y="12616"/>
                </a:cubicBezTo>
                <a:cubicBezTo>
                  <a:pt x="25521" y="12616"/>
                  <a:pt x="20130" y="18384"/>
                  <a:pt x="20130" y="24512"/>
                </a:cubicBezTo>
                <a:cubicBezTo>
                  <a:pt x="20130" y="24512"/>
                  <a:pt x="20130" y="24512"/>
                  <a:pt x="20130" y="63083"/>
                </a:cubicBezTo>
                <a:cubicBezTo>
                  <a:pt x="20130" y="66327"/>
                  <a:pt x="17254" y="69211"/>
                  <a:pt x="14019" y="69211"/>
                </a:cubicBezTo>
                <a:cubicBezTo>
                  <a:pt x="10424" y="69211"/>
                  <a:pt x="7549" y="66327"/>
                  <a:pt x="7549" y="63083"/>
                </a:cubicBezTo>
                <a:cubicBezTo>
                  <a:pt x="7549" y="63083"/>
                  <a:pt x="7549" y="63083"/>
                  <a:pt x="7549" y="24512"/>
                </a:cubicBezTo>
                <a:cubicBezTo>
                  <a:pt x="7549" y="10814"/>
                  <a:pt x="18692" y="0"/>
                  <a:pt x="31992" y="0"/>
                </a:cubicBezTo>
                <a:close/>
              </a:path>
            </a:pathLst>
          </a:custGeom>
          <a:solidFill>
            <a:srgbClr val="262626"/>
          </a:solidFill>
          <a:ln>
            <a:solidFill>
              <a:srgbClr val="0070C0"/>
            </a:solid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Autofit/>
          </a:bodyPr>
          <a:lstStyle/>
          <a:p>
            <a:pPr defTabSz="685800">
              <a:defRPr/>
            </a:pPr>
            <a:endParaRPr lang="en-GB" sz="1500" kern="0">
              <a:solidFill>
                <a:sysClr val="windowText" lastClr="000000"/>
              </a:solidFill>
              <a:latin typeface="Poppins" panose="020B0604020202020204" charset="0"/>
              <a:cs typeface="Poppins" panose="020B0604020202020204" charset="0"/>
              <a:sym typeface="Arial"/>
            </a:endParaRPr>
          </a:p>
        </p:txBody>
      </p:sp>
      <p:sp>
        <p:nvSpPr>
          <p:cNvPr id="99" name="Freeform 121">
            <a:extLst>
              <a:ext uri="{FF2B5EF4-FFF2-40B4-BE49-F238E27FC236}">
                <a16:creationId xmlns:a16="http://schemas.microsoft.com/office/drawing/2014/main" id="{A8A36F37-E7B2-B22F-C2DB-55E8908EC7CA}"/>
              </a:ext>
            </a:extLst>
          </p:cNvPr>
          <p:cNvSpPr>
            <a:spLocks noEditPoints="1"/>
          </p:cNvSpPr>
          <p:nvPr/>
        </p:nvSpPr>
        <p:spPr bwMode="auto">
          <a:xfrm>
            <a:off x="8335354" y="9436470"/>
            <a:ext cx="260801" cy="409281"/>
          </a:xfrm>
          <a:custGeom>
            <a:avLst/>
            <a:gdLst>
              <a:gd name="T0" fmla="*/ 52 w 363"/>
              <a:gd name="T1" fmla="*/ 0 h 611"/>
              <a:gd name="T2" fmla="*/ 23 w 363"/>
              <a:gd name="T3" fmla="*/ 9 h 611"/>
              <a:gd name="T4" fmla="*/ 4 w 363"/>
              <a:gd name="T5" fmla="*/ 32 h 611"/>
              <a:gd name="T6" fmla="*/ 0 w 363"/>
              <a:gd name="T7" fmla="*/ 559 h 611"/>
              <a:gd name="T8" fmla="*/ 4 w 363"/>
              <a:gd name="T9" fmla="*/ 579 h 611"/>
              <a:gd name="T10" fmla="*/ 23 w 363"/>
              <a:gd name="T11" fmla="*/ 602 h 611"/>
              <a:gd name="T12" fmla="*/ 52 w 363"/>
              <a:gd name="T13" fmla="*/ 611 h 611"/>
              <a:gd name="T14" fmla="*/ 185 w 363"/>
              <a:gd name="T15" fmla="*/ 610 h 611"/>
              <a:gd name="T16" fmla="*/ 190 w 363"/>
              <a:gd name="T17" fmla="*/ 602 h 611"/>
              <a:gd name="T18" fmla="*/ 195 w 363"/>
              <a:gd name="T19" fmla="*/ 554 h 611"/>
              <a:gd name="T20" fmla="*/ 200 w 363"/>
              <a:gd name="T21" fmla="*/ 539 h 611"/>
              <a:gd name="T22" fmla="*/ 199 w 363"/>
              <a:gd name="T23" fmla="*/ 531 h 611"/>
              <a:gd name="T24" fmla="*/ 193 w 363"/>
              <a:gd name="T25" fmla="*/ 523 h 611"/>
              <a:gd name="T26" fmla="*/ 182 w 363"/>
              <a:gd name="T27" fmla="*/ 519 h 611"/>
              <a:gd name="T28" fmla="*/ 174 w 363"/>
              <a:gd name="T29" fmla="*/ 521 h 611"/>
              <a:gd name="T30" fmla="*/ 165 w 363"/>
              <a:gd name="T31" fmla="*/ 528 h 611"/>
              <a:gd name="T32" fmla="*/ 162 w 363"/>
              <a:gd name="T33" fmla="*/ 539 h 611"/>
              <a:gd name="T34" fmla="*/ 165 w 363"/>
              <a:gd name="T35" fmla="*/ 549 h 611"/>
              <a:gd name="T36" fmla="*/ 173 w 363"/>
              <a:gd name="T37" fmla="*/ 594 h 611"/>
              <a:gd name="T38" fmla="*/ 45 w 363"/>
              <a:gd name="T39" fmla="*/ 592 h 611"/>
              <a:gd name="T40" fmla="*/ 27 w 363"/>
              <a:gd name="T41" fmla="*/ 584 h 611"/>
              <a:gd name="T42" fmla="*/ 18 w 363"/>
              <a:gd name="T43" fmla="*/ 566 h 611"/>
              <a:gd name="T44" fmla="*/ 345 w 363"/>
              <a:gd name="T45" fmla="*/ 480 h 611"/>
              <a:gd name="T46" fmla="*/ 345 w 363"/>
              <a:gd name="T47" fmla="*/ 566 h 611"/>
              <a:gd name="T48" fmla="*/ 335 w 363"/>
              <a:gd name="T49" fmla="*/ 584 h 611"/>
              <a:gd name="T50" fmla="*/ 317 w 363"/>
              <a:gd name="T51" fmla="*/ 592 h 611"/>
              <a:gd name="T52" fmla="*/ 257 w 363"/>
              <a:gd name="T53" fmla="*/ 594 h 611"/>
              <a:gd name="T54" fmla="*/ 249 w 363"/>
              <a:gd name="T55" fmla="*/ 599 h 611"/>
              <a:gd name="T56" fmla="*/ 249 w 363"/>
              <a:gd name="T57" fmla="*/ 606 h 611"/>
              <a:gd name="T58" fmla="*/ 257 w 363"/>
              <a:gd name="T59" fmla="*/ 611 h 611"/>
              <a:gd name="T60" fmla="*/ 321 w 363"/>
              <a:gd name="T61" fmla="*/ 610 h 611"/>
              <a:gd name="T62" fmla="*/ 347 w 363"/>
              <a:gd name="T63" fmla="*/ 596 h 611"/>
              <a:gd name="T64" fmla="*/ 361 w 363"/>
              <a:gd name="T65" fmla="*/ 569 h 611"/>
              <a:gd name="T66" fmla="*/ 363 w 363"/>
              <a:gd name="T67" fmla="*/ 52 h 611"/>
              <a:gd name="T68" fmla="*/ 354 w 363"/>
              <a:gd name="T69" fmla="*/ 23 h 611"/>
              <a:gd name="T70" fmla="*/ 330 w 363"/>
              <a:gd name="T71" fmla="*/ 5 h 611"/>
              <a:gd name="T72" fmla="*/ 310 w 363"/>
              <a:gd name="T73" fmla="*/ 0 h 611"/>
              <a:gd name="T74" fmla="*/ 310 w 363"/>
              <a:gd name="T75" fmla="*/ 18 h 611"/>
              <a:gd name="T76" fmla="*/ 330 w 363"/>
              <a:gd name="T77" fmla="*/ 23 h 611"/>
              <a:gd name="T78" fmla="*/ 343 w 363"/>
              <a:gd name="T79" fmla="*/ 39 h 611"/>
              <a:gd name="T80" fmla="*/ 345 w 363"/>
              <a:gd name="T81" fmla="*/ 78 h 611"/>
              <a:gd name="T82" fmla="*/ 17 w 363"/>
              <a:gd name="T83" fmla="*/ 52 h 611"/>
              <a:gd name="T84" fmla="*/ 23 w 363"/>
              <a:gd name="T85" fmla="*/ 32 h 611"/>
              <a:gd name="T86" fmla="*/ 38 w 363"/>
              <a:gd name="T87" fmla="*/ 20 h 611"/>
              <a:gd name="T88" fmla="*/ 52 w 363"/>
              <a:gd name="T89" fmla="*/ 18 h 611"/>
              <a:gd name="T90" fmla="*/ 345 w 363"/>
              <a:gd name="T91" fmla="*/ 95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3" h="611">
                <a:moveTo>
                  <a:pt x="310" y="0"/>
                </a:moveTo>
                <a:lnTo>
                  <a:pt x="52" y="0"/>
                </a:lnTo>
                <a:lnTo>
                  <a:pt x="52" y="0"/>
                </a:lnTo>
                <a:lnTo>
                  <a:pt x="42" y="1"/>
                </a:lnTo>
                <a:lnTo>
                  <a:pt x="32" y="5"/>
                </a:lnTo>
                <a:lnTo>
                  <a:pt x="23" y="9"/>
                </a:lnTo>
                <a:lnTo>
                  <a:pt x="15" y="16"/>
                </a:lnTo>
                <a:lnTo>
                  <a:pt x="8" y="23"/>
                </a:lnTo>
                <a:lnTo>
                  <a:pt x="4" y="32"/>
                </a:lnTo>
                <a:lnTo>
                  <a:pt x="1" y="41"/>
                </a:lnTo>
                <a:lnTo>
                  <a:pt x="0" y="52"/>
                </a:lnTo>
                <a:lnTo>
                  <a:pt x="0" y="559"/>
                </a:lnTo>
                <a:lnTo>
                  <a:pt x="0" y="559"/>
                </a:lnTo>
                <a:lnTo>
                  <a:pt x="1" y="569"/>
                </a:lnTo>
                <a:lnTo>
                  <a:pt x="4" y="579"/>
                </a:lnTo>
                <a:lnTo>
                  <a:pt x="8" y="588"/>
                </a:lnTo>
                <a:lnTo>
                  <a:pt x="15" y="596"/>
                </a:lnTo>
                <a:lnTo>
                  <a:pt x="23" y="602"/>
                </a:lnTo>
                <a:lnTo>
                  <a:pt x="32" y="607"/>
                </a:lnTo>
                <a:lnTo>
                  <a:pt x="42" y="610"/>
                </a:lnTo>
                <a:lnTo>
                  <a:pt x="52" y="611"/>
                </a:lnTo>
                <a:lnTo>
                  <a:pt x="182" y="611"/>
                </a:lnTo>
                <a:lnTo>
                  <a:pt x="182" y="611"/>
                </a:lnTo>
                <a:lnTo>
                  <a:pt x="185" y="610"/>
                </a:lnTo>
                <a:lnTo>
                  <a:pt x="187" y="608"/>
                </a:lnTo>
                <a:lnTo>
                  <a:pt x="189" y="606"/>
                </a:lnTo>
                <a:lnTo>
                  <a:pt x="190" y="602"/>
                </a:lnTo>
                <a:lnTo>
                  <a:pt x="190" y="557"/>
                </a:lnTo>
                <a:lnTo>
                  <a:pt x="190" y="557"/>
                </a:lnTo>
                <a:lnTo>
                  <a:pt x="195" y="554"/>
                </a:lnTo>
                <a:lnTo>
                  <a:pt x="198" y="549"/>
                </a:lnTo>
                <a:lnTo>
                  <a:pt x="200" y="545"/>
                </a:lnTo>
                <a:lnTo>
                  <a:pt x="200" y="539"/>
                </a:lnTo>
                <a:lnTo>
                  <a:pt x="200" y="539"/>
                </a:lnTo>
                <a:lnTo>
                  <a:pt x="200" y="535"/>
                </a:lnTo>
                <a:lnTo>
                  <a:pt x="199" y="531"/>
                </a:lnTo>
                <a:lnTo>
                  <a:pt x="197" y="528"/>
                </a:lnTo>
                <a:lnTo>
                  <a:pt x="195" y="525"/>
                </a:lnTo>
                <a:lnTo>
                  <a:pt x="193" y="523"/>
                </a:lnTo>
                <a:lnTo>
                  <a:pt x="189" y="521"/>
                </a:lnTo>
                <a:lnTo>
                  <a:pt x="185" y="520"/>
                </a:lnTo>
                <a:lnTo>
                  <a:pt x="182" y="519"/>
                </a:lnTo>
                <a:lnTo>
                  <a:pt x="182" y="519"/>
                </a:lnTo>
                <a:lnTo>
                  <a:pt x="177" y="520"/>
                </a:lnTo>
                <a:lnTo>
                  <a:pt x="174" y="521"/>
                </a:lnTo>
                <a:lnTo>
                  <a:pt x="170" y="523"/>
                </a:lnTo>
                <a:lnTo>
                  <a:pt x="167" y="525"/>
                </a:lnTo>
                <a:lnTo>
                  <a:pt x="165" y="528"/>
                </a:lnTo>
                <a:lnTo>
                  <a:pt x="163" y="531"/>
                </a:lnTo>
                <a:lnTo>
                  <a:pt x="162" y="535"/>
                </a:lnTo>
                <a:lnTo>
                  <a:pt x="162" y="539"/>
                </a:lnTo>
                <a:lnTo>
                  <a:pt x="162" y="539"/>
                </a:lnTo>
                <a:lnTo>
                  <a:pt x="163" y="545"/>
                </a:lnTo>
                <a:lnTo>
                  <a:pt x="165" y="549"/>
                </a:lnTo>
                <a:lnTo>
                  <a:pt x="168" y="554"/>
                </a:lnTo>
                <a:lnTo>
                  <a:pt x="173" y="557"/>
                </a:lnTo>
                <a:lnTo>
                  <a:pt x="173" y="594"/>
                </a:lnTo>
                <a:lnTo>
                  <a:pt x="52" y="594"/>
                </a:lnTo>
                <a:lnTo>
                  <a:pt x="52" y="594"/>
                </a:lnTo>
                <a:lnTo>
                  <a:pt x="45" y="592"/>
                </a:lnTo>
                <a:lnTo>
                  <a:pt x="38" y="590"/>
                </a:lnTo>
                <a:lnTo>
                  <a:pt x="33" y="588"/>
                </a:lnTo>
                <a:lnTo>
                  <a:pt x="27" y="584"/>
                </a:lnTo>
                <a:lnTo>
                  <a:pt x="23" y="578"/>
                </a:lnTo>
                <a:lnTo>
                  <a:pt x="21" y="572"/>
                </a:lnTo>
                <a:lnTo>
                  <a:pt x="18" y="566"/>
                </a:lnTo>
                <a:lnTo>
                  <a:pt x="17" y="559"/>
                </a:lnTo>
                <a:lnTo>
                  <a:pt x="17" y="480"/>
                </a:lnTo>
                <a:lnTo>
                  <a:pt x="345" y="480"/>
                </a:lnTo>
                <a:lnTo>
                  <a:pt x="345" y="559"/>
                </a:lnTo>
                <a:lnTo>
                  <a:pt x="345" y="559"/>
                </a:lnTo>
                <a:lnTo>
                  <a:pt x="345" y="566"/>
                </a:lnTo>
                <a:lnTo>
                  <a:pt x="343" y="572"/>
                </a:lnTo>
                <a:lnTo>
                  <a:pt x="339" y="578"/>
                </a:lnTo>
                <a:lnTo>
                  <a:pt x="335" y="584"/>
                </a:lnTo>
                <a:lnTo>
                  <a:pt x="330" y="588"/>
                </a:lnTo>
                <a:lnTo>
                  <a:pt x="324" y="590"/>
                </a:lnTo>
                <a:lnTo>
                  <a:pt x="317" y="592"/>
                </a:lnTo>
                <a:lnTo>
                  <a:pt x="310" y="594"/>
                </a:lnTo>
                <a:lnTo>
                  <a:pt x="257" y="594"/>
                </a:lnTo>
                <a:lnTo>
                  <a:pt x="257" y="594"/>
                </a:lnTo>
                <a:lnTo>
                  <a:pt x="254" y="595"/>
                </a:lnTo>
                <a:lnTo>
                  <a:pt x="250" y="596"/>
                </a:lnTo>
                <a:lnTo>
                  <a:pt x="249" y="599"/>
                </a:lnTo>
                <a:lnTo>
                  <a:pt x="248" y="602"/>
                </a:lnTo>
                <a:lnTo>
                  <a:pt x="248" y="602"/>
                </a:lnTo>
                <a:lnTo>
                  <a:pt x="249" y="606"/>
                </a:lnTo>
                <a:lnTo>
                  <a:pt x="250" y="608"/>
                </a:lnTo>
                <a:lnTo>
                  <a:pt x="254" y="610"/>
                </a:lnTo>
                <a:lnTo>
                  <a:pt x="257" y="611"/>
                </a:lnTo>
                <a:lnTo>
                  <a:pt x="310" y="611"/>
                </a:lnTo>
                <a:lnTo>
                  <a:pt x="310" y="611"/>
                </a:lnTo>
                <a:lnTo>
                  <a:pt x="321" y="610"/>
                </a:lnTo>
                <a:lnTo>
                  <a:pt x="330" y="607"/>
                </a:lnTo>
                <a:lnTo>
                  <a:pt x="339" y="602"/>
                </a:lnTo>
                <a:lnTo>
                  <a:pt x="347" y="596"/>
                </a:lnTo>
                <a:lnTo>
                  <a:pt x="354" y="588"/>
                </a:lnTo>
                <a:lnTo>
                  <a:pt x="358" y="579"/>
                </a:lnTo>
                <a:lnTo>
                  <a:pt x="361" y="569"/>
                </a:lnTo>
                <a:lnTo>
                  <a:pt x="363" y="559"/>
                </a:lnTo>
                <a:lnTo>
                  <a:pt x="363" y="52"/>
                </a:lnTo>
                <a:lnTo>
                  <a:pt x="363" y="52"/>
                </a:lnTo>
                <a:lnTo>
                  <a:pt x="361" y="41"/>
                </a:lnTo>
                <a:lnTo>
                  <a:pt x="358" y="32"/>
                </a:lnTo>
                <a:lnTo>
                  <a:pt x="354" y="23"/>
                </a:lnTo>
                <a:lnTo>
                  <a:pt x="347" y="16"/>
                </a:lnTo>
                <a:lnTo>
                  <a:pt x="339" y="9"/>
                </a:lnTo>
                <a:lnTo>
                  <a:pt x="330" y="5"/>
                </a:lnTo>
                <a:lnTo>
                  <a:pt x="321" y="1"/>
                </a:lnTo>
                <a:lnTo>
                  <a:pt x="310" y="0"/>
                </a:lnTo>
                <a:lnTo>
                  <a:pt x="310" y="0"/>
                </a:lnTo>
                <a:close/>
                <a:moveTo>
                  <a:pt x="52" y="18"/>
                </a:moveTo>
                <a:lnTo>
                  <a:pt x="310" y="18"/>
                </a:lnTo>
                <a:lnTo>
                  <a:pt x="310" y="18"/>
                </a:lnTo>
                <a:lnTo>
                  <a:pt x="317" y="18"/>
                </a:lnTo>
                <a:lnTo>
                  <a:pt x="324" y="20"/>
                </a:lnTo>
                <a:lnTo>
                  <a:pt x="330" y="23"/>
                </a:lnTo>
                <a:lnTo>
                  <a:pt x="335" y="28"/>
                </a:lnTo>
                <a:lnTo>
                  <a:pt x="339" y="32"/>
                </a:lnTo>
                <a:lnTo>
                  <a:pt x="343" y="39"/>
                </a:lnTo>
                <a:lnTo>
                  <a:pt x="345" y="46"/>
                </a:lnTo>
                <a:lnTo>
                  <a:pt x="345" y="52"/>
                </a:lnTo>
                <a:lnTo>
                  <a:pt x="345" y="78"/>
                </a:lnTo>
                <a:lnTo>
                  <a:pt x="17" y="78"/>
                </a:lnTo>
                <a:lnTo>
                  <a:pt x="17" y="52"/>
                </a:lnTo>
                <a:lnTo>
                  <a:pt x="17" y="52"/>
                </a:lnTo>
                <a:lnTo>
                  <a:pt x="18" y="46"/>
                </a:lnTo>
                <a:lnTo>
                  <a:pt x="21" y="39"/>
                </a:lnTo>
                <a:lnTo>
                  <a:pt x="23" y="32"/>
                </a:lnTo>
                <a:lnTo>
                  <a:pt x="27" y="28"/>
                </a:lnTo>
                <a:lnTo>
                  <a:pt x="33" y="23"/>
                </a:lnTo>
                <a:lnTo>
                  <a:pt x="38" y="20"/>
                </a:lnTo>
                <a:lnTo>
                  <a:pt x="45" y="18"/>
                </a:lnTo>
                <a:lnTo>
                  <a:pt x="52" y="18"/>
                </a:lnTo>
                <a:lnTo>
                  <a:pt x="52" y="18"/>
                </a:lnTo>
                <a:close/>
                <a:moveTo>
                  <a:pt x="17" y="463"/>
                </a:moveTo>
                <a:lnTo>
                  <a:pt x="17" y="95"/>
                </a:lnTo>
                <a:lnTo>
                  <a:pt x="345" y="95"/>
                </a:lnTo>
                <a:lnTo>
                  <a:pt x="345" y="463"/>
                </a:lnTo>
                <a:lnTo>
                  <a:pt x="17" y="463"/>
                </a:lnTo>
                <a:close/>
              </a:path>
            </a:pathLst>
          </a:custGeom>
          <a:solidFill>
            <a:srgbClr val="2D2E2C"/>
          </a:solidFill>
          <a:ln>
            <a:solidFill>
              <a:srgbClr val="0070C0"/>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500" kern="0" dirty="0">
              <a:solidFill>
                <a:sysClr val="windowText" lastClr="000000"/>
              </a:solidFill>
              <a:latin typeface="Poppins" panose="020B0604020202020204" charset="0"/>
              <a:cs typeface="Poppins" panose="020B0604020202020204" charset="0"/>
              <a:sym typeface="Arial"/>
            </a:endParaRPr>
          </a:p>
        </p:txBody>
      </p:sp>
    </p:spTree>
    <p:extLst>
      <p:ext uri="{BB962C8B-B14F-4D97-AF65-F5344CB8AC3E}">
        <p14:creationId xmlns:p14="http://schemas.microsoft.com/office/powerpoint/2010/main" val="1953517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p:cNvSpPr/>
          <p:nvPr/>
        </p:nvSpPr>
        <p:spPr>
          <a:xfrm>
            <a:off x="-4224" y="-8613"/>
            <a:ext cx="18296448" cy="10304226"/>
          </a:xfrm>
          <a:prstGeom prst="rect">
            <a:avLst/>
          </a:prstGeom>
          <a:solidFill>
            <a:srgbClr val="000000"/>
          </a:solidFill>
          <a:ln w="12700">
            <a:miter lim="400000"/>
          </a:ln>
        </p:spPr>
        <p:txBody>
          <a:bodyPr lIns="38100" tIns="38100" rIns="38100" bIns="38100" anchor="ctr"/>
          <a:lstStyle/>
          <a:p>
            <a:pPr algn="ctr" defTabSz="619157" hangingPunct="0">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sym typeface="Helvetica Neue Medium"/>
            </a:endParaRPr>
          </a:p>
        </p:txBody>
      </p:sp>
      <p:sp>
        <p:nvSpPr>
          <p:cNvPr id="190" name="Merci."/>
          <p:cNvSpPr txBox="1">
            <a:spLocks noGrp="1"/>
          </p:cNvSpPr>
          <p:nvPr>
            <p:ph type="ctrTitle"/>
          </p:nvPr>
        </p:nvSpPr>
        <p:spPr>
          <a:xfrm>
            <a:off x="2864265" y="3281570"/>
            <a:ext cx="12559473" cy="3486152"/>
          </a:xfrm>
          <a:prstGeom prst="rect">
            <a:avLst/>
          </a:prstGeom>
        </p:spPr>
        <p:txBody>
          <a:bodyPr>
            <a:normAutofit/>
          </a:bodyPr>
          <a:lstStyle>
            <a:lvl1pPr algn="ctr">
              <a:defRPr sz="18500" b="0" spc="-369">
                <a:solidFill>
                  <a:srgbClr val="FFFFFF"/>
                </a:solidFill>
                <a:latin typeface="Montserrat Bold"/>
                <a:ea typeface="Montserrat Bold"/>
                <a:cs typeface="Montserrat Bold"/>
                <a:sym typeface="Montserrat Bold"/>
              </a:defRPr>
            </a:lvl1pPr>
          </a:lstStyle>
          <a:p>
            <a:r>
              <a:rPr dirty="0"/>
              <a:t>Merci.</a:t>
            </a:r>
          </a:p>
        </p:txBody>
      </p:sp>
      <p:pic>
        <p:nvPicPr>
          <p:cNvPr id="19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9917" y="1431817"/>
            <a:ext cx="2728172" cy="775706"/>
          </a:xfrm>
          <a:prstGeom prst="rect">
            <a:avLst/>
          </a:prstGeom>
          <a:ln w="12700">
            <a:miter lim="400000"/>
          </a:ln>
        </p:spPr>
      </p:pic>
      <p:pic>
        <p:nvPicPr>
          <p:cNvPr id="19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8506" y="7841768"/>
            <a:ext cx="13350995" cy="18945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CF5D5633-7ECE-2344-A719-6BCFDA64AA6C}"/>
              </a:ext>
            </a:extLst>
          </p:cNvPr>
          <p:cNvGrpSpPr/>
          <p:nvPr/>
        </p:nvGrpSpPr>
        <p:grpSpPr>
          <a:xfrm>
            <a:off x="0" y="0"/>
            <a:ext cx="18273744" cy="10348044"/>
            <a:chOff x="0" y="-28"/>
            <a:chExt cx="12182496" cy="6898696"/>
          </a:xfrm>
        </p:grpSpPr>
        <p:pic>
          <p:nvPicPr>
            <p:cNvPr id="8" name="Image 7" descr="Une image contenant bouteille, lait, laitier, intérieur&#10;&#10;Description générée automatiquement">
              <a:extLst>
                <a:ext uri="{FF2B5EF4-FFF2-40B4-BE49-F238E27FC236}">
                  <a16:creationId xmlns:a16="http://schemas.microsoft.com/office/drawing/2014/main" id="{2D15DF5D-88B8-F78E-928D-F5669FD633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783974" cy="6858000"/>
            </a:xfrm>
            <a:prstGeom prst="rect">
              <a:avLst/>
            </a:prstGeom>
          </p:spPr>
        </p:pic>
        <p:pic>
          <p:nvPicPr>
            <p:cNvPr id="11" name="Image 10" descr="Une image contenant nuage, ciel, capture d’écran, Ambré&#10;&#10;Description générée automatiquement">
              <a:extLst>
                <a:ext uri="{FF2B5EF4-FFF2-40B4-BE49-F238E27FC236}">
                  <a16:creationId xmlns:a16="http://schemas.microsoft.com/office/drawing/2014/main" id="{2521DD1E-34CA-6831-3A8A-812B51487E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3014" y="0"/>
              <a:ext cx="2884026" cy="6898668"/>
            </a:xfrm>
            <a:prstGeom prst="rect">
              <a:avLst/>
            </a:prstGeom>
          </p:spPr>
        </p:pic>
        <p:pic>
          <p:nvPicPr>
            <p:cNvPr id="12" name="Image 11" descr="Une image contenant nuage, ciel, capture d’écran, Ambré&#10;&#10;Description générée automatiquement">
              <a:extLst>
                <a:ext uri="{FF2B5EF4-FFF2-40B4-BE49-F238E27FC236}">
                  <a16:creationId xmlns:a16="http://schemas.microsoft.com/office/drawing/2014/main" id="{477D5F4E-AEB2-9D91-6D4F-F7BA214BB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8470" y="-28"/>
              <a:ext cx="2884026" cy="6898668"/>
            </a:xfrm>
            <a:prstGeom prst="rect">
              <a:avLst/>
            </a:prstGeom>
          </p:spPr>
        </p:pic>
      </p:grpSp>
      <p:pic>
        <p:nvPicPr>
          <p:cNvPr id="179"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91725" y="8986779"/>
            <a:ext cx="1888730" cy="1300221"/>
          </a:xfrm>
          <a:prstGeom prst="rect">
            <a:avLst/>
          </a:prstGeom>
          <a:ln w="12700">
            <a:miter lim="400000"/>
          </a:ln>
        </p:spPr>
      </p:pic>
      <p:pic>
        <p:nvPicPr>
          <p:cNvPr id="180"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037" y="9270708"/>
            <a:ext cx="2555912" cy="726726"/>
          </a:xfrm>
          <a:prstGeom prst="rect">
            <a:avLst/>
          </a:prstGeom>
          <a:ln w="12700">
            <a:miter lim="400000"/>
          </a:ln>
        </p:spPr>
      </p:pic>
      <p:sp>
        <p:nvSpPr>
          <p:cNvPr id="16" name="ZoneTexte 15">
            <a:extLst>
              <a:ext uri="{FF2B5EF4-FFF2-40B4-BE49-F238E27FC236}">
                <a16:creationId xmlns:a16="http://schemas.microsoft.com/office/drawing/2014/main" id="{3A062D89-092D-F7B0-09DA-F8E110ED9297}"/>
              </a:ext>
            </a:extLst>
          </p:cNvPr>
          <p:cNvSpPr txBox="1"/>
          <p:nvPr/>
        </p:nvSpPr>
        <p:spPr>
          <a:xfrm>
            <a:off x="7171199" y="2296601"/>
            <a:ext cx="10693766" cy="609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fr-FR" sz="3000" dirty="0">
                <a:solidFill>
                  <a:schemeClr val="bg1"/>
                </a:solidFill>
              </a:rPr>
              <a:t>Le yaourt, est un produit laitier fermenté. Il est fabriqué en ajoutant des bactéries lactiques actives (telles que Lactobacillus bulgaricus et Streptococcus thermophilus) au lait. Ces bactéries consomment le lactose et produisent de l'acide lactique, qui coagule les protéines du lait et donne au yaourt sa texture caractéristique et son goût légèrement acide.</a:t>
            </a:r>
          </a:p>
          <a:p>
            <a:pPr algn="just"/>
            <a:endParaRPr lang="fr-FR" sz="3000" dirty="0">
              <a:solidFill>
                <a:schemeClr val="bg1"/>
              </a:solidFill>
            </a:endParaRPr>
          </a:p>
          <a:p>
            <a:pPr algn="just"/>
            <a:r>
              <a:rPr lang="fr-FR" sz="3000" dirty="0">
                <a:solidFill>
                  <a:schemeClr val="bg1"/>
                </a:solidFill>
              </a:rPr>
              <a:t>Le yaourt est généralement riche en protéines, calcium, vitamines B2 et B12, potassium et magnésium. Il peut également contenir des probiotiques, des bactéries bénéfiques pour le système digestif</a:t>
            </a:r>
          </a:p>
          <a:p>
            <a:pPr algn="just"/>
            <a:endParaRPr lang="fr-FR" sz="3000" dirty="0">
              <a:solidFill>
                <a:schemeClr val="bg1"/>
              </a:solidFill>
            </a:endParaRPr>
          </a:p>
          <a:p>
            <a:pPr algn="just"/>
            <a:r>
              <a:rPr lang="fr-FR" sz="3000" dirty="0">
                <a:solidFill>
                  <a:schemeClr val="bg1"/>
                </a:solidFill>
              </a:rPr>
              <a:t>Le yaourt peut être consommé seul, utilisé dans la cuisine ou servi avec des céréales, des fruits, </a:t>
            </a:r>
            <a:r>
              <a:rPr lang="fr-FR" sz="3000" dirty="0" err="1">
                <a:solidFill>
                  <a:schemeClr val="bg1"/>
                </a:solidFill>
              </a:rPr>
              <a:t>etc</a:t>
            </a:r>
            <a:endParaRPr lang="fr-CM" sz="3000" dirty="0">
              <a:solidFill>
                <a:schemeClr val="bg1"/>
              </a:solidFill>
            </a:endParaRPr>
          </a:p>
        </p:txBody>
      </p:sp>
      <p:sp>
        <p:nvSpPr>
          <p:cNvPr id="17" name="ZoneTexte 16">
            <a:extLst>
              <a:ext uri="{FF2B5EF4-FFF2-40B4-BE49-F238E27FC236}">
                <a16:creationId xmlns:a16="http://schemas.microsoft.com/office/drawing/2014/main" id="{796898FB-FE4E-BF36-B39E-2929D957448F}"/>
              </a:ext>
            </a:extLst>
          </p:cNvPr>
          <p:cNvSpPr txBox="1"/>
          <p:nvPr/>
        </p:nvSpPr>
        <p:spPr>
          <a:xfrm>
            <a:off x="7171199" y="627699"/>
            <a:ext cx="6094749"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defTabSz="3657507" hangingPunct="0"/>
            <a:r>
              <a:rPr lang="fr-CM" sz="5400" b="1" dirty="0">
                <a:solidFill>
                  <a:schemeClr val="bg1"/>
                </a:solidFill>
                <a:sym typeface="Helvetica Neue"/>
              </a:rPr>
              <a:t>Insights produit</a:t>
            </a:r>
          </a:p>
        </p:txBody>
      </p:sp>
    </p:spTree>
    <p:extLst>
      <p:ext uri="{BB962C8B-B14F-4D97-AF65-F5344CB8AC3E}">
        <p14:creationId xmlns:p14="http://schemas.microsoft.com/office/powerpoint/2010/main" val="254261414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CF5D5633-7ECE-2344-A719-6BCFDA64AA6C}"/>
              </a:ext>
            </a:extLst>
          </p:cNvPr>
          <p:cNvGrpSpPr/>
          <p:nvPr/>
        </p:nvGrpSpPr>
        <p:grpSpPr>
          <a:xfrm>
            <a:off x="0" y="-42"/>
            <a:ext cx="18273744" cy="10348044"/>
            <a:chOff x="0" y="-28"/>
            <a:chExt cx="12182496" cy="6898696"/>
          </a:xfrm>
        </p:grpSpPr>
        <p:pic>
          <p:nvPicPr>
            <p:cNvPr id="8" name="Image 7" descr="Une image contenant bouteille, lait, laitier, intérieur&#10;&#10;Description générée automatiquement">
              <a:extLst>
                <a:ext uri="{FF2B5EF4-FFF2-40B4-BE49-F238E27FC236}">
                  <a16:creationId xmlns:a16="http://schemas.microsoft.com/office/drawing/2014/main" id="{2D15DF5D-88B8-F78E-928D-F5669FD633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783974" cy="6858000"/>
            </a:xfrm>
            <a:prstGeom prst="rect">
              <a:avLst/>
            </a:prstGeom>
          </p:spPr>
        </p:pic>
        <p:pic>
          <p:nvPicPr>
            <p:cNvPr id="11" name="Image 10" descr="Une image contenant nuage, ciel, capture d’écran, Ambré&#10;&#10;Description générée automatiquement">
              <a:extLst>
                <a:ext uri="{FF2B5EF4-FFF2-40B4-BE49-F238E27FC236}">
                  <a16:creationId xmlns:a16="http://schemas.microsoft.com/office/drawing/2014/main" id="{2521DD1E-34CA-6831-3A8A-812B51487E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3014" y="0"/>
              <a:ext cx="2884026" cy="6898668"/>
            </a:xfrm>
            <a:prstGeom prst="rect">
              <a:avLst/>
            </a:prstGeom>
          </p:spPr>
        </p:pic>
        <p:pic>
          <p:nvPicPr>
            <p:cNvPr id="12" name="Image 11" descr="Une image contenant nuage, ciel, capture d’écran, Ambré&#10;&#10;Description générée automatiquement">
              <a:extLst>
                <a:ext uri="{FF2B5EF4-FFF2-40B4-BE49-F238E27FC236}">
                  <a16:creationId xmlns:a16="http://schemas.microsoft.com/office/drawing/2014/main" id="{477D5F4E-AEB2-9D91-6D4F-F7BA214BB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8470" y="-28"/>
              <a:ext cx="2884026" cy="6898668"/>
            </a:xfrm>
            <a:prstGeom prst="rect">
              <a:avLst/>
            </a:prstGeom>
          </p:spPr>
        </p:pic>
      </p:grpSp>
      <p:pic>
        <p:nvPicPr>
          <p:cNvPr id="179"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91725" y="8986779"/>
            <a:ext cx="1888730" cy="1300221"/>
          </a:xfrm>
          <a:prstGeom prst="rect">
            <a:avLst/>
          </a:prstGeom>
          <a:ln w="12700">
            <a:miter lim="400000"/>
          </a:ln>
        </p:spPr>
      </p:pic>
      <p:pic>
        <p:nvPicPr>
          <p:cNvPr id="180"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037" y="9270708"/>
            <a:ext cx="2555912" cy="726726"/>
          </a:xfrm>
          <a:prstGeom prst="rect">
            <a:avLst/>
          </a:prstGeom>
          <a:ln w="12700">
            <a:miter lim="400000"/>
          </a:ln>
        </p:spPr>
      </p:pic>
      <p:sp>
        <p:nvSpPr>
          <p:cNvPr id="3" name="ZoneTexte 2">
            <a:extLst>
              <a:ext uri="{FF2B5EF4-FFF2-40B4-BE49-F238E27FC236}">
                <a16:creationId xmlns:a16="http://schemas.microsoft.com/office/drawing/2014/main" id="{0A8E7A81-1672-9B52-E395-1FACAF2BA6D7}"/>
              </a:ext>
            </a:extLst>
          </p:cNvPr>
          <p:cNvSpPr txBox="1"/>
          <p:nvPr/>
        </p:nvSpPr>
        <p:spPr>
          <a:xfrm>
            <a:off x="7178040" y="1821242"/>
            <a:ext cx="10805160" cy="69711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fr-FR" sz="3000" b="1" dirty="0">
                <a:solidFill>
                  <a:schemeClr val="bg1"/>
                </a:solidFill>
              </a:rPr>
              <a:t>Voici quelques-uns de ces avantages de la consommation régulière de yaourt :</a:t>
            </a:r>
          </a:p>
          <a:p>
            <a:pPr algn="just"/>
            <a:endParaRPr lang="fr-FR" sz="3000" dirty="0">
              <a:solidFill>
                <a:schemeClr val="bg1"/>
              </a:solidFill>
            </a:endParaRPr>
          </a:p>
          <a:p>
            <a:pPr algn="just"/>
            <a:endParaRPr lang="fr-FR" sz="2100" dirty="0">
              <a:solidFill>
                <a:schemeClr val="bg1"/>
              </a:solidFill>
            </a:endParaRPr>
          </a:p>
          <a:p>
            <a:pPr algn="just"/>
            <a:r>
              <a:rPr lang="fr-FR" sz="2100" b="1" u="sng" dirty="0">
                <a:solidFill>
                  <a:schemeClr val="bg1"/>
                </a:solidFill>
              </a:rPr>
              <a:t>Santé digestive </a:t>
            </a:r>
            <a:r>
              <a:rPr lang="fr-FR" sz="2100" dirty="0">
                <a:solidFill>
                  <a:schemeClr val="bg1"/>
                </a:solidFill>
              </a:rPr>
              <a:t>: Le yaourt contient des probiotiques, des bactéries bénéfiques qui peuvent aider à la digestion et contribuer à maintenir un microbiome intestinal sain. Ils peuvent également aider à soulager certains troubles digestifs</a:t>
            </a:r>
          </a:p>
          <a:p>
            <a:pPr algn="just"/>
            <a:endParaRPr lang="fr-FR" sz="2100" dirty="0">
              <a:solidFill>
                <a:schemeClr val="bg1"/>
              </a:solidFill>
            </a:endParaRPr>
          </a:p>
          <a:p>
            <a:pPr algn="just"/>
            <a:r>
              <a:rPr lang="fr-FR" sz="2100" b="1" u="sng" dirty="0">
                <a:solidFill>
                  <a:schemeClr val="bg1"/>
                </a:solidFill>
              </a:rPr>
              <a:t>Santé des os </a:t>
            </a:r>
            <a:r>
              <a:rPr lang="fr-FR" sz="2100" dirty="0">
                <a:solidFill>
                  <a:schemeClr val="bg1"/>
                </a:solidFill>
              </a:rPr>
              <a:t>: Le yaourt est une excellente source de calcium, un minéral essentiel à la santé des os et des dents. </a:t>
            </a:r>
          </a:p>
          <a:p>
            <a:pPr algn="just"/>
            <a:endParaRPr lang="fr-FR" sz="2100" dirty="0">
              <a:solidFill>
                <a:schemeClr val="bg1"/>
              </a:solidFill>
            </a:endParaRPr>
          </a:p>
          <a:p>
            <a:pPr algn="just"/>
            <a:r>
              <a:rPr lang="fr-FR" sz="2100" b="1" u="sng" dirty="0">
                <a:solidFill>
                  <a:schemeClr val="bg1"/>
                </a:solidFill>
              </a:rPr>
              <a:t>Richesse en protéines </a:t>
            </a:r>
            <a:r>
              <a:rPr lang="fr-FR" sz="2100" dirty="0">
                <a:solidFill>
                  <a:schemeClr val="bg1"/>
                </a:solidFill>
              </a:rPr>
              <a:t>: Le yaourt est une bonne source de protéines, qui sont nécessaires à la construction et à la réparation des tissus du corps, y compris les muscles et la peau .</a:t>
            </a:r>
          </a:p>
          <a:p>
            <a:pPr algn="just"/>
            <a:endParaRPr lang="fr-FR" sz="2100" dirty="0">
              <a:solidFill>
                <a:schemeClr val="bg1"/>
              </a:solidFill>
            </a:endParaRPr>
          </a:p>
          <a:p>
            <a:pPr algn="just"/>
            <a:r>
              <a:rPr lang="fr-FR" sz="2100" b="1" u="sng" dirty="0">
                <a:solidFill>
                  <a:schemeClr val="bg1"/>
                </a:solidFill>
              </a:rPr>
              <a:t>Contrôle du poids </a:t>
            </a:r>
            <a:r>
              <a:rPr lang="fr-FR" sz="2100" dirty="0">
                <a:solidFill>
                  <a:schemeClr val="bg1"/>
                </a:solidFill>
              </a:rPr>
              <a:t>: Certaines études suggèrent que la consommation de yaourt peut aider à maintenir un poids santé. Les protéines présentes dans le yaourt peuvent favoriser la satiété, aidant à contrôler l'appétit.</a:t>
            </a:r>
          </a:p>
          <a:p>
            <a:pPr algn="just"/>
            <a:endParaRPr lang="fr-FR" sz="2100" dirty="0">
              <a:solidFill>
                <a:schemeClr val="bg1"/>
              </a:solidFill>
            </a:endParaRPr>
          </a:p>
          <a:p>
            <a:pPr algn="just"/>
            <a:r>
              <a:rPr lang="fr-FR" sz="2100" b="1" u="sng" dirty="0">
                <a:solidFill>
                  <a:schemeClr val="bg1"/>
                </a:solidFill>
              </a:rPr>
              <a:t>Santé immunitaire </a:t>
            </a:r>
            <a:r>
              <a:rPr lang="fr-FR" sz="2100" dirty="0">
                <a:solidFill>
                  <a:schemeClr val="bg1"/>
                </a:solidFill>
              </a:rPr>
              <a:t>: Les probiotiques du yaourt peuvent renforcer le système immunitaire en équilibrant la flore intestinale, qui joue un rôle important dans la santé immunitaire.</a:t>
            </a:r>
            <a:endParaRPr lang="fr-CM" sz="2100" dirty="0">
              <a:solidFill>
                <a:schemeClr val="bg1"/>
              </a:solidFill>
            </a:endParaRPr>
          </a:p>
        </p:txBody>
      </p:sp>
      <p:sp>
        <p:nvSpPr>
          <p:cNvPr id="5" name="ZoneTexte 4">
            <a:extLst>
              <a:ext uri="{FF2B5EF4-FFF2-40B4-BE49-F238E27FC236}">
                <a16:creationId xmlns:a16="http://schemas.microsoft.com/office/drawing/2014/main" id="{3542DE97-0461-7123-DA29-F4CA95B5B676}"/>
              </a:ext>
            </a:extLst>
          </p:cNvPr>
          <p:cNvSpPr txBox="1"/>
          <p:nvPr/>
        </p:nvSpPr>
        <p:spPr>
          <a:xfrm>
            <a:off x="7171199" y="627699"/>
            <a:ext cx="6094749"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defTabSz="3657507" hangingPunct="0"/>
            <a:r>
              <a:rPr lang="fr-CM" sz="5400" b="1" dirty="0">
                <a:solidFill>
                  <a:schemeClr val="bg1"/>
                </a:solidFill>
                <a:sym typeface="Helvetica Neue"/>
              </a:rPr>
              <a:t>Insights produit</a:t>
            </a:r>
          </a:p>
        </p:txBody>
      </p:sp>
    </p:spTree>
    <p:extLst>
      <p:ext uri="{BB962C8B-B14F-4D97-AF65-F5344CB8AC3E}">
        <p14:creationId xmlns:p14="http://schemas.microsoft.com/office/powerpoint/2010/main" val="18875158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4316" y="5422742"/>
            <a:ext cx="1141602" cy="1141602"/>
            <a:chOff x="0" y="0"/>
            <a:chExt cx="2964264" cy="2964264"/>
          </a:xfrm>
        </p:grpSpPr>
        <p:sp>
          <p:nvSpPr>
            <p:cNvPr id="3" name="Freeform 3"/>
            <p:cNvSpPr/>
            <p:nvPr/>
          </p:nvSpPr>
          <p:spPr>
            <a:xfrm>
              <a:off x="0" y="0"/>
              <a:ext cx="2964264" cy="2964264"/>
            </a:xfrm>
            <a:custGeom>
              <a:avLst/>
              <a:gdLst/>
              <a:ahLst/>
              <a:cxnLst/>
              <a:rect l="l" t="t" r="r" b="b"/>
              <a:pathLst>
                <a:path w="2964264" h="2964264">
                  <a:moveTo>
                    <a:pt x="2964264" y="279400"/>
                  </a:moveTo>
                  <a:lnTo>
                    <a:pt x="2964264" y="0"/>
                  </a:lnTo>
                  <a:lnTo>
                    <a:pt x="0" y="0"/>
                  </a:lnTo>
                  <a:lnTo>
                    <a:pt x="0" y="2964264"/>
                  </a:lnTo>
                  <a:lnTo>
                    <a:pt x="2964264" y="2964264"/>
                  </a:lnTo>
                  <a:lnTo>
                    <a:pt x="2964264" y="279400"/>
                  </a:lnTo>
                  <a:close/>
                  <a:moveTo>
                    <a:pt x="2885524" y="279400"/>
                  </a:moveTo>
                  <a:lnTo>
                    <a:pt x="2885524" y="2885524"/>
                  </a:lnTo>
                  <a:lnTo>
                    <a:pt x="78740" y="2885524"/>
                  </a:lnTo>
                  <a:lnTo>
                    <a:pt x="78740" y="78740"/>
                  </a:lnTo>
                  <a:lnTo>
                    <a:pt x="2885524" y="78740"/>
                  </a:lnTo>
                  <a:lnTo>
                    <a:pt x="2885524" y="279400"/>
                  </a:lnTo>
                  <a:close/>
                </a:path>
              </a:pathLst>
            </a:custGeom>
            <a:solidFill>
              <a:srgbClr val="069D47"/>
            </a:solidFill>
          </p:spPr>
          <p:txBody>
            <a:bodyPr/>
            <a:lstStyle/>
            <a:p>
              <a:endParaRPr lang="fr-FR"/>
            </a:p>
          </p:txBody>
        </p:sp>
      </p:grpSp>
      <p:grpSp>
        <p:nvGrpSpPr>
          <p:cNvPr id="4" name="Group 4"/>
          <p:cNvGrpSpPr/>
          <p:nvPr/>
        </p:nvGrpSpPr>
        <p:grpSpPr>
          <a:xfrm>
            <a:off x="6579621" y="5422742"/>
            <a:ext cx="1141602" cy="1141602"/>
            <a:chOff x="0" y="0"/>
            <a:chExt cx="2964264" cy="2964264"/>
          </a:xfrm>
        </p:grpSpPr>
        <p:sp>
          <p:nvSpPr>
            <p:cNvPr id="5" name="Freeform 5"/>
            <p:cNvSpPr/>
            <p:nvPr/>
          </p:nvSpPr>
          <p:spPr>
            <a:xfrm>
              <a:off x="0" y="0"/>
              <a:ext cx="2964264" cy="2964264"/>
            </a:xfrm>
            <a:custGeom>
              <a:avLst/>
              <a:gdLst/>
              <a:ahLst/>
              <a:cxnLst/>
              <a:rect l="l" t="t" r="r" b="b"/>
              <a:pathLst>
                <a:path w="2964264" h="2964264">
                  <a:moveTo>
                    <a:pt x="2964264" y="279400"/>
                  </a:moveTo>
                  <a:lnTo>
                    <a:pt x="2964264" y="0"/>
                  </a:lnTo>
                  <a:lnTo>
                    <a:pt x="0" y="0"/>
                  </a:lnTo>
                  <a:lnTo>
                    <a:pt x="0" y="2964264"/>
                  </a:lnTo>
                  <a:lnTo>
                    <a:pt x="2964264" y="2964264"/>
                  </a:lnTo>
                  <a:lnTo>
                    <a:pt x="2964264" y="279400"/>
                  </a:lnTo>
                  <a:close/>
                  <a:moveTo>
                    <a:pt x="2885524" y="279400"/>
                  </a:moveTo>
                  <a:lnTo>
                    <a:pt x="2885524" y="2885524"/>
                  </a:lnTo>
                  <a:lnTo>
                    <a:pt x="78740" y="2885524"/>
                  </a:lnTo>
                  <a:lnTo>
                    <a:pt x="78740" y="78740"/>
                  </a:lnTo>
                  <a:lnTo>
                    <a:pt x="2885524" y="78740"/>
                  </a:lnTo>
                  <a:lnTo>
                    <a:pt x="2885524" y="279400"/>
                  </a:lnTo>
                  <a:close/>
                </a:path>
              </a:pathLst>
            </a:custGeom>
            <a:solidFill>
              <a:srgbClr val="069D47"/>
            </a:solidFill>
          </p:spPr>
          <p:txBody>
            <a:bodyPr/>
            <a:lstStyle/>
            <a:p>
              <a:endParaRPr lang="fr-FR"/>
            </a:p>
          </p:txBody>
        </p:sp>
      </p:grpSp>
      <p:grpSp>
        <p:nvGrpSpPr>
          <p:cNvPr id="6" name="Group 6"/>
          <p:cNvGrpSpPr/>
          <p:nvPr/>
        </p:nvGrpSpPr>
        <p:grpSpPr>
          <a:xfrm>
            <a:off x="1264316" y="7646246"/>
            <a:ext cx="1141602" cy="1141602"/>
            <a:chOff x="0" y="0"/>
            <a:chExt cx="2964264" cy="2964264"/>
          </a:xfrm>
        </p:grpSpPr>
        <p:sp>
          <p:nvSpPr>
            <p:cNvPr id="7" name="Freeform 7"/>
            <p:cNvSpPr/>
            <p:nvPr/>
          </p:nvSpPr>
          <p:spPr>
            <a:xfrm>
              <a:off x="0" y="0"/>
              <a:ext cx="2964264" cy="2964264"/>
            </a:xfrm>
            <a:custGeom>
              <a:avLst/>
              <a:gdLst/>
              <a:ahLst/>
              <a:cxnLst/>
              <a:rect l="l" t="t" r="r" b="b"/>
              <a:pathLst>
                <a:path w="2964264" h="2964264">
                  <a:moveTo>
                    <a:pt x="2964264" y="279400"/>
                  </a:moveTo>
                  <a:lnTo>
                    <a:pt x="2964264" y="0"/>
                  </a:lnTo>
                  <a:lnTo>
                    <a:pt x="0" y="0"/>
                  </a:lnTo>
                  <a:lnTo>
                    <a:pt x="0" y="2964264"/>
                  </a:lnTo>
                  <a:lnTo>
                    <a:pt x="2964264" y="2964264"/>
                  </a:lnTo>
                  <a:lnTo>
                    <a:pt x="2964264" y="279400"/>
                  </a:lnTo>
                  <a:close/>
                  <a:moveTo>
                    <a:pt x="2885524" y="279400"/>
                  </a:moveTo>
                  <a:lnTo>
                    <a:pt x="2885524" y="2885524"/>
                  </a:lnTo>
                  <a:lnTo>
                    <a:pt x="78740" y="2885524"/>
                  </a:lnTo>
                  <a:lnTo>
                    <a:pt x="78740" y="78740"/>
                  </a:lnTo>
                  <a:lnTo>
                    <a:pt x="2885524" y="78740"/>
                  </a:lnTo>
                  <a:lnTo>
                    <a:pt x="2885524" y="279400"/>
                  </a:lnTo>
                  <a:close/>
                </a:path>
              </a:pathLst>
            </a:custGeom>
            <a:solidFill>
              <a:srgbClr val="069D47"/>
            </a:solidFill>
          </p:spPr>
          <p:txBody>
            <a:bodyPr/>
            <a:lstStyle/>
            <a:p>
              <a:endParaRPr lang="fr-FR"/>
            </a:p>
          </p:txBody>
        </p:sp>
      </p:grpSp>
      <p:grpSp>
        <p:nvGrpSpPr>
          <p:cNvPr id="8" name="Group 8"/>
          <p:cNvGrpSpPr/>
          <p:nvPr/>
        </p:nvGrpSpPr>
        <p:grpSpPr>
          <a:xfrm>
            <a:off x="6579621" y="7646246"/>
            <a:ext cx="1141602" cy="1141602"/>
            <a:chOff x="0" y="0"/>
            <a:chExt cx="2964264" cy="2964264"/>
          </a:xfrm>
        </p:grpSpPr>
        <p:sp>
          <p:nvSpPr>
            <p:cNvPr id="9" name="Freeform 9"/>
            <p:cNvSpPr/>
            <p:nvPr/>
          </p:nvSpPr>
          <p:spPr>
            <a:xfrm>
              <a:off x="0" y="0"/>
              <a:ext cx="2964264" cy="2964264"/>
            </a:xfrm>
            <a:custGeom>
              <a:avLst/>
              <a:gdLst/>
              <a:ahLst/>
              <a:cxnLst/>
              <a:rect l="l" t="t" r="r" b="b"/>
              <a:pathLst>
                <a:path w="2964264" h="2964264">
                  <a:moveTo>
                    <a:pt x="2964264" y="279400"/>
                  </a:moveTo>
                  <a:lnTo>
                    <a:pt x="2964264" y="0"/>
                  </a:lnTo>
                  <a:lnTo>
                    <a:pt x="0" y="0"/>
                  </a:lnTo>
                  <a:lnTo>
                    <a:pt x="0" y="2964264"/>
                  </a:lnTo>
                  <a:lnTo>
                    <a:pt x="2964264" y="2964264"/>
                  </a:lnTo>
                  <a:lnTo>
                    <a:pt x="2964264" y="279400"/>
                  </a:lnTo>
                  <a:close/>
                  <a:moveTo>
                    <a:pt x="2885524" y="279400"/>
                  </a:moveTo>
                  <a:lnTo>
                    <a:pt x="2885524" y="2885524"/>
                  </a:lnTo>
                  <a:lnTo>
                    <a:pt x="78740" y="2885524"/>
                  </a:lnTo>
                  <a:lnTo>
                    <a:pt x="78740" y="78740"/>
                  </a:lnTo>
                  <a:lnTo>
                    <a:pt x="2885524" y="78740"/>
                  </a:lnTo>
                  <a:lnTo>
                    <a:pt x="2885524" y="279400"/>
                  </a:lnTo>
                  <a:close/>
                </a:path>
              </a:pathLst>
            </a:custGeom>
            <a:solidFill>
              <a:srgbClr val="069D47"/>
            </a:solidFill>
          </p:spPr>
          <p:txBody>
            <a:bodyPr/>
            <a:lstStyle/>
            <a:p>
              <a:endParaRPr lang="fr-FR"/>
            </a:p>
          </p:txBody>
        </p:sp>
      </p:grpSp>
      <p:sp>
        <p:nvSpPr>
          <p:cNvPr id="11" name="Freeform 11"/>
          <p:cNvSpPr/>
          <p:nvPr/>
        </p:nvSpPr>
        <p:spPr>
          <a:xfrm>
            <a:off x="6806482" y="7941895"/>
            <a:ext cx="687880" cy="550304"/>
          </a:xfrm>
          <a:custGeom>
            <a:avLst/>
            <a:gdLst/>
            <a:ahLst/>
            <a:cxnLst/>
            <a:rect l="l" t="t" r="r" b="b"/>
            <a:pathLst>
              <a:path w="687880" h="550304">
                <a:moveTo>
                  <a:pt x="0" y="0"/>
                </a:moveTo>
                <a:lnTo>
                  <a:pt x="687880" y="0"/>
                </a:lnTo>
                <a:lnTo>
                  <a:pt x="687880" y="550304"/>
                </a:lnTo>
                <a:lnTo>
                  <a:pt x="0" y="550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6" name="TextBox 16"/>
          <p:cNvSpPr txBox="1"/>
          <p:nvPr/>
        </p:nvSpPr>
        <p:spPr>
          <a:xfrm>
            <a:off x="1432153" y="528112"/>
            <a:ext cx="11565298" cy="2045335"/>
          </a:xfrm>
          <a:prstGeom prst="rect">
            <a:avLst/>
          </a:prstGeom>
        </p:spPr>
        <p:txBody>
          <a:bodyPr lIns="0" tIns="0" rIns="0" bIns="0" rtlCol="0" anchor="t">
            <a:spAutoFit/>
          </a:bodyPr>
          <a:lstStyle/>
          <a:p>
            <a:pPr>
              <a:lnSpc>
                <a:spcPts val="18500"/>
              </a:lnSpc>
            </a:pPr>
            <a:r>
              <a:rPr lang="en-US" sz="7400" dirty="0">
                <a:solidFill>
                  <a:srgbClr val="069D47"/>
                </a:solidFill>
                <a:latin typeface="Amsterdam Four"/>
              </a:rPr>
              <a:t>Les </a:t>
            </a:r>
            <a:r>
              <a:rPr lang="en-US" sz="7400" dirty="0" err="1">
                <a:solidFill>
                  <a:srgbClr val="069D47"/>
                </a:solidFill>
                <a:latin typeface="Amsterdam Four"/>
              </a:rPr>
              <a:t>facteurs</a:t>
            </a:r>
            <a:r>
              <a:rPr lang="en-US" sz="7400" dirty="0">
                <a:solidFill>
                  <a:srgbClr val="069D47"/>
                </a:solidFill>
                <a:latin typeface="Amsterdam Four"/>
              </a:rPr>
              <a:t> </a:t>
            </a:r>
            <a:r>
              <a:rPr lang="en-US" sz="7400" dirty="0" err="1">
                <a:solidFill>
                  <a:srgbClr val="069D47"/>
                </a:solidFill>
                <a:latin typeface="Amsterdam Four"/>
              </a:rPr>
              <a:t>distinctifs</a:t>
            </a:r>
            <a:r>
              <a:rPr lang="en-US" sz="7400" dirty="0">
                <a:solidFill>
                  <a:srgbClr val="069D47"/>
                </a:solidFill>
                <a:latin typeface="Amsterdam Four"/>
              </a:rPr>
              <a:t> de </a:t>
            </a:r>
            <a:r>
              <a:rPr lang="en-US" sz="7400" dirty="0" err="1">
                <a:solidFill>
                  <a:srgbClr val="069D47"/>
                </a:solidFill>
                <a:latin typeface="Amsterdam Four"/>
              </a:rPr>
              <a:t>yogoo</a:t>
            </a:r>
            <a:endParaRPr lang="en-US" sz="7400" dirty="0">
              <a:solidFill>
                <a:srgbClr val="069D47"/>
              </a:solidFill>
              <a:latin typeface="Amsterdam Four"/>
            </a:endParaRPr>
          </a:p>
        </p:txBody>
      </p:sp>
      <p:sp>
        <p:nvSpPr>
          <p:cNvPr id="17" name="TextBox 17"/>
          <p:cNvSpPr txBox="1"/>
          <p:nvPr/>
        </p:nvSpPr>
        <p:spPr>
          <a:xfrm>
            <a:off x="2728367" y="5449719"/>
            <a:ext cx="3397916" cy="1156599"/>
          </a:xfrm>
          <a:prstGeom prst="rect">
            <a:avLst/>
          </a:prstGeom>
        </p:spPr>
        <p:txBody>
          <a:bodyPr lIns="0" tIns="0" rIns="0" bIns="0" rtlCol="0" anchor="t">
            <a:spAutoFit/>
          </a:bodyPr>
          <a:lstStyle/>
          <a:p>
            <a:pPr algn="just">
              <a:lnSpc>
                <a:spcPts val="3080"/>
              </a:lnSpc>
              <a:spcBef>
                <a:spcPct val="0"/>
              </a:spcBef>
            </a:pPr>
            <a:r>
              <a:rPr lang="en-US" sz="2000" dirty="0">
                <a:solidFill>
                  <a:srgbClr val="7A7B7B"/>
                </a:solidFill>
                <a:latin typeface="Montserrat"/>
              </a:rPr>
              <a:t>La fraicheur qui </a:t>
            </a:r>
            <a:r>
              <a:rPr lang="en-US" sz="2000" dirty="0" err="1">
                <a:solidFill>
                  <a:srgbClr val="7A7B7B"/>
                </a:solidFill>
                <a:latin typeface="Montserrat"/>
              </a:rPr>
              <a:t>entraine</a:t>
            </a:r>
            <a:r>
              <a:rPr lang="en-US" sz="2000" dirty="0">
                <a:solidFill>
                  <a:srgbClr val="7A7B7B"/>
                </a:solidFill>
                <a:latin typeface="Montserrat"/>
              </a:rPr>
              <a:t> </a:t>
            </a:r>
            <a:r>
              <a:rPr lang="en-US" sz="2000" dirty="0" err="1">
                <a:solidFill>
                  <a:srgbClr val="7A7B7B"/>
                </a:solidFill>
                <a:latin typeface="Montserrat"/>
              </a:rPr>
              <a:t>une</a:t>
            </a:r>
            <a:r>
              <a:rPr lang="en-US" sz="2000" dirty="0">
                <a:solidFill>
                  <a:srgbClr val="7A7B7B"/>
                </a:solidFill>
                <a:latin typeface="Montserrat"/>
              </a:rPr>
              <a:t> belle </a:t>
            </a:r>
            <a:r>
              <a:rPr lang="en-US" sz="2000" dirty="0" err="1">
                <a:solidFill>
                  <a:srgbClr val="7A7B7B"/>
                </a:solidFill>
                <a:latin typeface="Montserrat"/>
              </a:rPr>
              <a:t>expérience</a:t>
            </a:r>
            <a:r>
              <a:rPr lang="en-US" sz="2000" dirty="0">
                <a:solidFill>
                  <a:srgbClr val="7A7B7B"/>
                </a:solidFill>
                <a:latin typeface="Montserrat"/>
              </a:rPr>
              <a:t> </a:t>
            </a:r>
            <a:r>
              <a:rPr lang="en-US" sz="2000" dirty="0" err="1">
                <a:solidFill>
                  <a:srgbClr val="7A7B7B"/>
                </a:solidFill>
                <a:latin typeface="Montserrat"/>
              </a:rPr>
              <a:t>consommateur</a:t>
            </a:r>
            <a:r>
              <a:rPr lang="en-US" sz="2000" dirty="0">
                <a:solidFill>
                  <a:srgbClr val="7A7B7B"/>
                </a:solidFill>
                <a:latin typeface="Montserrat"/>
              </a:rPr>
              <a:t> </a:t>
            </a:r>
          </a:p>
        </p:txBody>
      </p:sp>
      <p:sp>
        <p:nvSpPr>
          <p:cNvPr id="18" name="TextBox 18"/>
          <p:cNvSpPr txBox="1"/>
          <p:nvPr/>
        </p:nvSpPr>
        <p:spPr>
          <a:xfrm>
            <a:off x="8089102" y="5460143"/>
            <a:ext cx="3770403" cy="1162947"/>
          </a:xfrm>
          <a:prstGeom prst="rect">
            <a:avLst/>
          </a:prstGeom>
        </p:spPr>
        <p:txBody>
          <a:bodyPr wrap="square" lIns="0" tIns="0" rIns="0" bIns="0" rtlCol="0" anchor="t">
            <a:spAutoFit/>
          </a:bodyPr>
          <a:lstStyle/>
          <a:p>
            <a:pPr>
              <a:lnSpc>
                <a:spcPts val="3079"/>
              </a:lnSpc>
              <a:spcBef>
                <a:spcPct val="0"/>
              </a:spcBef>
            </a:pPr>
            <a:r>
              <a:rPr lang="en-US" sz="2199" dirty="0">
                <a:solidFill>
                  <a:srgbClr val="7A7B7B"/>
                </a:solidFill>
                <a:latin typeface="Montserrat"/>
              </a:rPr>
              <a:t>Le Goût </a:t>
            </a:r>
            <a:r>
              <a:rPr lang="en-US" sz="2199" dirty="0" err="1">
                <a:solidFill>
                  <a:srgbClr val="7A7B7B"/>
                </a:solidFill>
                <a:latin typeface="Montserrat"/>
              </a:rPr>
              <a:t>oncteux</a:t>
            </a:r>
            <a:r>
              <a:rPr lang="en-US" sz="2199" dirty="0">
                <a:solidFill>
                  <a:srgbClr val="7A7B7B"/>
                </a:solidFill>
                <a:latin typeface="Montserrat"/>
              </a:rPr>
              <a:t> au yaourt et des </a:t>
            </a:r>
            <a:r>
              <a:rPr lang="en-US" sz="2199" dirty="0" err="1">
                <a:solidFill>
                  <a:srgbClr val="7A7B7B"/>
                </a:solidFill>
                <a:latin typeface="Montserrat"/>
              </a:rPr>
              <a:t>saveurs</a:t>
            </a:r>
            <a:r>
              <a:rPr lang="en-US" sz="2199" dirty="0">
                <a:solidFill>
                  <a:srgbClr val="7A7B7B"/>
                </a:solidFill>
                <a:latin typeface="Montserrat"/>
              </a:rPr>
              <a:t> </a:t>
            </a:r>
            <a:r>
              <a:rPr lang="en-US" sz="2199" dirty="0" err="1">
                <a:solidFill>
                  <a:srgbClr val="7A7B7B"/>
                </a:solidFill>
                <a:latin typeface="Montserrat"/>
              </a:rPr>
              <a:t>exotiques</a:t>
            </a:r>
            <a:r>
              <a:rPr lang="en-US" sz="2199" dirty="0">
                <a:solidFill>
                  <a:srgbClr val="7A7B7B"/>
                </a:solidFill>
                <a:latin typeface="Montserrat"/>
              </a:rPr>
              <a:t> qui </a:t>
            </a:r>
            <a:r>
              <a:rPr lang="en-US" sz="2199" dirty="0" err="1">
                <a:solidFill>
                  <a:srgbClr val="7A7B7B"/>
                </a:solidFill>
                <a:latin typeface="Montserrat"/>
              </a:rPr>
              <a:t>donnent</a:t>
            </a:r>
            <a:r>
              <a:rPr lang="en-US" sz="2199" dirty="0">
                <a:solidFill>
                  <a:srgbClr val="7A7B7B"/>
                </a:solidFill>
                <a:latin typeface="Montserrat"/>
              </a:rPr>
              <a:t> </a:t>
            </a:r>
            <a:r>
              <a:rPr lang="en-US" sz="2199" dirty="0" err="1">
                <a:solidFill>
                  <a:srgbClr val="7A7B7B"/>
                </a:solidFill>
                <a:latin typeface="Montserrat"/>
              </a:rPr>
              <a:t>envie</a:t>
            </a:r>
            <a:endParaRPr lang="en-US" sz="2199" dirty="0">
              <a:solidFill>
                <a:srgbClr val="7A7B7B"/>
              </a:solidFill>
              <a:latin typeface="Montserrat"/>
            </a:endParaRPr>
          </a:p>
        </p:txBody>
      </p:sp>
      <p:sp>
        <p:nvSpPr>
          <p:cNvPr id="19" name="TextBox 19"/>
          <p:cNvSpPr txBox="1"/>
          <p:nvPr/>
        </p:nvSpPr>
        <p:spPr>
          <a:xfrm>
            <a:off x="2810230" y="7683647"/>
            <a:ext cx="3638250" cy="1153795"/>
          </a:xfrm>
          <a:prstGeom prst="rect">
            <a:avLst/>
          </a:prstGeom>
        </p:spPr>
        <p:txBody>
          <a:bodyPr lIns="0" tIns="0" rIns="0" bIns="0" rtlCol="0" anchor="t">
            <a:spAutoFit/>
          </a:bodyPr>
          <a:lstStyle/>
          <a:p>
            <a:pPr>
              <a:lnSpc>
                <a:spcPts val="3079"/>
              </a:lnSpc>
              <a:spcBef>
                <a:spcPct val="0"/>
              </a:spcBef>
            </a:pPr>
            <a:r>
              <a:rPr lang="en-US" sz="2199" dirty="0">
                <a:solidFill>
                  <a:srgbClr val="7A7B7B"/>
                </a:solidFill>
                <a:latin typeface="Montserrat"/>
              </a:rPr>
              <a:t>Le style / </a:t>
            </a:r>
            <a:r>
              <a:rPr lang="en-US" sz="2199" dirty="0" err="1">
                <a:solidFill>
                  <a:srgbClr val="7A7B7B"/>
                </a:solidFill>
                <a:latin typeface="Montserrat"/>
              </a:rPr>
              <a:t>beauté</a:t>
            </a:r>
            <a:r>
              <a:rPr lang="en-US" sz="2199" dirty="0">
                <a:solidFill>
                  <a:srgbClr val="7A7B7B"/>
                </a:solidFill>
                <a:latin typeface="Montserrat"/>
              </a:rPr>
              <a:t> du packaging et le </a:t>
            </a:r>
            <a:r>
              <a:rPr lang="en-US" sz="2199" dirty="0" err="1">
                <a:solidFill>
                  <a:srgbClr val="7A7B7B"/>
                </a:solidFill>
                <a:latin typeface="Montserrat"/>
              </a:rPr>
              <a:t>côté</a:t>
            </a:r>
            <a:r>
              <a:rPr lang="en-US" sz="2199" dirty="0">
                <a:solidFill>
                  <a:srgbClr val="7A7B7B"/>
                </a:solidFill>
                <a:latin typeface="Montserrat"/>
              </a:rPr>
              <a:t> pratique (easy open)</a:t>
            </a:r>
          </a:p>
        </p:txBody>
      </p:sp>
      <p:sp>
        <p:nvSpPr>
          <p:cNvPr id="20" name="TextBox 20"/>
          <p:cNvSpPr txBox="1"/>
          <p:nvPr/>
        </p:nvSpPr>
        <p:spPr>
          <a:xfrm>
            <a:off x="8089103" y="7683647"/>
            <a:ext cx="3770402" cy="765402"/>
          </a:xfrm>
          <a:prstGeom prst="rect">
            <a:avLst/>
          </a:prstGeom>
        </p:spPr>
        <p:txBody>
          <a:bodyPr wrap="square" lIns="0" tIns="0" rIns="0" bIns="0" rtlCol="0" anchor="t">
            <a:spAutoFit/>
          </a:bodyPr>
          <a:lstStyle/>
          <a:p>
            <a:pPr>
              <a:lnSpc>
                <a:spcPts val="3079"/>
              </a:lnSpc>
              <a:spcBef>
                <a:spcPct val="0"/>
              </a:spcBef>
            </a:pPr>
            <a:r>
              <a:rPr lang="en-US" sz="2199" dirty="0">
                <a:solidFill>
                  <a:srgbClr val="7A7B7B"/>
                </a:solidFill>
                <a:latin typeface="Montserrat"/>
              </a:rPr>
              <a:t>Longue durée de conservation (09 </a:t>
            </a:r>
            <a:r>
              <a:rPr lang="en-US" sz="2199" dirty="0" err="1">
                <a:solidFill>
                  <a:srgbClr val="7A7B7B"/>
                </a:solidFill>
                <a:latin typeface="Montserrat"/>
              </a:rPr>
              <a:t>Mois</a:t>
            </a:r>
            <a:r>
              <a:rPr lang="en-US" sz="2199" dirty="0">
                <a:solidFill>
                  <a:srgbClr val="7A7B7B"/>
                </a:solidFill>
                <a:latin typeface="Montserrat"/>
              </a:rPr>
              <a:t>)</a:t>
            </a:r>
          </a:p>
        </p:txBody>
      </p:sp>
      <p:sp>
        <p:nvSpPr>
          <p:cNvPr id="21" name="TextBox 21"/>
          <p:cNvSpPr txBox="1"/>
          <p:nvPr/>
        </p:nvSpPr>
        <p:spPr>
          <a:xfrm>
            <a:off x="1264316" y="3143505"/>
            <a:ext cx="10368329" cy="542925"/>
          </a:xfrm>
          <a:prstGeom prst="rect">
            <a:avLst/>
          </a:prstGeom>
        </p:spPr>
        <p:txBody>
          <a:bodyPr lIns="0" tIns="0" rIns="0" bIns="0" rtlCol="0" anchor="t">
            <a:spAutoFit/>
          </a:bodyPr>
          <a:lstStyle/>
          <a:p>
            <a:pPr>
              <a:lnSpc>
                <a:spcPts val="4500"/>
              </a:lnSpc>
            </a:pPr>
            <a:r>
              <a:rPr lang="en-US" sz="3000" dirty="0">
                <a:solidFill>
                  <a:srgbClr val="7A7B7B"/>
                </a:solidFill>
                <a:latin typeface="Montserrat"/>
              </a:rPr>
              <a:t>Yogoo se </a:t>
            </a:r>
            <a:r>
              <a:rPr lang="en-US" sz="3000" dirty="0" err="1">
                <a:solidFill>
                  <a:srgbClr val="7A7B7B"/>
                </a:solidFill>
                <a:latin typeface="Montserrat"/>
              </a:rPr>
              <a:t>définit</a:t>
            </a:r>
            <a:r>
              <a:rPr lang="en-US" sz="3000" dirty="0">
                <a:solidFill>
                  <a:srgbClr val="7A7B7B"/>
                </a:solidFill>
                <a:latin typeface="Montserrat"/>
              </a:rPr>
              <a:t> à travers 04 </a:t>
            </a:r>
            <a:r>
              <a:rPr lang="en-US" sz="3000" dirty="0" err="1">
                <a:solidFill>
                  <a:srgbClr val="7A7B7B"/>
                </a:solidFill>
                <a:latin typeface="Montserrat"/>
              </a:rPr>
              <a:t>Facteurs</a:t>
            </a:r>
            <a:r>
              <a:rPr lang="en-US" sz="3000" dirty="0">
                <a:solidFill>
                  <a:srgbClr val="7A7B7B"/>
                </a:solidFill>
                <a:latin typeface="Montserrat"/>
              </a:rPr>
              <a:t> </a:t>
            </a:r>
            <a:r>
              <a:rPr lang="en-US" sz="3000" dirty="0" err="1">
                <a:solidFill>
                  <a:srgbClr val="7A7B7B"/>
                </a:solidFill>
                <a:latin typeface="Montserrat"/>
              </a:rPr>
              <a:t>clés</a:t>
            </a:r>
            <a:endParaRPr lang="en-US" sz="3000" dirty="0">
              <a:solidFill>
                <a:srgbClr val="7A7B7B"/>
              </a:solidFill>
              <a:latin typeface="Montserrat"/>
            </a:endParaRPr>
          </a:p>
        </p:txBody>
      </p:sp>
      <p:pic>
        <p:nvPicPr>
          <p:cNvPr id="22" name="Image 21">
            <a:extLst>
              <a:ext uri="{FF2B5EF4-FFF2-40B4-BE49-F238E27FC236}">
                <a16:creationId xmlns:a16="http://schemas.microsoft.com/office/drawing/2014/main" id="{86B244BE-B0D3-660F-295B-88C8444D8B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35431" y="4914900"/>
            <a:ext cx="4707408" cy="4664998"/>
          </a:xfrm>
          <a:prstGeom prst="rect">
            <a:avLst/>
          </a:prstGeom>
        </p:spPr>
      </p:pic>
      <p:pic>
        <p:nvPicPr>
          <p:cNvPr id="23" name="Image 22">
            <a:extLst>
              <a:ext uri="{FF2B5EF4-FFF2-40B4-BE49-F238E27FC236}">
                <a16:creationId xmlns:a16="http://schemas.microsoft.com/office/drawing/2014/main" id="{CF5CCFF0-F385-A3BE-576A-3806D7C574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3249" y="5636614"/>
            <a:ext cx="937020" cy="713858"/>
          </a:xfrm>
          <a:prstGeom prst="rect">
            <a:avLst/>
          </a:prstGeom>
        </p:spPr>
      </p:pic>
      <p:grpSp>
        <p:nvGrpSpPr>
          <p:cNvPr id="24" name="Group 2">
            <a:extLst>
              <a:ext uri="{FF2B5EF4-FFF2-40B4-BE49-F238E27FC236}">
                <a16:creationId xmlns:a16="http://schemas.microsoft.com/office/drawing/2014/main" id="{524D316F-FE2B-ED7C-4D85-0B27360FB22B}"/>
              </a:ext>
            </a:extLst>
          </p:cNvPr>
          <p:cNvGrpSpPr>
            <a:grpSpLocks noChangeAspect="1"/>
          </p:cNvGrpSpPr>
          <p:nvPr/>
        </p:nvGrpSpPr>
        <p:grpSpPr>
          <a:xfrm>
            <a:off x="1300748" y="7660787"/>
            <a:ext cx="1141602" cy="1175967"/>
            <a:chOff x="-46990" y="-72390"/>
            <a:chExt cx="4218940" cy="4345940"/>
          </a:xfrm>
        </p:grpSpPr>
        <p:sp>
          <p:nvSpPr>
            <p:cNvPr id="25" name="Freeform 3">
              <a:extLst>
                <a:ext uri="{FF2B5EF4-FFF2-40B4-BE49-F238E27FC236}">
                  <a16:creationId xmlns:a16="http://schemas.microsoft.com/office/drawing/2014/main" id="{F5A4E0D3-1E4F-4F1A-B287-DC8386C05E25}"/>
                </a:ext>
              </a:extLst>
            </p:cNvPr>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6" cstate="email">
                <a:extLst>
                  <a:ext uri="{28A0092B-C50C-407E-A947-70E740481C1C}">
                    <a14:useLocalDpi xmlns:a14="http://schemas.microsoft.com/office/drawing/2010/main"/>
                  </a:ext>
                </a:extLst>
              </a:blip>
              <a:stretch>
                <a:fillRect t="1718"/>
              </a:stretch>
            </a:blipFill>
          </p:spPr>
          <p:txBody>
            <a:bodyPr/>
            <a:lstStyle/>
            <a:p>
              <a:endParaRPr lang="fr-FR"/>
            </a:p>
          </p:txBody>
        </p:sp>
      </p:grpSp>
      <p:pic>
        <p:nvPicPr>
          <p:cNvPr id="26" name="Image 25">
            <a:extLst>
              <a:ext uri="{FF2B5EF4-FFF2-40B4-BE49-F238E27FC236}">
                <a16:creationId xmlns:a16="http://schemas.microsoft.com/office/drawing/2014/main" id="{5A3F2DE0-8D91-A94E-D133-60083ED8DB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32811" y="5538421"/>
            <a:ext cx="940821" cy="910244"/>
          </a:xfrm>
          <a:prstGeom prst="rect">
            <a:avLst/>
          </a:prstGeom>
        </p:spPr>
      </p:pic>
      <p:pic>
        <p:nvPicPr>
          <p:cNvPr id="27" name="Image" descr="Image">
            <a:extLst>
              <a:ext uri="{FF2B5EF4-FFF2-40B4-BE49-F238E27FC236}">
                <a16:creationId xmlns:a16="http://schemas.microsoft.com/office/drawing/2014/main" id="{CF51C469-2916-C318-8117-DB95CFBA54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540114" y="1526641"/>
            <a:ext cx="7595486" cy="7824128"/>
            <a:chOff x="-46990" y="-72390"/>
            <a:chExt cx="4218940" cy="4345940"/>
          </a:xfrm>
        </p:grpSpPr>
        <p:sp>
          <p:nvSpPr>
            <p:cNvPr id="3" name="Freeform 3"/>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2" cstate="email">
                <a:extLst>
                  <a:ext uri="{28A0092B-C50C-407E-A947-70E740481C1C}">
                    <a14:useLocalDpi xmlns:a14="http://schemas.microsoft.com/office/drawing/2010/main"/>
                  </a:ext>
                </a:extLst>
              </a:blip>
              <a:stretch>
                <a:fillRect l="1170"/>
              </a:stretch>
            </a:blipFill>
          </p:spPr>
          <p:txBody>
            <a:bodyPr/>
            <a:lstStyle/>
            <a:p>
              <a:endParaRPr lang="fr-FR"/>
            </a:p>
          </p:txBody>
        </p:sp>
      </p:grpSp>
      <p:sp>
        <p:nvSpPr>
          <p:cNvPr id="8" name="TextBox 8"/>
          <p:cNvSpPr txBox="1"/>
          <p:nvPr/>
        </p:nvSpPr>
        <p:spPr>
          <a:xfrm>
            <a:off x="399752" y="723900"/>
            <a:ext cx="8458091" cy="1269364"/>
          </a:xfrm>
          <a:prstGeom prst="rect">
            <a:avLst/>
          </a:prstGeom>
        </p:spPr>
        <p:txBody>
          <a:bodyPr lIns="0" tIns="0" rIns="0" bIns="0" rtlCol="0" anchor="t">
            <a:spAutoFit/>
          </a:bodyPr>
          <a:lstStyle/>
          <a:p>
            <a:pPr>
              <a:lnSpc>
                <a:spcPts val="10360"/>
              </a:lnSpc>
              <a:spcBef>
                <a:spcPct val="0"/>
              </a:spcBef>
            </a:pPr>
            <a:r>
              <a:rPr lang="en-US" sz="7400" dirty="0">
                <a:solidFill>
                  <a:srgbClr val="069D47"/>
                </a:solidFill>
                <a:latin typeface="Amsterdam Four"/>
              </a:rPr>
              <a:t>Nos </a:t>
            </a:r>
            <a:r>
              <a:rPr lang="en-US" sz="7400" dirty="0" err="1">
                <a:solidFill>
                  <a:srgbClr val="069D47"/>
                </a:solidFill>
                <a:latin typeface="Amsterdam Four"/>
              </a:rPr>
              <a:t>consommateurs</a:t>
            </a:r>
            <a:endParaRPr lang="en-US" sz="7400" dirty="0">
              <a:solidFill>
                <a:srgbClr val="069D47"/>
              </a:solidFill>
              <a:latin typeface="Amsterdam Four"/>
            </a:endParaRPr>
          </a:p>
        </p:txBody>
      </p:sp>
      <p:sp>
        <p:nvSpPr>
          <p:cNvPr id="19" name="Rectangle 18">
            <a:extLst>
              <a:ext uri="{FF2B5EF4-FFF2-40B4-BE49-F238E27FC236}">
                <a16:creationId xmlns:a16="http://schemas.microsoft.com/office/drawing/2014/main" id="{DBAB3FC5-1EFC-16DB-7887-8EB4B69025CD}"/>
              </a:ext>
            </a:extLst>
          </p:cNvPr>
          <p:cNvSpPr/>
          <p:nvPr/>
        </p:nvSpPr>
        <p:spPr>
          <a:xfrm>
            <a:off x="399752" y="2774370"/>
            <a:ext cx="2135168" cy="379591"/>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825500" eaLnBrk="1" fontAlgn="auto" latinLnBrk="0" hangingPunct="0">
              <a:lnSpc>
                <a:spcPct val="100000"/>
              </a:lnSpc>
              <a:spcBef>
                <a:spcPts val="0"/>
              </a:spcBef>
              <a:spcAft>
                <a:spcPts val="0"/>
              </a:spcAft>
              <a:buClrTx/>
              <a:buSzTx/>
              <a:buFontTx/>
              <a:buNone/>
              <a:tabLst/>
              <a:defRPr/>
            </a:pPr>
            <a:r>
              <a:rPr kumimoji="0" lang="fr-CM" b="1" i="0" u="none" strike="noStrike" kern="0" cap="none" spc="0" normalizeH="0" baseline="0" noProof="0" dirty="0">
                <a:ln>
                  <a:noFill/>
                </a:ln>
                <a:solidFill>
                  <a:srgbClr val="069D47"/>
                </a:solidFill>
                <a:effectLst/>
                <a:uLnTx/>
                <a:uFillTx/>
                <a:latin typeface="Helvetica Neue Medium"/>
                <a:ea typeface="Helvetica Neue Medium"/>
                <a:cs typeface="Helvetica Neue Medium"/>
                <a:sym typeface="Helvetica Neue Medium"/>
              </a:rPr>
              <a:t>Qui sont-ils ?</a:t>
            </a:r>
          </a:p>
        </p:txBody>
      </p:sp>
      <p:sp>
        <p:nvSpPr>
          <p:cNvPr id="20" name="Rectangle 19">
            <a:extLst>
              <a:ext uri="{FF2B5EF4-FFF2-40B4-BE49-F238E27FC236}">
                <a16:creationId xmlns:a16="http://schemas.microsoft.com/office/drawing/2014/main" id="{0DD7EF9D-3B60-F153-FE9C-3D607148FC01}"/>
              </a:ext>
            </a:extLst>
          </p:cNvPr>
          <p:cNvSpPr/>
          <p:nvPr/>
        </p:nvSpPr>
        <p:spPr>
          <a:xfrm>
            <a:off x="399752" y="7957611"/>
            <a:ext cx="2389168" cy="656590"/>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825500" eaLnBrk="1" fontAlgn="auto" latinLnBrk="0" hangingPunct="0">
              <a:lnSpc>
                <a:spcPct val="100000"/>
              </a:lnSpc>
              <a:spcBef>
                <a:spcPts val="0"/>
              </a:spcBef>
              <a:spcAft>
                <a:spcPts val="0"/>
              </a:spcAft>
              <a:buClrTx/>
              <a:buSzTx/>
              <a:buFontTx/>
              <a:buNone/>
              <a:tabLst/>
              <a:defRPr/>
            </a:pPr>
            <a:r>
              <a:rPr kumimoji="0" lang="fr-CM" b="1" i="0" u="none" strike="noStrike" kern="0" cap="none" spc="0" normalizeH="0" baseline="0" noProof="0" dirty="0">
                <a:ln>
                  <a:noFill/>
                </a:ln>
                <a:solidFill>
                  <a:srgbClr val="069D47"/>
                </a:solidFill>
                <a:effectLst/>
                <a:uLnTx/>
                <a:uFillTx/>
                <a:latin typeface="Helvetica Neue Medium"/>
                <a:ea typeface="Helvetica Neue Medium"/>
                <a:cs typeface="Helvetica Neue Medium"/>
                <a:sym typeface="Helvetica Neue Medium"/>
              </a:rPr>
              <a:t>Pourquoi ils aiment les yaourts?</a:t>
            </a:r>
          </a:p>
        </p:txBody>
      </p:sp>
      <p:sp>
        <p:nvSpPr>
          <p:cNvPr id="21" name="Rectangle 20">
            <a:extLst>
              <a:ext uri="{FF2B5EF4-FFF2-40B4-BE49-F238E27FC236}">
                <a16:creationId xmlns:a16="http://schemas.microsoft.com/office/drawing/2014/main" id="{482A3103-714F-7FA6-C293-29450D1138D7}"/>
              </a:ext>
            </a:extLst>
          </p:cNvPr>
          <p:cNvSpPr/>
          <p:nvPr/>
        </p:nvSpPr>
        <p:spPr>
          <a:xfrm>
            <a:off x="399752" y="6391910"/>
            <a:ext cx="2135168" cy="656590"/>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825500" eaLnBrk="1" fontAlgn="auto" latinLnBrk="0" hangingPunct="0">
              <a:lnSpc>
                <a:spcPct val="100000"/>
              </a:lnSpc>
              <a:spcBef>
                <a:spcPts val="0"/>
              </a:spcBef>
              <a:spcAft>
                <a:spcPts val="0"/>
              </a:spcAft>
              <a:buClrTx/>
              <a:buSzTx/>
              <a:buFontTx/>
              <a:buNone/>
              <a:tabLst/>
              <a:defRPr/>
            </a:pPr>
            <a:r>
              <a:rPr kumimoji="0" lang="fr-CM" b="1" i="0" u="none" strike="noStrike" kern="0" cap="none" spc="0" normalizeH="0" baseline="0" noProof="0" dirty="0">
                <a:ln>
                  <a:noFill/>
                </a:ln>
                <a:solidFill>
                  <a:srgbClr val="069D47"/>
                </a:solidFill>
                <a:effectLst/>
                <a:uLnTx/>
                <a:uFillTx/>
                <a:latin typeface="Helvetica Neue Medium"/>
                <a:ea typeface="Helvetica Neue Medium"/>
                <a:cs typeface="Helvetica Neue Medium"/>
                <a:sym typeface="Helvetica Neue Medium"/>
              </a:rPr>
              <a:t>Lieux de consommation</a:t>
            </a:r>
          </a:p>
        </p:txBody>
      </p:sp>
      <p:sp>
        <p:nvSpPr>
          <p:cNvPr id="22" name="Rectangle 21">
            <a:extLst>
              <a:ext uri="{FF2B5EF4-FFF2-40B4-BE49-F238E27FC236}">
                <a16:creationId xmlns:a16="http://schemas.microsoft.com/office/drawing/2014/main" id="{298F9733-1991-78F0-7D5E-0737B2BBDF9A}"/>
              </a:ext>
            </a:extLst>
          </p:cNvPr>
          <p:cNvSpPr/>
          <p:nvPr/>
        </p:nvSpPr>
        <p:spPr>
          <a:xfrm>
            <a:off x="685800" y="3742698"/>
            <a:ext cx="1849120" cy="471924"/>
          </a:xfrm>
          <a:prstGeom prst="rect">
            <a:avLst/>
          </a:prstGeom>
          <a:solidFill>
            <a:srgbClr val="000000"/>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fr-CM"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3CF4575A-F686-B506-FA99-A1547B8147CC}"/>
              </a:ext>
            </a:extLst>
          </p:cNvPr>
          <p:cNvSpPr/>
          <p:nvPr/>
        </p:nvSpPr>
        <p:spPr>
          <a:xfrm>
            <a:off x="685800" y="4559844"/>
            <a:ext cx="1849120" cy="471924"/>
          </a:xfrm>
          <a:prstGeom prst="rect">
            <a:avLst/>
          </a:prstGeom>
          <a:solidFill>
            <a:srgbClr val="FFFFF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fr-CM"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939AB76E-A1E2-1C99-EE18-9C1697B107F7}"/>
              </a:ext>
            </a:extLst>
          </p:cNvPr>
          <p:cNvSpPr/>
          <p:nvPr/>
        </p:nvSpPr>
        <p:spPr>
          <a:xfrm>
            <a:off x="399752" y="3656615"/>
            <a:ext cx="2417344" cy="656590"/>
          </a:xfrm>
          <a:prstGeom prst="rect">
            <a:avLst/>
          </a:prstGeom>
          <a:solidFill>
            <a:srgbClr val="FFFFFF"/>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825500" eaLnBrk="1" fontAlgn="auto" latinLnBrk="0" hangingPunct="0">
              <a:lnSpc>
                <a:spcPct val="100000"/>
              </a:lnSpc>
              <a:spcBef>
                <a:spcPts val="0"/>
              </a:spcBef>
              <a:spcAft>
                <a:spcPts val="0"/>
              </a:spcAft>
              <a:buClrTx/>
              <a:buSzTx/>
              <a:buFontTx/>
              <a:buNone/>
              <a:tabLst/>
              <a:defRPr/>
            </a:pPr>
            <a:r>
              <a:rPr kumimoji="0" lang="fr-CM" b="1" i="0" u="none" strike="noStrike" kern="0" cap="none" spc="0" normalizeH="0" baseline="0" noProof="0" dirty="0">
                <a:ln>
                  <a:noFill/>
                </a:ln>
                <a:solidFill>
                  <a:srgbClr val="069D47"/>
                </a:solidFill>
                <a:effectLst/>
                <a:uLnTx/>
                <a:uFillTx/>
                <a:latin typeface="Helvetica Neue Medium"/>
                <a:ea typeface="Helvetica Neue Medium"/>
                <a:cs typeface="Helvetica Neue Medium"/>
                <a:sym typeface="Helvetica Neue Medium"/>
              </a:rPr>
              <a:t>Pourquoi ils boivent le yaourts</a:t>
            </a:r>
          </a:p>
        </p:txBody>
      </p:sp>
      <p:sp>
        <p:nvSpPr>
          <p:cNvPr id="25" name="Rectangle 24">
            <a:extLst>
              <a:ext uri="{FF2B5EF4-FFF2-40B4-BE49-F238E27FC236}">
                <a16:creationId xmlns:a16="http://schemas.microsoft.com/office/drawing/2014/main" id="{C76FE93F-4768-DF7C-534D-96E220B85737}"/>
              </a:ext>
            </a:extLst>
          </p:cNvPr>
          <p:cNvSpPr/>
          <p:nvPr/>
        </p:nvSpPr>
        <p:spPr>
          <a:xfrm>
            <a:off x="399752" y="5181860"/>
            <a:ext cx="2135168" cy="656590"/>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825500" eaLnBrk="1" fontAlgn="auto" latinLnBrk="0" hangingPunct="0">
              <a:lnSpc>
                <a:spcPct val="100000"/>
              </a:lnSpc>
              <a:spcBef>
                <a:spcPts val="0"/>
              </a:spcBef>
              <a:spcAft>
                <a:spcPts val="0"/>
              </a:spcAft>
              <a:buClrTx/>
              <a:buSzTx/>
              <a:buFontTx/>
              <a:buNone/>
              <a:tabLst/>
              <a:defRPr/>
            </a:pPr>
            <a:r>
              <a:rPr kumimoji="0" lang="fr-CM" b="1" i="0" u="none" strike="noStrike" kern="0" cap="none" spc="0" normalizeH="0" baseline="0" noProof="0" dirty="0">
                <a:ln>
                  <a:noFill/>
                </a:ln>
                <a:solidFill>
                  <a:srgbClr val="069D47"/>
                </a:solidFill>
                <a:effectLst/>
                <a:uLnTx/>
                <a:uFillTx/>
                <a:latin typeface="Helvetica Neue Medium"/>
                <a:ea typeface="Helvetica Neue Medium"/>
                <a:cs typeface="Helvetica Neue Medium"/>
                <a:sym typeface="Helvetica Neue Medium"/>
              </a:rPr>
              <a:t>moment de consommation</a:t>
            </a:r>
          </a:p>
        </p:txBody>
      </p:sp>
      <p:sp>
        <p:nvSpPr>
          <p:cNvPr id="26" name="ZoneTexte 25">
            <a:extLst>
              <a:ext uri="{FF2B5EF4-FFF2-40B4-BE49-F238E27FC236}">
                <a16:creationId xmlns:a16="http://schemas.microsoft.com/office/drawing/2014/main" id="{6DB5322E-DC67-9034-304F-5C1027CF2B81}"/>
              </a:ext>
            </a:extLst>
          </p:cNvPr>
          <p:cNvSpPr txBox="1"/>
          <p:nvPr/>
        </p:nvSpPr>
        <p:spPr>
          <a:xfrm>
            <a:off x="2819400" y="2705100"/>
            <a:ext cx="9372600" cy="471924"/>
          </a:xfrm>
          <a:prstGeom prst="rect">
            <a:avLst/>
          </a:prstGeom>
          <a:noFill/>
          <a:ln w="12700" cap="flat">
            <a:solidFill>
              <a:srgbClr val="7DA835"/>
            </a:solid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fr-CM" sz="2400" b="0" i="0" u="none" strike="noStrike" kern="0" cap="none" spc="0" normalizeH="0" baseline="0" noProof="0" dirty="0">
                <a:ln>
                  <a:noFill/>
                </a:ln>
                <a:solidFill>
                  <a:srgbClr val="5E5E5E">
                    <a:lumMod val="50000"/>
                  </a:srgbClr>
                </a:solidFill>
                <a:effectLst/>
                <a:uLnTx/>
                <a:uFillTx/>
                <a:latin typeface="Helvetica Neue"/>
                <a:sym typeface="Helvetica Neue"/>
              </a:rPr>
              <a:t>Toute la famille, des enfants aux adultes</a:t>
            </a:r>
          </a:p>
        </p:txBody>
      </p:sp>
      <p:sp>
        <p:nvSpPr>
          <p:cNvPr id="27" name="ZoneTexte 26">
            <a:extLst>
              <a:ext uri="{FF2B5EF4-FFF2-40B4-BE49-F238E27FC236}">
                <a16:creationId xmlns:a16="http://schemas.microsoft.com/office/drawing/2014/main" id="{73AB118C-DA5A-B655-BBFE-99CAFB60AAAF}"/>
              </a:ext>
            </a:extLst>
          </p:cNvPr>
          <p:cNvSpPr txBox="1"/>
          <p:nvPr/>
        </p:nvSpPr>
        <p:spPr>
          <a:xfrm>
            <a:off x="2819400" y="3600311"/>
            <a:ext cx="9372600" cy="933589"/>
          </a:xfrm>
          <a:prstGeom prst="rect">
            <a:avLst/>
          </a:prstGeom>
          <a:noFill/>
          <a:ln w="12700" cap="flat">
            <a:solidFill>
              <a:srgbClr val="7DA835"/>
            </a:solidFill>
            <a:miter lim="400000"/>
          </a:ln>
          <a:effectLst/>
          <a:sp3d/>
        </p:spPr>
        <p:txBody>
          <a:bodyPr rot="0" spcFirstLastPara="1" vertOverflow="overflow" horzOverflow="overflow" vert="horz" wrap="square" lIns="50800" tIns="50800" rIns="50800" bIns="50800" numCol="1" spcCol="38100" rtlCol="0" anchor="ctr">
            <a:spAutoFit/>
          </a:bodyPr>
          <a:lstStyle/>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Pour relaxer ou grignoter lors des petites faims et pour profiter du bon goût</a:t>
            </a:r>
          </a:p>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Pour se rafraichir</a:t>
            </a:r>
          </a:p>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Pour remplacer la nourriture et se sentir rassasié</a:t>
            </a:r>
          </a:p>
        </p:txBody>
      </p:sp>
      <p:sp>
        <p:nvSpPr>
          <p:cNvPr id="28" name="ZoneTexte 27">
            <a:extLst>
              <a:ext uri="{FF2B5EF4-FFF2-40B4-BE49-F238E27FC236}">
                <a16:creationId xmlns:a16="http://schemas.microsoft.com/office/drawing/2014/main" id="{D8373579-1FC2-968E-C769-975801FC8A6A}"/>
              </a:ext>
            </a:extLst>
          </p:cNvPr>
          <p:cNvSpPr txBox="1"/>
          <p:nvPr/>
        </p:nvSpPr>
        <p:spPr>
          <a:xfrm>
            <a:off x="2819400" y="4971911"/>
            <a:ext cx="9372600" cy="933589"/>
          </a:xfrm>
          <a:prstGeom prst="rect">
            <a:avLst/>
          </a:prstGeom>
          <a:noFill/>
          <a:ln w="12700" cap="flat">
            <a:solidFill>
              <a:srgbClr val="7DA835"/>
            </a:solidFill>
            <a:miter lim="400000"/>
          </a:ln>
          <a:effectLst/>
          <a:sp3d/>
        </p:spPr>
        <p:txBody>
          <a:bodyPr rot="0" spcFirstLastPara="1" vertOverflow="overflow" horzOverflow="overflow" vert="horz" wrap="square" lIns="50800" tIns="50800" rIns="50800" bIns="50800" numCol="1" spcCol="38100" rtlCol="0" anchor="ctr">
            <a:spAutoFit/>
          </a:bodyPr>
          <a:lstStyle/>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Petit repas/grignotage entre les  vrais repas</a:t>
            </a:r>
          </a:p>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Après les repas comme dessert / ou comme petit repas léger du soir</a:t>
            </a:r>
          </a:p>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Au petit déjeuner afin de faire le plein de vitamines et d’énergie</a:t>
            </a:r>
          </a:p>
        </p:txBody>
      </p:sp>
      <p:sp>
        <p:nvSpPr>
          <p:cNvPr id="29" name="ZoneTexte 28">
            <a:extLst>
              <a:ext uri="{FF2B5EF4-FFF2-40B4-BE49-F238E27FC236}">
                <a16:creationId xmlns:a16="http://schemas.microsoft.com/office/drawing/2014/main" id="{B37DEF00-410F-B453-DEA8-E70426C6269F}"/>
              </a:ext>
            </a:extLst>
          </p:cNvPr>
          <p:cNvSpPr txBox="1"/>
          <p:nvPr/>
        </p:nvSpPr>
        <p:spPr>
          <a:xfrm>
            <a:off x="2819400" y="6391910"/>
            <a:ext cx="9372600" cy="656590"/>
          </a:xfrm>
          <a:prstGeom prst="rect">
            <a:avLst/>
          </a:prstGeom>
          <a:noFill/>
          <a:ln w="12700" cap="flat">
            <a:solidFill>
              <a:srgbClr val="7DA835"/>
            </a:solidFill>
            <a:miter lim="400000"/>
          </a:ln>
          <a:effectLst/>
          <a:sp3d/>
        </p:spPr>
        <p:txBody>
          <a:bodyPr rot="0" spcFirstLastPara="1" vertOverflow="overflow" horzOverflow="overflow" vert="horz" wrap="square" lIns="50800" tIns="50800" rIns="50800" bIns="50800" numCol="1" spcCol="38100" rtlCol="0" anchor="ctr">
            <a:spAutoFit/>
          </a:bodyPr>
          <a:lstStyle/>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A la maison </a:t>
            </a:r>
          </a:p>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Dans la rue ** </a:t>
            </a:r>
          </a:p>
        </p:txBody>
      </p:sp>
      <p:sp>
        <p:nvSpPr>
          <p:cNvPr id="30" name="ZoneTexte 29">
            <a:extLst>
              <a:ext uri="{FF2B5EF4-FFF2-40B4-BE49-F238E27FC236}">
                <a16:creationId xmlns:a16="http://schemas.microsoft.com/office/drawing/2014/main" id="{C4AC4666-5BB0-27F5-F3C1-3468CCA6134B}"/>
              </a:ext>
            </a:extLst>
          </p:cNvPr>
          <p:cNvSpPr txBox="1"/>
          <p:nvPr/>
        </p:nvSpPr>
        <p:spPr>
          <a:xfrm>
            <a:off x="2819400" y="7542113"/>
            <a:ext cx="9372600" cy="1487587"/>
          </a:xfrm>
          <a:prstGeom prst="rect">
            <a:avLst/>
          </a:prstGeom>
          <a:noFill/>
          <a:ln w="12700" cap="flat">
            <a:solidFill>
              <a:srgbClr val="7DA835"/>
            </a:solidFill>
            <a:miter lim="400000"/>
          </a:ln>
          <a:effectLst/>
          <a:sp3d/>
        </p:spPr>
        <p:txBody>
          <a:bodyPr rot="0" spcFirstLastPara="1" vertOverflow="overflow" horzOverflow="overflow" vert="horz" wrap="square" lIns="50800" tIns="50800" rIns="50800" bIns="50800" numCol="1" spcCol="38100" rtlCol="0" anchor="ctr">
            <a:spAutoFit/>
          </a:bodyPr>
          <a:lstStyle/>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C’est un aliment sain</a:t>
            </a:r>
          </a:p>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Apport énergétique</a:t>
            </a:r>
          </a:p>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Le gout onctueux du lait</a:t>
            </a:r>
          </a:p>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La saveur fruitée qui accompagne la plus part des yaourts (vanille, fraise etc…)</a:t>
            </a:r>
          </a:p>
          <a:p>
            <a:pPr marL="171450" marR="0" lvl="0" indent="-171450" defTabSz="2438338"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fr-CM" b="0" i="0" u="none" strike="noStrike" kern="0" cap="none" spc="0" normalizeH="0" baseline="0" noProof="0" dirty="0">
                <a:ln>
                  <a:noFill/>
                </a:ln>
                <a:solidFill>
                  <a:srgbClr val="5E5E5E">
                    <a:lumMod val="50000"/>
                  </a:srgbClr>
                </a:solidFill>
                <a:effectLst/>
                <a:uLnTx/>
                <a:uFillTx/>
                <a:latin typeface="Helvetica Neue"/>
                <a:sym typeface="Helvetica Neue"/>
              </a:rPr>
              <a:t>Alimentation légère mais nourrissant</a:t>
            </a:r>
          </a:p>
        </p:txBody>
      </p:sp>
      <p:pic>
        <p:nvPicPr>
          <p:cNvPr id="31" name="Image" descr="Image">
            <a:extLst>
              <a:ext uri="{FF2B5EF4-FFF2-40B4-BE49-F238E27FC236}">
                <a16:creationId xmlns:a16="http://schemas.microsoft.com/office/drawing/2014/main" id="{784446EF-84DE-8EF3-1E47-54E45D2E9B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161" y="9419389"/>
            <a:ext cx="1703941" cy="484484"/>
          </a:xfrm>
          <a:prstGeom prst="rect">
            <a:avLst/>
          </a:prstGeom>
          <a:ln w="12700">
            <a:miter lim="400000"/>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CF5D5633-7ECE-2344-A719-6BCFDA64AA6C}"/>
              </a:ext>
            </a:extLst>
          </p:cNvPr>
          <p:cNvGrpSpPr/>
          <p:nvPr/>
        </p:nvGrpSpPr>
        <p:grpSpPr>
          <a:xfrm>
            <a:off x="0" y="-42"/>
            <a:ext cx="18273744" cy="10348044"/>
            <a:chOff x="0" y="-28"/>
            <a:chExt cx="12182496" cy="6898696"/>
          </a:xfrm>
        </p:grpSpPr>
        <p:pic>
          <p:nvPicPr>
            <p:cNvPr id="8" name="Image 7" descr="Une image contenant bouteille, lait, laitier, intérieur&#10;&#10;Description générée automatiquement">
              <a:extLst>
                <a:ext uri="{FF2B5EF4-FFF2-40B4-BE49-F238E27FC236}">
                  <a16:creationId xmlns:a16="http://schemas.microsoft.com/office/drawing/2014/main" id="{2D15DF5D-88B8-F78E-928D-F5669FD633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783974" cy="6858000"/>
            </a:xfrm>
            <a:prstGeom prst="rect">
              <a:avLst/>
            </a:prstGeom>
          </p:spPr>
        </p:pic>
        <p:pic>
          <p:nvPicPr>
            <p:cNvPr id="11" name="Image 10" descr="Une image contenant nuage, ciel, capture d’écran, Ambré&#10;&#10;Description générée automatiquement">
              <a:extLst>
                <a:ext uri="{FF2B5EF4-FFF2-40B4-BE49-F238E27FC236}">
                  <a16:creationId xmlns:a16="http://schemas.microsoft.com/office/drawing/2014/main" id="{2521DD1E-34CA-6831-3A8A-812B51487E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3014" y="0"/>
              <a:ext cx="2884026" cy="6898668"/>
            </a:xfrm>
            <a:prstGeom prst="rect">
              <a:avLst/>
            </a:prstGeom>
          </p:spPr>
        </p:pic>
        <p:pic>
          <p:nvPicPr>
            <p:cNvPr id="12" name="Image 11" descr="Une image contenant nuage, ciel, capture d’écran, Ambré&#10;&#10;Description générée automatiquement">
              <a:extLst>
                <a:ext uri="{FF2B5EF4-FFF2-40B4-BE49-F238E27FC236}">
                  <a16:creationId xmlns:a16="http://schemas.microsoft.com/office/drawing/2014/main" id="{477D5F4E-AEB2-9D91-6D4F-F7BA214BB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8470" y="-28"/>
              <a:ext cx="2884026" cy="6898668"/>
            </a:xfrm>
            <a:prstGeom prst="rect">
              <a:avLst/>
            </a:prstGeom>
          </p:spPr>
        </p:pic>
      </p:grpSp>
      <p:pic>
        <p:nvPicPr>
          <p:cNvPr id="179"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91725" y="8986779"/>
            <a:ext cx="1888730" cy="1300221"/>
          </a:xfrm>
          <a:prstGeom prst="rect">
            <a:avLst/>
          </a:prstGeom>
          <a:ln w="12700">
            <a:miter lim="400000"/>
          </a:ln>
        </p:spPr>
      </p:pic>
      <p:pic>
        <p:nvPicPr>
          <p:cNvPr id="180"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037" y="9270708"/>
            <a:ext cx="2555912" cy="726726"/>
          </a:xfrm>
          <a:prstGeom prst="rect">
            <a:avLst/>
          </a:prstGeom>
          <a:ln w="12700">
            <a:miter lim="400000"/>
          </a:ln>
        </p:spPr>
      </p:pic>
      <p:sp>
        <p:nvSpPr>
          <p:cNvPr id="3" name="ZoneTexte 2">
            <a:extLst>
              <a:ext uri="{FF2B5EF4-FFF2-40B4-BE49-F238E27FC236}">
                <a16:creationId xmlns:a16="http://schemas.microsoft.com/office/drawing/2014/main" id="{0A8E7A81-1672-9B52-E395-1FACAF2BA6D7}"/>
              </a:ext>
            </a:extLst>
          </p:cNvPr>
          <p:cNvSpPr txBox="1"/>
          <p:nvPr/>
        </p:nvSpPr>
        <p:spPr>
          <a:xfrm>
            <a:off x="7198093" y="2477432"/>
            <a:ext cx="10322823" cy="4893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fr-FR" sz="3200" b="1" dirty="0">
                <a:solidFill>
                  <a:schemeClr val="bg1"/>
                </a:solidFill>
              </a:rPr>
              <a:t>BONNET ROUGE YOGOO est fait à base de lait  vache frais fermenté. Il est enrichit de vitamines et minéraux pour vous aider à garder la forme au quotidien.</a:t>
            </a:r>
          </a:p>
          <a:p>
            <a:pPr algn="just"/>
            <a:endParaRPr lang="fr-FR" sz="3200" b="1" dirty="0">
              <a:solidFill>
                <a:schemeClr val="bg1"/>
              </a:solidFill>
            </a:endParaRPr>
          </a:p>
          <a:p>
            <a:pPr algn="just"/>
            <a:r>
              <a:rPr lang="fr-FR" sz="3200" b="1" dirty="0">
                <a:solidFill>
                  <a:schemeClr val="bg1"/>
                </a:solidFill>
              </a:rPr>
              <a:t>Consommé frais, il vous procure une excellente expérience de yaourt à boire, rafraichissante.</a:t>
            </a:r>
          </a:p>
          <a:p>
            <a:pPr algn="just"/>
            <a:endParaRPr lang="fr-FR" sz="3200" b="1" dirty="0">
              <a:solidFill>
                <a:schemeClr val="bg1"/>
              </a:solidFill>
            </a:endParaRPr>
          </a:p>
          <a:p>
            <a:pPr algn="just"/>
            <a:r>
              <a:rPr lang="fr-FR" sz="4400" b="1" dirty="0">
                <a:solidFill>
                  <a:schemeClr val="bg1"/>
                </a:solidFill>
              </a:rPr>
              <a:t>«</a:t>
            </a:r>
            <a:r>
              <a:rPr lang="fr-FR" sz="3200" b="1" dirty="0">
                <a:solidFill>
                  <a:schemeClr val="bg1"/>
                </a:solidFill>
              </a:rPr>
              <a:t> </a:t>
            </a:r>
            <a:r>
              <a:rPr lang="fr-FR" sz="3600" b="1" dirty="0">
                <a:solidFill>
                  <a:srgbClr val="0070C0"/>
                </a:solidFill>
              </a:rPr>
              <a:t>YOGOO, le délicieux yaourt à boire qui vous rafraichit et vous nourrit au quotidien </a:t>
            </a:r>
            <a:r>
              <a:rPr lang="fr-FR" sz="4400" b="1" dirty="0">
                <a:solidFill>
                  <a:schemeClr val="bg1"/>
                </a:solidFill>
              </a:rPr>
              <a:t>»</a:t>
            </a:r>
            <a:endParaRPr lang="fr-FR" sz="3200" dirty="0">
              <a:solidFill>
                <a:schemeClr val="bg1"/>
              </a:solidFill>
            </a:endParaRPr>
          </a:p>
        </p:txBody>
      </p:sp>
      <p:sp>
        <p:nvSpPr>
          <p:cNvPr id="5" name="ZoneTexte 4">
            <a:extLst>
              <a:ext uri="{FF2B5EF4-FFF2-40B4-BE49-F238E27FC236}">
                <a16:creationId xmlns:a16="http://schemas.microsoft.com/office/drawing/2014/main" id="{3542DE97-0461-7123-DA29-F4CA95B5B676}"/>
              </a:ext>
            </a:extLst>
          </p:cNvPr>
          <p:cNvSpPr txBox="1"/>
          <p:nvPr/>
        </p:nvSpPr>
        <p:spPr>
          <a:xfrm>
            <a:off x="7171199" y="627700"/>
            <a:ext cx="8221201"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6200" tIns="76200" rIns="76200" bIns="76200" numCol="1" spcCol="38100" rtlCol="0" anchor="ctr">
            <a:spAutoFit/>
          </a:bodyPr>
          <a:lstStyle/>
          <a:p>
            <a:pPr defTabSz="3657507" hangingPunct="0"/>
            <a:r>
              <a:rPr lang="fr-CM" sz="5400" b="1" u="sng" dirty="0">
                <a:solidFill>
                  <a:schemeClr val="bg1"/>
                </a:solidFill>
                <a:sym typeface="Helvetica Neue"/>
              </a:rPr>
              <a:t>La grande idée /</a:t>
            </a:r>
            <a:r>
              <a:rPr lang="fr-CM" sz="5400" b="1" u="sng" dirty="0" err="1">
                <a:solidFill>
                  <a:schemeClr val="bg1"/>
                </a:solidFill>
                <a:sym typeface="Helvetica Neue"/>
              </a:rPr>
              <a:t>storyteling</a:t>
            </a:r>
            <a:endParaRPr lang="fr-CM" sz="5400" b="1" u="sng" dirty="0">
              <a:solidFill>
                <a:schemeClr val="bg1"/>
              </a:solidFill>
              <a:sym typeface="Helvetica Neue"/>
            </a:endParaRPr>
          </a:p>
        </p:txBody>
      </p:sp>
    </p:spTree>
    <p:extLst>
      <p:ext uri="{BB962C8B-B14F-4D97-AF65-F5344CB8AC3E}">
        <p14:creationId xmlns:p14="http://schemas.microsoft.com/office/powerpoint/2010/main" val="16124177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829855" y="2891423"/>
            <a:ext cx="3570945" cy="3678438"/>
            <a:chOff x="-46990" y="-72390"/>
            <a:chExt cx="4218940" cy="4345940"/>
          </a:xfrm>
        </p:grpSpPr>
        <p:sp>
          <p:nvSpPr>
            <p:cNvPr id="3" name="Freeform 3"/>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2" cstate="email">
                <a:extLst>
                  <a:ext uri="{28A0092B-C50C-407E-A947-70E740481C1C}">
                    <a14:useLocalDpi xmlns:a14="http://schemas.microsoft.com/office/drawing/2010/main"/>
                  </a:ext>
                </a:extLst>
              </a:blip>
              <a:stretch>
                <a:fillRect t="1718"/>
              </a:stretch>
            </a:blipFill>
          </p:spPr>
          <p:txBody>
            <a:bodyPr/>
            <a:lstStyle/>
            <a:p>
              <a:endParaRPr lang="fr-FR"/>
            </a:p>
          </p:txBody>
        </p:sp>
      </p:grpSp>
      <p:grpSp>
        <p:nvGrpSpPr>
          <p:cNvPr id="4" name="Group 4"/>
          <p:cNvGrpSpPr>
            <a:grpSpLocks noChangeAspect="1"/>
          </p:cNvGrpSpPr>
          <p:nvPr/>
        </p:nvGrpSpPr>
        <p:grpSpPr>
          <a:xfrm>
            <a:off x="7358528" y="2999707"/>
            <a:ext cx="3570945" cy="3678438"/>
            <a:chOff x="-46990" y="-72390"/>
            <a:chExt cx="4218940" cy="4345940"/>
          </a:xfrm>
        </p:grpSpPr>
        <p:sp>
          <p:nvSpPr>
            <p:cNvPr id="5" name="Freeform 5"/>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3" cstate="email">
                <a:extLst>
                  <a:ext uri="{28A0092B-C50C-407E-A947-70E740481C1C}">
                    <a14:useLocalDpi xmlns:a14="http://schemas.microsoft.com/office/drawing/2010/main"/>
                  </a:ext>
                </a:extLst>
              </a:blip>
              <a:stretch>
                <a:fillRect t="1718"/>
              </a:stretch>
            </a:blipFill>
          </p:spPr>
          <p:txBody>
            <a:bodyPr/>
            <a:lstStyle/>
            <a:p>
              <a:endParaRPr lang="fr-FR"/>
            </a:p>
          </p:txBody>
        </p:sp>
      </p:grpSp>
      <p:grpSp>
        <p:nvGrpSpPr>
          <p:cNvPr id="6" name="Group 6"/>
          <p:cNvGrpSpPr>
            <a:grpSpLocks noChangeAspect="1"/>
          </p:cNvGrpSpPr>
          <p:nvPr/>
        </p:nvGrpSpPr>
        <p:grpSpPr>
          <a:xfrm>
            <a:off x="12599245" y="2891423"/>
            <a:ext cx="3570945" cy="3678438"/>
            <a:chOff x="-46990" y="-72390"/>
            <a:chExt cx="4218940" cy="4345940"/>
          </a:xfrm>
        </p:grpSpPr>
        <p:sp>
          <p:nvSpPr>
            <p:cNvPr id="7" name="Freeform 7"/>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4" cstate="email">
                <a:extLst>
                  <a:ext uri="{28A0092B-C50C-407E-A947-70E740481C1C}">
                    <a14:useLocalDpi xmlns:a14="http://schemas.microsoft.com/office/drawing/2010/main"/>
                  </a:ext>
                </a:extLst>
              </a:blip>
              <a:stretch>
                <a:fillRect l="1170"/>
              </a:stretch>
            </a:blipFill>
          </p:spPr>
          <p:txBody>
            <a:bodyPr/>
            <a:lstStyle/>
            <a:p>
              <a:endParaRPr lang="fr-FR"/>
            </a:p>
          </p:txBody>
        </p:sp>
      </p:grpSp>
      <p:sp>
        <p:nvSpPr>
          <p:cNvPr id="8" name="TextBox 8"/>
          <p:cNvSpPr txBox="1"/>
          <p:nvPr/>
        </p:nvSpPr>
        <p:spPr>
          <a:xfrm>
            <a:off x="12793060" y="7484261"/>
            <a:ext cx="3377130" cy="1518814"/>
          </a:xfrm>
          <a:prstGeom prst="rect">
            <a:avLst/>
          </a:prstGeom>
        </p:spPr>
        <p:txBody>
          <a:bodyPr lIns="0" tIns="0" rIns="0" bIns="0" rtlCol="0" anchor="t">
            <a:spAutoFit/>
          </a:bodyPr>
          <a:lstStyle/>
          <a:p>
            <a:pPr algn="ctr">
              <a:lnSpc>
                <a:spcPts val="4050"/>
              </a:lnSpc>
            </a:pPr>
            <a:r>
              <a:rPr lang="en-US" sz="2300" dirty="0">
                <a:solidFill>
                  <a:srgbClr val="7A7B7B"/>
                </a:solidFill>
                <a:latin typeface="Montserrat"/>
              </a:rPr>
              <a:t>Son goût </a:t>
            </a:r>
            <a:r>
              <a:rPr lang="en-US" sz="2300" dirty="0" err="1">
                <a:solidFill>
                  <a:srgbClr val="7A7B7B"/>
                </a:solidFill>
                <a:latin typeface="Montserrat"/>
              </a:rPr>
              <a:t>onctueux</a:t>
            </a:r>
            <a:r>
              <a:rPr lang="en-US" sz="2300" dirty="0">
                <a:solidFill>
                  <a:srgbClr val="7A7B7B"/>
                </a:solidFill>
                <a:latin typeface="Montserrat"/>
              </a:rPr>
              <a:t> et </a:t>
            </a:r>
            <a:r>
              <a:rPr lang="en-US" sz="2300" dirty="0" err="1">
                <a:solidFill>
                  <a:srgbClr val="7A7B7B"/>
                </a:solidFill>
                <a:latin typeface="Montserrat"/>
              </a:rPr>
              <a:t>doux</a:t>
            </a:r>
            <a:r>
              <a:rPr lang="en-US" sz="2300" dirty="0">
                <a:solidFill>
                  <a:srgbClr val="7A7B7B"/>
                </a:solidFill>
                <a:latin typeface="Montserrat"/>
              </a:rPr>
              <a:t> fait de </a:t>
            </a:r>
            <a:r>
              <a:rPr lang="en-US" sz="2300" dirty="0" err="1">
                <a:solidFill>
                  <a:srgbClr val="7A7B7B"/>
                </a:solidFill>
                <a:latin typeface="Montserrat"/>
              </a:rPr>
              <a:t>lui</a:t>
            </a:r>
            <a:r>
              <a:rPr lang="en-US" sz="2300" dirty="0">
                <a:solidFill>
                  <a:srgbClr val="7A7B7B"/>
                </a:solidFill>
                <a:latin typeface="Montserrat"/>
              </a:rPr>
              <a:t> un </a:t>
            </a:r>
            <a:r>
              <a:rPr lang="en-US" sz="2300" dirty="0" err="1">
                <a:solidFill>
                  <a:srgbClr val="7A7B7B"/>
                </a:solidFill>
                <a:latin typeface="Montserrat"/>
              </a:rPr>
              <a:t>pur</a:t>
            </a:r>
            <a:r>
              <a:rPr lang="en-US" sz="2300" dirty="0">
                <a:solidFill>
                  <a:srgbClr val="7A7B7B"/>
                </a:solidFill>
                <a:latin typeface="Montserrat"/>
              </a:rPr>
              <a:t> </a:t>
            </a:r>
            <a:r>
              <a:rPr lang="en-US" sz="2300" dirty="0" err="1">
                <a:solidFill>
                  <a:srgbClr val="7A7B7B"/>
                </a:solidFill>
                <a:latin typeface="Montserrat"/>
              </a:rPr>
              <a:t>délice</a:t>
            </a:r>
            <a:r>
              <a:rPr lang="en-US" sz="2300" dirty="0">
                <a:solidFill>
                  <a:srgbClr val="7A7B7B"/>
                </a:solidFill>
                <a:latin typeface="Montserrat"/>
              </a:rPr>
              <a:t> pour les </a:t>
            </a:r>
            <a:r>
              <a:rPr lang="en-US" sz="2300" dirty="0" err="1">
                <a:solidFill>
                  <a:srgbClr val="7A7B7B"/>
                </a:solidFill>
                <a:latin typeface="Montserrat"/>
              </a:rPr>
              <a:t>papilles</a:t>
            </a:r>
            <a:endParaRPr lang="en-US" sz="2300" dirty="0">
              <a:solidFill>
                <a:srgbClr val="7A7B7B"/>
              </a:solidFill>
              <a:latin typeface="Montserrat"/>
            </a:endParaRPr>
          </a:p>
        </p:txBody>
      </p:sp>
      <p:sp>
        <p:nvSpPr>
          <p:cNvPr id="9" name="TextBox 9"/>
          <p:cNvSpPr txBox="1"/>
          <p:nvPr/>
        </p:nvSpPr>
        <p:spPr>
          <a:xfrm>
            <a:off x="5704705" y="1075597"/>
            <a:ext cx="6378781" cy="1650452"/>
          </a:xfrm>
          <a:prstGeom prst="rect">
            <a:avLst/>
          </a:prstGeom>
        </p:spPr>
        <p:txBody>
          <a:bodyPr lIns="0" tIns="0" rIns="0" bIns="0" rtlCol="0" anchor="t">
            <a:spAutoFit/>
          </a:bodyPr>
          <a:lstStyle/>
          <a:p>
            <a:pPr algn="ctr">
              <a:lnSpc>
                <a:spcPts val="14750"/>
              </a:lnSpc>
            </a:pPr>
            <a:r>
              <a:rPr lang="en-US" sz="5900" b="1" dirty="0">
                <a:solidFill>
                  <a:srgbClr val="069D47"/>
                </a:solidFill>
                <a:latin typeface="Amsterdam Four"/>
              </a:rPr>
              <a:t>Reason to believe</a:t>
            </a:r>
          </a:p>
        </p:txBody>
      </p:sp>
      <p:sp>
        <p:nvSpPr>
          <p:cNvPr id="10" name="TextBox 10"/>
          <p:cNvSpPr txBox="1"/>
          <p:nvPr/>
        </p:nvSpPr>
        <p:spPr>
          <a:xfrm>
            <a:off x="2502614" y="6503186"/>
            <a:ext cx="3603908" cy="478593"/>
          </a:xfrm>
          <a:prstGeom prst="rect">
            <a:avLst/>
          </a:prstGeom>
        </p:spPr>
        <p:txBody>
          <a:bodyPr lIns="0" tIns="0" rIns="0" bIns="0" rtlCol="0" anchor="t">
            <a:spAutoFit/>
          </a:bodyPr>
          <a:lstStyle/>
          <a:p>
            <a:pPr algn="ctr">
              <a:lnSpc>
                <a:spcPts val="4200"/>
              </a:lnSpc>
              <a:spcBef>
                <a:spcPct val="0"/>
              </a:spcBef>
            </a:pPr>
            <a:r>
              <a:rPr lang="en-US" sz="3000" dirty="0" err="1">
                <a:solidFill>
                  <a:srgbClr val="069D47"/>
                </a:solidFill>
                <a:latin typeface="Montserrat Classic"/>
              </a:rPr>
              <a:t>Yogoo</a:t>
            </a:r>
            <a:r>
              <a:rPr lang="en-US" sz="3000" dirty="0">
                <a:solidFill>
                  <a:srgbClr val="069D47"/>
                </a:solidFill>
                <a:latin typeface="Montserrat Classic"/>
              </a:rPr>
              <a:t> experience </a:t>
            </a:r>
          </a:p>
        </p:txBody>
      </p:sp>
      <p:sp>
        <p:nvSpPr>
          <p:cNvPr id="11" name="TextBox 11"/>
          <p:cNvSpPr txBox="1"/>
          <p:nvPr/>
        </p:nvSpPr>
        <p:spPr>
          <a:xfrm>
            <a:off x="1981200" y="7572375"/>
            <a:ext cx="4648200" cy="2030684"/>
          </a:xfrm>
          <a:prstGeom prst="rect">
            <a:avLst/>
          </a:prstGeom>
        </p:spPr>
        <p:txBody>
          <a:bodyPr wrap="square" lIns="0" tIns="0" rIns="0" bIns="0" rtlCol="0" anchor="t">
            <a:spAutoFit/>
          </a:bodyPr>
          <a:lstStyle/>
          <a:p>
            <a:pPr algn="ctr">
              <a:lnSpc>
                <a:spcPct val="150000"/>
              </a:lnSpc>
            </a:pPr>
            <a:r>
              <a:rPr lang="en-US" dirty="0">
                <a:solidFill>
                  <a:srgbClr val="7A7B7B"/>
                </a:solidFill>
                <a:latin typeface="Montserrat"/>
              </a:rPr>
              <a:t>la Meilleur experience </a:t>
            </a:r>
            <a:r>
              <a:rPr lang="en-US" dirty="0" err="1">
                <a:solidFill>
                  <a:srgbClr val="7A7B7B"/>
                </a:solidFill>
                <a:latin typeface="Montserrat"/>
              </a:rPr>
              <a:t>consommateur</a:t>
            </a:r>
            <a:r>
              <a:rPr lang="en-US" dirty="0">
                <a:solidFill>
                  <a:srgbClr val="7A7B7B"/>
                </a:solidFill>
                <a:latin typeface="Montserrat"/>
              </a:rPr>
              <a:t> de yogo </a:t>
            </a:r>
            <a:r>
              <a:rPr lang="en-US" dirty="0" err="1">
                <a:solidFill>
                  <a:srgbClr val="7A7B7B"/>
                </a:solidFill>
                <a:latin typeface="Montserrat"/>
              </a:rPr>
              <a:t>est</a:t>
            </a:r>
            <a:r>
              <a:rPr lang="en-US" dirty="0">
                <a:solidFill>
                  <a:srgbClr val="7A7B7B"/>
                </a:solidFill>
                <a:latin typeface="Montserrat"/>
              </a:rPr>
              <a:t> de le </a:t>
            </a:r>
            <a:r>
              <a:rPr lang="en-US" dirty="0" err="1">
                <a:solidFill>
                  <a:srgbClr val="7A7B7B"/>
                </a:solidFill>
                <a:latin typeface="Montserrat"/>
              </a:rPr>
              <a:t>boire</a:t>
            </a:r>
            <a:r>
              <a:rPr lang="en-US" dirty="0">
                <a:solidFill>
                  <a:srgbClr val="7A7B7B"/>
                </a:solidFill>
                <a:latin typeface="Montserrat"/>
              </a:rPr>
              <a:t> frais pour </a:t>
            </a:r>
            <a:r>
              <a:rPr lang="en-US" dirty="0" err="1">
                <a:solidFill>
                  <a:srgbClr val="7A7B7B"/>
                </a:solidFill>
                <a:latin typeface="Montserrat"/>
              </a:rPr>
              <a:t>mieux</a:t>
            </a:r>
            <a:r>
              <a:rPr lang="en-US" dirty="0">
                <a:solidFill>
                  <a:srgbClr val="7A7B7B"/>
                </a:solidFill>
                <a:latin typeface="Montserrat"/>
              </a:rPr>
              <a:t> </a:t>
            </a:r>
            <a:r>
              <a:rPr lang="en-US" dirty="0" err="1">
                <a:solidFill>
                  <a:srgbClr val="7A7B7B"/>
                </a:solidFill>
                <a:latin typeface="Montserrat"/>
              </a:rPr>
              <a:t>apprecier</a:t>
            </a:r>
            <a:r>
              <a:rPr lang="en-US" dirty="0">
                <a:solidFill>
                  <a:srgbClr val="7A7B7B"/>
                </a:solidFill>
                <a:latin typeface="Montserrat"/>
              </a:rPr>
              <a:t> son </a:t>
            </a:r>
            <a:r>
              <a:rPr lang="en-US" dirty="0" err="1">
                <a:solidFill>
                  <a:srgbClr val="7A7B7B"/>
                </a:solidFill>
                <a:latin typeface="Montserrat"/>
              </a:rPr>
              <a:t>goût</a:t>
            </a:r>
            <a:r>
              <a:rPr lang="en-US" dirty="0">
                <a:solidFill>
                  <a:srgbClr val="7A7B7B"/>
                </a:solidFill>
                <a:latin typeface="Montserrat"/>
              </a:rPr>
              <a:t> de yaourt; </a:t>
            </a:r>
            <a:r>
              <a:rPr lang="en-US" dirty="0" err="1">
                <a:solidFill>
                  <a:srgbClr val="7A7B7B"/>
                </a:solidFill>
                <a:latin typeface="Montserrat"/>
              </a:rPr>
              <a:t>toutefois</a:t>
            </a:r>
            <a:r>
              <a:rPr lang="en-US" dirty="0">
                <a:solidFill>
                  <a:srgbClr val="7A7B7B"/>
                </a:solidFill>
                <a:latin typeface="Montserrat"/>
              </a:rPr>
              <a:t> </a:t>
            </a:r>
            <a:r>
              <a:rPr lang="en-US" dirty="0" err="1">
                <a:solidFill>
                  <a:srgbClr val="7A7B7B"/>
                </a:solidFill>
                <a:latin typeface="Montserrat"/>
              </a:rPr>
              <a:t>yogoo</a:t>
            </a:r>
            <a:r>
              <a:rPr lang="en-US" dirty="0">
                <a:solidFill>
                  <a:srgbClr val="7A7B7B"/>
                </a:solidFill>
                <a:latin typeface="Montserrat"/>
              </a:rPr>
              <a:t> </a:t>
            </a:r>
            <a:r>
              <a:rPr lang="en-US" dirty="0" err="1">
                <a:solidFill>
                  <a:srgbClr val="7A7B7B"/>
                </a:solidFill>
                <a:latin typeface="Montserrat"/>
              </a:rPr>
              <a:t>peut</a:t>
            </a:r>
            <a:r>
              <a:rPr lang="en-US" dirty="0">
                <a:solidFill>
                  <a:srgbClr val="7A7B7B"/>
                </a:solidFill>
                <a:latin typeface="Montserrat"/>
              </a:rPr>
              <a:t> se </a:t>
            </a:r>
            <a:r>
              <a:rPr lang="en-US" dirty="0" err="1">
                <a:solidFill>
                  <a:srgbClr val="7A7B7B"/>
                </a:solidFill>
                <a:latin typeface="Montserrat"/>
              </a:rPr>
              <a:t>boire</a:t>
            </a:r>
            <a:r>
              <a:rPr lang="en-US" dirty="0">
                <a:solidFill>
                  <a:srgbClr val="7A7B7B"/>
                </a:solidFill>
                <a:latin typeface="Montserrat"/>
              </a:rPr>
              <a:t> frais </a:t>
            </a:r>
            <a:r>
              <a:rPr lang="en-US" dirty="0" err="1">
                <a:solidFill>
                  <a:srgbClr val="7A7B7B"/>
                </a:solidFill>
                <a:latin typeface="Montserrat"/>
              </a:rPr>
              <a:t>ou</a:t>
            </a:r>
            <a:r>
              <a:rPr lang="en-US" dirty="0">
                <a:solidFill>
                  <a:srgbClr val="7A7B7B"/>
                </a:solidFill>
                <a:latin typeface="Montserrat"/>
              </a:rPr>
              <a:t> à temperature </a:t>
            </a:r>
            <a:r>
              <a:rPr lang="en-US" dirty="0" err="1">
                <a:solidFill>
                  <a:srgbClr val="7A7B7B"/>
                </a:solidFill>
                <a:latin typeface="Montserrat"/>
              </a:rPr>
              <a:t>embiante</a:t>
            </a:r>
            <a:endParaRPr lang="en-US" dirty="0">
              <a:solidFill>
                <a:srgbClr val="7A7B7B"/>
              </a:solidFill>
              <a:latin typeface="Montserrat"/>
            </a:endParaRPr>
          </a:p>
        </p:txBody>
      </p:sp>
      <p:sp>
        <p:nvSpPr>
          <p:cNvPr id="12" name="TextBox 12"/>
          <p:cNvSpPr txBox="1"/>
          <p:nvPr/>
        </p:nvSpPr>
        <p:spPr>
          <a:xfrm>
            <a:off x="7135671" y="6611470"/>
            <a:ext cx="4016658" cy="523875"/>
          </a:xfrm>
          <a:prstGeom prst="rect">
            <a:avLst/>
          </a:prstGeom>
        </p:spPr>
        <p:txBody>
          <a:bodyPr lIns="0" tIns="0" rIns="0" bIns="0" rtlCol="0" anchor="t">
            <a:spAutoFit/>
          </a:bodyPr>
          <a:lstStyle/>
          <a:p>
            <a:pPr algn="ctr">
              <a:lnSpc>
                <a:spcPts val="4200"/>
              </a:lnSpc>
              <a:spcBef>
                <a:spcPct val="0"/>
              </a:spcBef>
            </a:pPr>
            <a:r>
              <a:rPr lang="en-US" sz="3000">
                <a:solidFill>
                  <a:srgbClr val="069D47"/>
                </a:solidFill>
                <a:latin typeface="Montserrat Classic"/>
              </a:rPr>
              <a:t>Du pur lait de vâche</a:t>
            </a:r>
          </a:p>
        </p:txBody>
      </p:sp>
      <p:sp>
        <p:nvSpPr>
          <p:cNvPr id="13" name="TextBox 13"/>
          <p:cNvSpPr txBox="1"/>
          <p:nvPr/>
        </p:nvSpPr>
        <p:spPr>
          <a:xfrm>
            <a:off x="7205530" y="7572375"/>
            <a:ext cx="4453071" cy="1615186"/>
          </a:xfrm>
          <a:prstGeom prst="rect">
            <a:avLst/>
          </a:prstGeom>
        </p:spPr>
        <p:txBody>
          <a:bodyPr wrap="square" lIns="0" tIns="0" rIns="0" bIns="0" rtlCol="0" anchor="t">
            <a:spAutoFit/>
          </a:bodyPr>
          <a:lstStyle/>
          <a:p>
            <a:pPr algn="ctr">
              <a:lnSpc>
                <a:spcPct val="150000"/>
              </a:lnSpc>
            </a:pPr>
            <a:r>
              <a:rPr lang="en-US" dirty="0">
                <a:solidFill>
                  <a:srgbClr val="7A7B7B"/>
                </a:solidFill>
                <a:latin typeface="Montserrat"/>
              </a:rPr>
              <a:t>Fait à </a:t>
            </a:r>
            <a:r>
              <a:rPr lang="en-US" dirty="0" err="1">
                <a:solidFill>
                  <a:srgbClr val="7A7B7B"/>
                </a:solidFill>
                <a:latin typeface="Montserrat"/>
              </a:rPr>
              <a:t>partir</a:t>
            </a:r>
            <a:r>
              <a:rPr lang="en-US" dirty="0">
                <a:solidFill>
                  <a:srgbClr val="7A7B7B"/>
                </a:solidFill>
                <a:latin typeface="Montserrat"/>
              </a:rPr>
              <a:t> de lait de </a:t>
            </a:r>
            <a:r>
              <a:rPr lang="en-US" dirty="0" err="1">
                <a:solidFill>
                  <a:srgbClr val="7A7B7B"/>
                </a:solidFill>
                <a:latin typeface="Montserrat"/>
              </a:rPr>
              <a:t>vache</a:t>
            </a:r>
            <a:r>
              <a:rPr lang="en-US" dirty="0">
                <a:solidFill>
                  <a:srgbClr val="7A7B7B"/>
                </a:solidFill>
                <a:latin typeface="Montserrat"/>
              </a:rPr>
              <a:t> frais de Qualité </a:t>
            </a:r>
            <a:r>
              <a:rPr lang="en-US" dirty="0" err="1">
                <a:solidFill>
                  <a:srgbClr val="7A7B7B"/>
                </a:solidFill>
                <a:latin typeface="Montserrat"/>
              </a:rPr>
              <a:t>superieure</a:t>
            </a:r>
            <a:r>
              <a:rPr lang="en-US" dirty="0">
                <a:solidFill>
                  <a:srgbClr val="7A7B7B"/>
                </a:solidFill>
                <a:latin typeface="Montserrat"/>
              </a:rPr>
              <a:t>. Il </a:t>
            </a:r>
            <a:r>
              <a:rPr lang="en-US" dirty="0" err="1">
                <a:solidFill>
                  <a:srgbClr val="7A7B7B"/>
                </a:solidFill>
                <a:latin typeface="Montserrat"/>
              </a:rPr>
              <a:t>est</a:t>
            </a:r>
            <a:r>
              <a:rPr lang="en-US" dirty="0">
                <a:solidFill>
                  <a:srgbClr val="7A7B7B"/>
                </a:solidFill>
                <a:latin typeface="Montserrat"/>
              </a:rPr>
              <a:t> riche </a:t>
            </a:r>
            <a:r>
              <a:rPr lang="en-US" dirty="0" err="1">
                <a:solidFill>
                  <a:srgbClr val="7A7B7B"/>
                </a:solidFill>
                <a:latin typeface="Montserrat"/>
              </a:rPr>
              <a:t>en</a:t>
            </a:r>
            <a:r>
              <a:rPr lang="en-US" dirty="0">
                <a:solidFill>
                  <a:srgbClr val="7A7B7B"/>
                </a:solidFill>
                <a:latin typeface="Montserrat"/>
              </a:rPr>
              <a:t> nutriments et </a:t>
            </a:r>
            <a:r>
              <a:rPr lang="en-US" dirty="0" err="1">
                <a:solidFill>
                  <a:srgbClr val="7A7B7B"/>
                </a:solidFill>
                <a:latin typeface="Montserrat"/>
              </a:rPr>
              <a:t>vitamimes</a:t>
            </a:r>
            <a:r>
              <a:rPr lang="en-US" dirty="0">
                <a:solidFill>
                  <a:srgbClr val="7A7B7B"/>
                </a:solidFill>
                <a:latin typeface="Montserrat"/>
              </a:rPr>
              <a:t> utils pour </a:t>
            </a:r>
            <a:r>
              <a:rPr lang="en-US" dirty="0" err="1">
                <a:solidFill>
                  <a:srgbClr val="7A7B7B"/>
                </a:solidFill>
                <a:latin typeface="Montserrat"/>
              </a:rPr>
              <a:t>une</a:t>
            </a:r>
            <a:r>
              <a:rPr lang="en-US" dirty="0">
                <a:solidFill>
                  <a:srgbClr val="7A7B7B"/>
                </a:solidFill>
                <a:latin typeface="Montserrat"/>
              </a:rPr>
              <a:t> alimentation </a:t>
            </a:r>
            <a:r>
              <a:rPr lang="en-US" dirty="0" err="1">
                <a:solidFill>
                  <a:srgbClr val="7A7B7B"/>
                </a:solidFill>
                <a:latin typeface="Montserrat"/>
              </a:rPr>
              <a:t>equilibrée</a:t>
            </a:r>
            <a:endParaRPr lang="en-US" dirty="0">
              <a:solidFill>
                <a:srgbClr val="7A7B7B"/>
              </a:solidFill>
              <a:latin typeface="Montserrat"/>
            </a:endParaRPr>
          </a:p>
        </p:txBody>
      </p:sp>
      <p:sp>
        <p:nvSpPr>
          <p:cNvPr id="14" name="TextBox 14"/>
          <p:cNvSpPr txBox="1"/>
          <p:nvPr/>
        </p:nvSpPr>
        <p:spPr>
          <a:xfrm>
            <a:off x="12333391" y="6611470"/>
            <a:ext cx="4252322" cy="523875"/>
          </a:xfrm>
          <a:prstGeom prst="rect">
            <a:avLst/>
          </a:prstGeom>
        </p:spPr>
        <p:txBody>
          <a:bodyPr lIns="0" tIns="0" rIns="0" bIns="0" rtlCol="0" anchor="t">
            <a:spAutoFit/>
          </a:bodyPr>
          <a:lstStyle/>
          <a:p>
            <a:pPr algn="ctr">
              <a:lnSpc>
                <a:spcPts val="4200"/>
              </a:lnSpc>
              <a:spcBef>
                <a:spcPct val="0"/>
              </a:spcBef>
            </a:pPr>
            <a:r>
              <a:rPr lang="en-US" sz="3000" dirty="0">
                <a:solidFill>
                  <a:srgbClr val="069D47"/>
                </a:solidFill>
                <a:latin typeface="Montserrat Classic"/>
              </a:rPr>
              <a:t>Yogoo c'est </a:t>
            </a:r>
            <a:r>
              <a:rPr lang="en-US" sz="3000" dirty="0" err="1">
                <a:solidFill>
                  <a:srgbClr val="069D47"/>
                </a:solidFill>
                <a:latin typeface="Montserrat Classic"/>
              </a:rPr>
              <a:t>onctueux</a:t>
            </a:r>
            <a:endParaRPr lang="en-US" sz="3000" dirty="0">
              <a:solidFill>
                <a:srgbClr val="069D47"/>
              </a:solidFill>
              <a:latin typeface="Montserrat Classic"/>
            </a:endParaRPr>
          </a:p>
        </p:txBody>
      </p:sp>
      <p:pic>
        <p:nvPicPr>
          <p:cNvPr id="15" name="Image" descr="Image">
            <a:extLst>
              <a:ext uri="{FF2B5EF4-FFF2-40B4-BE49-F238E27FC236}">
                <a16:creationId xmlns:a16="http://schemas.microsoft.com/office/drawing/2014/main" id="{47F1F578-C638-4E8F-D72A-E7DAB32C11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634" y="9300396"/>
            <a:ext cx="1703941" cy="484484"/>
          </a:xfrm>
          <a:prstGeom prst="rect">
            <a:avLst/>
          </a:prstGeom>
          <a:ln w="12700">
            <a:miter lim="400000"/>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Default Theme">
  <a:themeElements>
    <a:clrScheme name="Simple GP">
      <a:dk1>
        <a:srgbClr val="7F7F7F"/>
      </a:dk1>
      <a:lt1>
        <a:srgbClr val="FFFFFF"/>
      </a:lt1>
      <a:dk2>
        <a:srgbClr val="000000"/>
      </a:dk2>
      <a:lt2>
        <a:srgbClr val="FFFFFF"/>
      </a:lt2>
      <a:accent1>
        <a:srgbClr val="000000"/>
      </a:accent1>
      <a:accent2>
        <a:srgbClr val="8FA2AA"/>
      </a:accent2>
      <a:accent3>
        <a:srgbClr val="545557"/>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5489</TotalTime>
  <Words>2127</Words>
  <Application>Microsoft Office PowerPoint</Application>
  <PresentationFormat>Personnalisé</PresentationFormat>
  <Paragraphs>220</Paragraphs>
  <Slides>36</Slides>
  <Notes>5</Notes>
  <HiddenSlides>0</HiddenSlides>
  <MMClips>2</MMClips>
  <ScaleCrop>false</ScaleCrop>
  <HeadingPairs>
    <vt:vector size="6" baseType="variant">
      <vt:variant>
        <vt:lpstr>Polices utilisées</vt:lpstr>
      </vt:variant>
      <vt:variant>
        <vt:i4>18</vt:i4>
      </vt:variant>
      <vt:variant>
        <vt:lpstr>Thème</vt:lpstr>
      </vt:variant>
      <vt:variant>
        <vt:i4>5</vt:i4>
      </vt:variant>
      <vt:variant>
        <vt:lpstr>Titres des diapositives</vt:lpstr>
      </vt:variant>
      <vt:variant>
        <vt:i4>36</vt:i4>
      </vt:variant>
    </vt:vector>
  </HeadingPairs>
  <TitlesOfParts>
    <vt:vector size="59" baseType="lpstr">
      <vt:lpstr>Calibri Light</vt:lpstr>
      <vt:lpstr>Montserrat</vt:lpstr>
      <vt:lpstr>Calibri</vt:lpstr>
      <vt:lpstr>Montserrat Bold</vt:lpstr>
      <vt:lpstr>Poppins</vt:lpstr>
      <vt:lpstr>Corbel</vt:lpstr>
      <vt:lpstr>Amsterdam Four</vt:lpstr>
      <vt:lpstr>Helvetica Neue</vt:lpstr>
      <vt:lpstr>Helvetica Neue Medium</vt:lpstr>
      <vt:lpstr>PMingLiU-ExtB</vt:lpstr>
      <vt:lpstr>Poppins Bold</vt:lpstr>
      <vt:lpstr>Lato Light</vt:lpstr>
      <vt:lpstr>Arial</vt:lpstr>
      <vt:lpstr>Verdana</vt:lpstr>
      <vt:lpstr>Abadi Extra Light</vt:lpstr>
      <vt:lpstr>Trebuchet MS</vt:lpstr>
      <vt:lpstr>Montserrat Classic</vt:lpstr>
      <vt:lpstr>Montserrat Hairline</vt:lpstr>
      <vt:lpstr>Office Theme</vt:lpstr>
      <vt:lpstr>21_BasicWhite</vt:lpstr>
      <vt:lpstr>22_BasicWhite</vt:lpstr>
      <vt:lpstr>Default Theme</vt:lpstr>
      <vt:lpstr>1_Office Theme</vt:lpstr>
      <vt:lpstr>BONNET ROUGE YOGOO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Yogoo</dc:title>
  <dc:creator>DELL</dc:creator>
  <cp:lastModifiedBy>DELL</cp:lastModifiedBy>
  <cp:revision>11</cp:revision>
  <dcterms:created xsi:type="dcterms:W3CDTF">2006-08-16T00:00:00Z</dcterms:created>
  <dcterms:modified xsi:type="dcterms:W3CDTF">2023-08-22T09:06:57Z</dcterms:modified>
  <dc:identifier>DAFqrKK-RhE</dc:identifier>
</cp:coreProperties>
</file>