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90" r:id="rId3"/>
    <p:sldMasterId id="2147483702" r:id="rId4"/>
    <p:sldMasterId id="2147483714" r:id="rId5"/>
    <p:sldMasterId id="2147483726" r:id="rId6"/>
    <p:sldMasterId id="2147483744" r:id="rId7"/>
  </p:sldMasterIdLst>
  <p:notesMasterIdLst>
    <p:notesMasterId r:id="rId51"/>
  </p:notesMasterIdLst>
  <p:sldIdLst>
    <p:sldId id="256" r:id="rId8"/>
    <p:sldId id="270" r:id="rId9"/>
    <p:sldId id="273" r:id="rId10"/>
    <p:sldId id="272" r:id="rId11"/>
    <p:sldId id="279" r:id="rId12"/>
    <p:sldId id="277" r:id="rId13"/>
    <p:sldId id="285" r:id="rId14"/>
    <p:sldId id="281" r:id="rId15"/>
    <p:sldId id="286" r:id="rId16"/>
    <p:sldId id="288" r:id="rId17"/>
    <p:sldId id="312" r:id="rId18"/>
    <p:sldId id="291" r:id="rId19"/>
    <p:sldId id="303" r:id="rId20"/>
    <p:sldId id="292" r:id="rId21"/>
    <p:sldId id="293" r:id="rId22"/>
    <p:sldId id="294" r:id="rId23"/>
    <p:sldId id="295" r:id="rId24"/>
    <p:sldId id="298" r:id="rId25"/>
    <p:sldId id="296" r:id="rId26"/>
    <p:sldId id="297" r:id="rId27"/>
    <p:sldId id="299" r:id="rId28"/>
    <p:sldId id="301" r:id="rId29"/>
    <p:sldId id="287" r:id="rId30"/>
    <p:sldId id="300" r:id="rId31"/>
    <p:sldId id="302" r:id="rId32"/>
    <p:sldId id="304" r:id="rId33"/>
    <p:sldId id="305" r:id="rId34"/>
    <p:sldId id="306" r:id="rId35"/>
    <p:sldId id="307" r:id="rId36"/>
    <p:sldId id="308" r:id="rId37"/>
    <p:sldId id="309" r:id="rId38"/>
    <p:sldId id="310" r:id="rId39"/>
    <p:sldId id="311" r:id="rId40"/>
    <p:sldId id="315" r:id="rId41"/>
    <p:sldId id="324" r:id="rId42"/>
    <p:sldId id="316" r:id="rId43"/>
    <p:sldId id="317" r:id="rId44"/>
    <p:sldId id="318" r:id="rId45"/>
    <p:sldId id="319" r:id="rId46"/>
    <p:sldId id="321" r:id="rId47"/>
    <p:sldId id="322" r:id="rId48"/>
    <p:sldId id="323" r:id="rId49"/>
    <p:sldId id="269" r:id="rId50"/>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80"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_rels/data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8F6E4-0DA9-4F7D-92CA-41EB7924EE0A}" type="doc">
      <dgm:prSet loTypeId="urn:microsoft.com/office/officeart/2009/3/layout/RandomtoResultProcess" loCatId="process" qsTypeId="urn:microsoft.com/office/officeart/2005/8/quickstyle/simple1" qsCatId="simple" csTypeId="urn:microsoft.com/office/officeart/2005/8/colors/colorful5" csCatId="colorful"/>
      <dgm:spPr/>
      <dgm:t>
        <a:bodyPr/>
        <a:lstStyle/>
        <a:p>
          <a:endParaRPr lang="fr-FR"/>
        </a:p>
      </dgm:t>
    </dgm:pt>
    <dgm:pt modelId="{D8EB5797-96A4-436B-9006-8E57E6DFED05}">
      <dgm:prSet/>
      <dgm:spPr/>
      <dgm:t>
        <a:bodyPr/>
        <a:lstStyle/>
        <a:p>
          <a:pPr rtl="0"/>
          <a:r>
            <a:rPr lang="fr-FR" b="1" i="0" baseline="0" smtClean="0">
              <a:solidFill>
                <a:schemeClr val="bg1"/>
              </a:solidFill>
            </a:rPr>
            <a:t>Qualité Supérieure : </a:t>
          </a:r>
          <a:r>
            <a:rPr lang="fr-FR" i="0" baseline="0" smtClean="0">
              <a:solidFill>
                <a:schemeClr val="bg1"/>
              </a:solidFill>
            </a:rPr>
            <a:t>Mettre en avant les ingrédients de haute qualité pour valoriser la rigeur au niveau de la production.</a:t>
          </a:r>
          <a:endParaRPr lang="fr-FR">
            <a:solidFill>
              <a:schemeClr val="bg1"/>
            </a:solidFill>
          </a:endParaRPr>
        </a:p>
      </dgm:t>
    </dgm:pt>
    <dgm:pt modelId="{D910D7D4-AFBE-408B-8E31-09A37B465B6E}" type="parTrans" cxnId="{59EEF10B-DA0A-42D4-87AC-BA1A901CD82F}">
      <dgm:prSet/>
      <dgm:spPr/>
      <dgm:t>
        <a:bodyPr/>
        <a:lstStyle/>
        <a:p>
          <a:endParaRPr lang="fr-FR">
            <a:solidFill>
              <a:schemeClr val="bg1"/>
            </a:solidFill>
          </a:endParaRPr>
        </a:p>
      </dgm:t>
    </dgm:pt>
    <dgm:pt modelId="{2825CFBB-9C70-4A2C-833F-629D2A7505EC}" type="sibTrans" cxnId="{59EEF10B-DA0A-42D4-87AC-BA1A901CD82F}">
      <dgm:prSet/>
      <dgm:spPr/>
      <dgm:t>
        <a:bodyPr/>
        <a:lstStyle/>
        <a:p>
          <a:endParaRPr lang="fr-FR">
            <a:solidFill>
              <a:schemeClr val="bg1"/>
            </a:solidFill>
          </a:endParaRPr>
        </a:p>
      </dgm:t>
    </dgm:pt>
    <dgm:pt modelId="{19DCF7FC-8F9C-4BD1-9A42-560D9B25B5B9}">
      <dgm:prSet/>
      <dgm:spPr/>
      <dgm:t>
        <a:bodyPr/>
        <a:lstStyle/>
        <a:p>
          <a:pPr rtl="0"/>
          <a:r>
            <a:rPr lang="fr-FR" b="1" i="0" baseline="0" smtClean="0">
              <a:solidFill>
                <a:schemeClr val="bg1"/>
              </a:solidFill>
            </a:rPr>
            <a:t>Goût Exquis : </a:t>
          </a:r>
          <a:r>
            <a:rPr lang="fr-FR" i="0" baseline="0" smtClean="0">
              <a:solidFill>
                <a:schemeClr val="bg1"/>
              </a:solidFill>
            </a:rPr>
            <a:t>Souligner le goût délicieux et authentique qui donne envie</a:t>
          </a:r>
          <a:endParaRPr lang="fr-FR">
            <a:solidFill>
              <a:schemeClr val="bg1"/>
            </a:solidFill>
          </a:endParaRPr>
        </a:p>
      </dgm:t>
    </dgm:pt>
    <dgm:pt modelId="{B9697EED-9C7A-4D0D-95FA-A19FAA04890B}" type="parTrans" cxnId="{EB7140C0-8FE3-4F24-B0DC-586489995416}">
      <dgm:prSet/>
      <dgm:spPr/>
      <dgm:t>
        <a:bodyPr/>
        <a:lstStyle/>
        <a:p>
          <a:endParaRPr lang="fr-FR">
            <a:solidFill>
              <a:schemeClr val="bg1"/>
            </a:solidFill>
          </a:endParaRPr>
        </a:p>
      </dgm:t>
    </dgm:pt>
    <dgm:pt modelId="{F622F1E4-7A23-48C8-9BCE-EB3AA1D4ED4F}" type="sibTrans" cxnId="{EB7140C0-8FE3-4F24-B0DC-586489995416}">
      <dgm:prSet/>
      <dgm:spPr/>
      <dgm:t>
        <a:bodyPr/>
        <a:lstStyle/>
        <a:p>
          <a:endParaRPr lang="fr-FR">
            <a:solidFill>
              <a:schemeClr val="bg1"/>
            </a:solidFill>
          </a:endParaRPr>
        </a:p>
      </dgm:t>
    </dgm:pt>
    <dgm:pt modelId="{D6CC0612-9012-484F-9C5F-03906389EA41}">
      <dgm:prSet/>
      <dgm:spPr/>
      <dgm:t>
        <a:bodyPr/>
        <a:lstStyle/>
        <a:p>
          <a:pPr rtl="0"/>
          <a:r>
            <a:rPr lang="fr-FR" b="1" i="0" baseline="0" smtClean="0">
              <a:solidFill>
                <a:schemeClr val="bg1"/>
              </a:solidFill>
            </a:rPr>
            <a:t>Retour Tant Attendu : </a:t>
          </a:r>
          <a:r>
            <a:rPr lang="fr-FR" i="0" baseline="0" smtClean="0">
              <a:solidFill>
                <a:schemeClr val="bg1"/>
              </a:solidFill>
            </a:rPr>
            <a:t>Créer un sentiment de nostalgie et d’impatience</a:t>
          </a:r>
          <a:r>
            <a:rPr lang="fr-FR" i="0" smtClean="0">
              <a:solidFill>
                <a:schemeClr val="bg1"/>
              </a:solidFill>
            </a:rPr>
            <a:t> </a:t>
          </a:r>
          <a:r>
            <a:rPr lang="fr-FR" i="0" baseline="0" smtClean="0">
              <a:solidFill>
                <a:schemeClr val="bg1"/>
              </a:solidFill>
            </a:rPr>
            <a:t> autour du retour du produit.</a:t>
          </a:r>
          <a:endParaRPr lang="fr-FR">
            <a:solidFill>
              <a:schemeClr val="bg1"/>
            </a:solidFill>
          </a:endParaRPr>
        </a:p>
      </dgm:t>
    </dgm:pt>
    <dgm:pt modelId="{FA29A5FF-DABA-4FDF-9F96-1CC1A236519D}" type="parTrans" cxnId="{AB60313D-1825-4A34-9F6C-DC57E4249A56}">
      <dgm:prSet/>
      <dgm:spPr/>
      <dgm:t>
        <a:bodyPr/>
        <a:lstStyle/>
        <a:p>
          <a:endParaRPr lang="fr-FR">
            <a:solidFill>
              <a:schemeClr val="bg1"/>
            </a:solidFill>
          </a:endParaRPr>
        </a:p>
      </dgm:t>
    </dgm:pt>
    <dgm:pt modelId="{3A7E0518-23B2-4F36-BB6B-517BB5B52CB6}" type="sibTrans" cxnId="{AB60313D-1825-4A34-9F6C-DC57E4249A56}">
      <dgm:prSet/>
      <dgm:spPr/>
      <dgm:t>
        <a:bodyPr/>
        <a:lstStyle/>
        <a:p>
          <a:endParaRPr lang="fr-FR">
            <a:solidFill>
              <a:schemeClr val="bg1"/>
            </a:solidFill>
          </a:endParaRPr>
        </a:p>
      </dgm:t>
    </dgm:pt>
    <dgm:pt modelId="{9581D041-8FAA-46B3-A9D5-35911B12B45B}" type="pres">
      <dgm:prSet presAssocID="{A6E8F6E4-0DA9-4F7D-92CA-41EB7924EE0A}" presName="Name0" presStyleCnt="0">
        <dgm:presLayoutVars>
          <dgm:dir/>
          <dgm:animOne val="branch"/>
          <dgm:animLvl val="lvl"/>
        </dgm:presLayoutVars>
      </dgm:prSet>
      <dgm:spPr/>
      <dgm:t>
        <a:bodyPr/>
        <a:lstStyle/>
        <a:p>
          <a:endParaRPr lang="fr-FR"/>
        </a:p>
      </dgm:t>
    </dgm:pt>
    <dgm:pt modelId="{CFA08A49-627F-4EFB-B20E-8BF43BF8F2B6}" type="pres">
      <dgm:prSet presAssocID="{D8EB5797-96A4-436B-9006-8E57E6DFED05}" presName="chaos" presStyleCnt="0"/>
      <dgm:spPr/>
    </dgm:pt>
    <dgm:pt modelId="{01446FE2-27D3-416D-B877-ADF1A6D96D72}" type="pres">
      <dgm:prSet presAssocID="{D8EB5797-96A4-436B-9006-8E57E6DFED05}" presName="parTx1" presStyleLbl="revTx" presStyleIdx="0" presStyleCnt="2"/>
      <dgm:spPr/>
      <dgm:t>
        <a:bodyPr/>
        <a:lstStyle/>
        <a:p>
          <a:endParaRPr lang="fr-FR"/>
        </a:p>
      </dgm:t>
    </dgm:pt>
    <dgm:pt modelId="{AEFBDC25-116C-4B3A-AEAC-AC408E98E3C8}" type="pres">
      <dgm:prSet presAssocID="{D8EB5797-96A4-436B-9006-8E57E6DFED05}" presName="c1" presStyleLbl="node1" presStyleIdx="0" presStyleCnt="19"/>
      <dgm:spPr/>
    </dgm:pt>
    <dgm:pt modelId="{C3783CF1-393C-4305-9E40-452A70E06E0A}" type="pres">
      <dgm:prSet presAssocID="{D8EB5797-96A4-436B-9006-8E57E6DFED05}" presName="c2" presStyleLbl="node1" presStyleIdx="1" presStyleCnt="19"/>
      <dgm:spPr/>
    </dgm:pt>
    <dgm:pt modelId="{C65107B3-B3D0-47D0-A999-8FC0C535BAAB}" type="pres">
      <dgm:prSet presAssocID="{D8EB5797-96A4-436B-9006-8E57E6DFED05}" presName="c3" presStyleLbl="node1" presStyleIdx="2" presStyleCnt="19"/>
      <dgm:spPr/>
    </dgm:pt>
    <dgm:pt modelId="{63C44A93-FC94-4AF8-8D61-177076009399}" type="pres">
      <dgm:prSet presAssocID="{D8EB5797-96A4-436B-9006-8E57E6DFED05}" presName="c4" presStyleLbl="node1" presStyleIdx="3" presStyleCnt="19"/>
      <dgm:spPr/>
    </dgm:pt>
    <dgm:pt modelId="{532C1CBA-03E2-40FC-AE53-FDBA1F977C14}" type="pres">
      <dgm:prSet presAssocID="{D8EB5797-96A4-436B-9006-8E57E6DFED05}" presName="c5" presStyleLbl="node1" presStyleIdx="4" presStyleCnt="19"/>
      <dgm:spPr/>
    </dgm:pt>
    <dgm:pt modelId="{5CB1C35F-7D58-4C7D-9D2E-B5DFFFE9262E}" type="pres">
      <dgm:prSet presAssocID="{D8EB5797-96A4-436B-9006-8E57E6DFED05}" presName="c6" presStyleLbl="node1" presStyleIdx="5" presStyleCnt="19"/>
      <dgm:spPr/>
    </dgm:pt>
    <dgm:pt modelId="{436B51E5-7A25-4B18-A0B8-425B2F077BA4}" type="pres">
      <dgm:prSet presAssocID="{D8EB5797-96A4-436B-9006-8E57E6DFED05}" presName="c7" presStyleLbl="node1" presStyleIdx="6" presStyleCnt="19"/>
      <dgm:spPr/>
    </dgm:pt>
    <dgm:pt modelId="{D80608CE-7517-4B67-AE00-EA4F9FE7EDE0}" type="pres">
      <dgm:prSet presAssocID="{D8EB5797-96A4-436B-9006-8E57E6DFED05}" presName="c8" presStyleLbl="node1" presStyleIdx="7" presStyleCnt="19"/>
      <dgm:spPr/>
    </dgm:pt>
    <dgm:pt modelId="{B92CB54F-DA56-46A1-AE4A-A11B9187EC72}" type="pres">
      <dgm:prSet presAssocID="{D8EB5797-96A4-436B-9006-8E57E6DFED05}" presName="c9" presStyleLbl="node1" presStyleIdx="8" presStyleCnt="19"/>
      <dgm:spPr/>
    </dgm:pt>
    <dgm:pt modelId="{B070E21B-5EEC-493E-8B5B-7FD094F4124A}" type="pres">
      <dgm:prSet presAssocID="{D8EB5797-96A4-436B-9006-8E57E6DFED05}" presName="c10" presStyleLbl="node1" presStyleIdx="9" presStyleCnt="19"/>
      <dgm:spPr/>
    </dgm:pt>
    <dgm:pt modelId="{4DD66D50-9BE3-4D3A-9FA4-F2057F68CDE0}" type="pres">
      <dgm:prSet presAssocID="{D8EB5797-96A4-436B-9006-8E57E6DFED05}" presName="c11" presStyleLbl="node1" presStyleIdx="10" presStyleCnt="19"/>
      <dgm:spPr/>
    </dgm:pt>
    <dgm:pt modelId="{37C0FA8B-CC52-42DE-AA0A-C9357B22ED65}" type="pres">
      <dgm:prSet presAssocID="{D8EB5797-96A4-436B-9006-8E57E6DFED05}" presName="c12" presStyleLbl="node1" presStyleIdx="11" presStyleCnt="19"/>
      <dgm:spPr/>
    </dgm:pt>
    <dgm:pt modelId="{6C34EFDD-BE4B-488E-BE6B-9E7F9844EFB0}" type="pres">
      <dgm:prSet presAssocID="{D8EB5797-96A4-436B-9006-8E57E6DFED05}" presName="c13" presStyleLbl="node1" presStyleIdx="12" presStyleCnt="19"/>
      <dgm:spPr/>
    </dgm:pt>
    <dgm:pt modelId="{E826F724-B0C7-4BCF-AD54-B2CBBAB63672}" type="pres">
      <dgm:prSet presAssocID="{D8EB5797-96A4-436B-9006-8E57E6DFED05}" presName="c14" presStyleLbl="node1" presStyleIdx="13" presStyleCnt="19"/>
      <dgm:spPr/>
    </dgm:pt>
    <dgm:pt modelId="{8D479E1E-E15B-4E15-9317-93CF03FAE0C7}" type="pres">
      <dgm:prSet presAssocID="{D8EB5797-96A4-436B-9006-8E57E6DFED05}" presName="c15" presStyleLbl="node1" presStyleIdx="14" presStyleCnt="19"/>
      <dgm:spPr/>
    </dgm:pt>
    <dgm:pt modelId="{2EA2F221-6B14-4069-B925-3346ECDA83BD}" type="pres">
      <dgm:prSet presAssocID="{D8EB5797-96A4-436B-9006-8E57E6DFED05}" presName="c16" presStyleLbl="node1" presStyleIdx="15" presStyleCnt="19"/>
      <dgm:spPr/>
    </dgm:pt>
    <dgm:pt modelId="{D9B6A043-49C2-4159-ADE0-6BE4DF305CDE}" type="pres">
      <dgm:prSet presAssocID="{D8EB5797-96A4-436B-9006-8E57E6DFED05}" presName="c17" presStyleLbl="node1" presStyleIdx="16" presStyleCnt="19"/>
      <dgm:spPr/>
    </dgm:pt>
    <dgm:pt modelId="{E0A565CF-71F0-4FA3-ACA5-0A63C8BFED8B}" type="pres">
      <dgm:prSet presAssocID="{D8EB5797-96A4-436B-9006-8E57E6DFED05}" presName="c18" presStyleLbl="node1" presStyleIdx="17" presStyleCnt="19"/>
      <dgm:spPr/>
    </dgm:pt>
    <dgm:pt modelId="{B29883D5-CF67-419A-B3C9-1FF4079D51E2}" type="pres">
      <dgm:prSet presAssocID="{2825CFBB-9C70-4A2C-833F-629D2A7505EC}" presName="chevronComposite1" presStyleCnt="0"/>
      <dgm:spPr/>
    </dgm:pt>
    <dgm:pt modelId="{5D666251-B3F3-487B-9B53-488B93B31028}" type="pres">
      <dgm:prSet presAssocID="{2825CFBB-9C70-4A2C-833F-629D2A7505EC}" presName="chevron1" presStyleLbl="sibTrans2D1" presStyleIdx="0" presStyleCnt="2"/>
      <dgm:spPr/>
    </dgm:pt>
    <dgm:pt modelId="{9DD4ECF8-4CC0-4AC5-A4B1-854678287656}" type="pres">
      <dgm:prSet presAssocID="{2825CFBB-9C70-4A2C-833F-629D2A7505EC}" presName="spChevron1" presStyleCnt="0"/>
      <dgm:spPr/>
    </dgm:pt>
    <dgm:pt modelId="{E6B13DCD-24E9-424B-88CC-CD2C485A0204}" type="pres">
      <dgm:prSet presAssocID="{19DCF7FC-8F9C-4BD1-9A42-560D9B25B5B9}" presName="middle" presStyleCnt="0"/>
      <dgm:spPr/>
    </dgm:pt>
    <dgm:pt modelId="{535FD03F-3476-4D17-92A8-C3EA8303919F}" type="pres">
      <dgm:prSet presAssocID="{19DCF7FC-8F9C-4BD1-9A42-560D9B25B5B9}" presName="parTxMid" presStyleLbl="revTx" presStyleIdx="1" presStyleCnt="2"/>
      <dgm:spPr/>
      <dgm:t>
        <a:bodyPr/>
        <a:lstStyle/>
        <a:p>
          <a:endParaRPr lang="fr-FR"/>
        </a:p>
      </dgm:t>
    </dgm:pt>
    <dgm:pt modelId="{D5605563-8C6B-4A12-8ACA-980834C6C43E}" type="pres">
      <dgm:prSet presAssocID="{19DCF7FC-8F9C-4BD1-9A42-560D9B25B5B9}" presName="spMid" presStyleCnt="0"/>
      <dgm:spPr/>
    </dgm:pt>
    <dgm:pt modelId="{76AD7F0B-910F-4375-83B5-DCA878E90553}" type="pres">
      <dgm:prSet presAssocID="{F622F1E4-7A23-48C8-9BCE-EB3AA1D4ED4F}" presName="chevronComposite1" presStyleCnt="0"/>
      <dgm:spPr/>
    </dgm:pt>
    <dgm:pt modelId="{9E99A894-E62D-4415-80A3-A66A489907B3}" type="pres">
      <dgm:prSet presAssocID="{F622F1E4-7A23-48C8-9BCE-EB3AA1D4ED4F}" presName="chevron1" presStyleLbl="sibTrans2D1" presStyleIdx="1" presStyleCnt="2"/>
      <dgm:spPr/>
    </dgm:pt>
    <dgm:pt modelId="{CA2CA932-A096-4747-A47A-9A355B010B32}" type="pres">
      <dgm:prSet presAssocID="{F622F1E4-7A23-48C8-9BCE-EB3AA1D4ED4F}" presName="spChevron1" presStyleCnt="0"/>
      <dgm:spPr/>
    </dgm:pt>
    <dgm:pt modelId="{6CB1854D-F8BF-4B8E-8B41-F359D442DA49}" type="pres">
      <dgm:prSet presAssocID="{D6CC0612-9012-484F-9C5F-03906389EA41}" presName="last" presStyleCnt="0"/>
      <dgm:spPr/>
    </dgm:pt>
    <dgm:pt modelId="{0DB9EF92-C07C-4037-9A77-F7C14EFDC3CD}" type="pres">
      <dgm:prSet presAssocID="{D6CC0612-9012-484F-9C5F-03906389EA41}" presName="circleTx" presStyleLbl="node1" presStyleIdx="18" presStyleCnt="19"/>
      <dgm:spPr/>
      <dgm:t>
        <a:bodyPr/>
        <a:lstStyle/>
        <a:p>
          <a:endParaRPr lang="fr-FR"/>
        </a:p>
      </dgm:t>
    </dgm:pt>
    <dgm:pt modelId="{E3A336BF-BA80-481E-B3E2-9BC88CF1D479}" type="pres">
      <dgm:prSet presAssocID="{D6CC0612-9012-484F-9C5F-03906389EA41}" presName="spN" presStyleCnt="0"/>
      <dgm:spPr/>
    </dgm:pt>
  </dgm:ptLst>
  <dgm:cxnLst>
    <dgm:cxn modelId="{AB60313D-1825-4A34-9F6C-DC57E4249A56}" srcId="{A6E8F6E4-0DA9-4F7D-92CA-41EB7924EE0A}" destId="{D6CC0612-9012-484F-9C5F-03906389EA41}" srcOrd="2" destOrd="0" parTransId="{FA29A5FF-DABA-4FDF-9F96-1CC1A236519D}" sibTransId="{3A7E0518-23B2-4F36-BB6B-517BB5B52CB6}"/>
    <dgm:cxn modelId="{EB7140C0-8FE3-4F24-B0DC-586489995416}" srcId="{A6E8F6E4-0DA9-4F7D-92CA-41EB7924EE0A}" destId="{19DCF7FC-8F9C-4BD1-9A42-560D9B25B5B9}" srcOrd="1" destOrd="0" parTransId="{B9697EED-9C7A-4D0D-95FA-A19FAA04890B}" sibTransId="{F622F1E4-7A23-48C8-9BCE-EB3AA1D4ED4F}"/>
    <dgm:cxn modelId="{8C83A452-FB53-44C1-AD1A-CA275526025D}" type="presOf" srcId="{D8EB5797-96A4-436B-9006-8E57E6DFED05}" destId="{01446FE2-27D3-416D-B877-ADF1A6D96D72}" srcOrd="0" destOrd="0" presId="urn:microsoft.com/office/officeart/2009/3/layout/RandomtoResultProcess"/>
    <dgm:cxn modelId="{ADE2625D-A25C-4D33-A1A0-A96A2D47BD81}" type="presOf" srcId="{D6CC0612-9012-484F-9C5F-03906389EA41}" destId="{0DB9EF92-C07C-4037-9A77-F7C14EFDC3CD}" srcOrd="0" destOrd="0" presId="urn:microsoft.com/office/officeart/2009/3/layout/RandomtoResultProcess"/>
    <dgm:cxn modelId="{59EEF10B-DA0A-42D4-87AC-BA1A901CD82F}" srcId="{A6E8F6E4-0DA9-4F7D-92CA-41EB7924EE0A}" destId="{D8EB5797-96A4-436B-9006-8E57E6DFED05}" srcOrd="0" destOrd="0" parTransId="{D910D7D4-AFBE-408B-8E31-09A37B465B6E}" sibTransId="{2825CFBB-9C70-4A2C-833F-629D2A7505EC}"/>
    <dgm:cxn modelId="{F2D6E923-2C00-4C5C-B66E-79D9E00AF375}" type="presOf" srcId="{A6E8F6E4-0DA9-4F7D-92CA-41EB7924EE0A}" destId="{9581D041-8FAA-46B3-A9D5-35911B12B45B}" srcOrd="0" destOrd="0" presId="urn:microsoft.com/office/officeart/2009/3/layout/RandomtoResultProcess"/>
    <dgm:cxn modelId="{E78F1A21-3BFE-4EB9-8FF6-BE648B9DC9A9}" type="presOf" srcId="{19DCF7FC-8F9C-4BD1-9A42-560D9B25B5B9}" destId="{535FD03F-3476-4D17-92A8-C3EA8303919F}" srcOrd="0" destOrd="0" presId="urn:microsoft.com/office/officeart/2009/3/layout/RandomtoResultProcess"/>
    <dgm:cxn modelId="{AD315999-CBFD-4A1E-B339-4EE37405C2D0}" type="presParOf" srcId="{9581D041-8FAA-46B3-A9D5-35911B12B45B}" destId="{CFA08A49-627F-4EFB-B20E-8BF43BF8F2B6}" srcOrd="0" destOrd="0" presId="urn:microsoft.com/office/officeart/2009/3/layout/RandomtoResultProcess"/>
    <dgm:cxn modelId="{7F0B5AB5-ECD8-4C2F-8731-0DD647837D13}" type="presParOf" srcId="{CFA08A49-627F-4EFB-B20E-8BF43BF8F2B6}" destId="{01446FE2-27D3-416D-B877-ADF1A6D96D72}" srcOrd="0" destOrd="0" presId="urn:microsoft.com/office/officeart/2009/3/layout/RandomtoResultProcess"/>
    <dgm:cxn modelId="{D898F866-2BED-4287-BDC5-9650F709C7C9}" type="presParOf" srcId="{CFA08A49-627F-4EFB-B20E-8BF43BF8F2B6}" destId="{AEFBDC25-116C-4B3A-AEAC-AC408E98E3C8}" srcOrd="1" destOrd="0" presId="urn:microsoft.com/office/officeart/2009/3/layout/RandomtoResultProcess"/>
    <dgm:cxn modelId="{4EB6564C-5A11-4C4B-BB5B-49C0037A7EAA}" type="presParOf" srcId="{CFA08A49-627F-4EFB-B20E-8BF43BF8F2B6}" destId="{C3783CF1-393C-4305-9E40-452A70E06E0A}" srcOrd="2" destOrd="0" presId="urn:microsoft.com/office/officeart/2009/3/layout/RandomtoResultProcess"/>
    <dgm:cxn modelId="{F89D983A-6083-4A37-9A31-4EE0901A3A54}" type="presParOf" srcId="{CFA08A49-627F-4EFB-B20E-8BF43BF8F2B6}" destId="{C65107B3-B3D0-47D0-A999-8FC0C535BAAB}" srcOrd="3" destOrd="0" presId="urn:microsoft.com/office/officeart/2009/3/layout/RandomtoResultProcess"/>
    <dgm:cxn modelId="{2B2FD643-CB17-45E7-B321-3209A8D7B424}" type="presParOf" srcId="{CFA08A49-627F-4EFB-B20E-8BF43BF8F2B6}" destId="{63C44A93-FC94-4AF8-8D61-177076009399}" srcOrd="4" destOrd="0" presId="urn:microsoft.com/office/officeart/2009/3/layout/RandomtoResultProcess"/>
    <dgm:cxn modelId="{2DD9A5F0-87E9-42DE-B1B7-D5B3A5E1CC17}" type="presParOf" srcId="{CFA08A49-627F-4EFB-B20E-8BF43BF8F2B6}" destId="{532C1CBA-03E2-40FC-AE53-FDBA1F977C14}" srcOrd="5" destOrd="0" presId="urn:microsoft.com/office/officeart/2009/3/layout/RandomtoResultProcess"/>
    <dgm:cxn modelId="{F860E95B-57DD-4ABC-BC02-6716C89F1D30}" type="presParOf" srcId="{CFA08A49-627F-4EFB-B20E-8BF43BF8F2B6}" destId="{5CB1C35F-7D58-4C7D-9D2E-B5DFFFE9262E}" srcOrd="6" destOrd="0" presId="urn:microsoft.com/office/officeart/2009/3/layout/RandomtoResultProcess"/>
    <dgm:cxn modelId="{BC0A8A12-A520-48A9-838D-A7B5795FD1A2}" type="presParOf" srcId="{CFA08A49-627F-4EFB-B20E-8BF43BF8F2B6}" destId="{436B51E5-7A25-4B18-A0B8-425B2F077BA4}" srcOrd="7" destOrd="0" presId="urn:microsoft.com/office/officeart/2009/3/layout/RandomtoResultProcess"/>
    <dgm:cxn modelId="{CF0B569C-845E-4C07-9E4D-C20955F5E14A}" type="presParOf" srcId="{CFA08A49-627F-4EFB-B20E-8BF43BF8F2B6}" destId="{D80608CE-7517-4B67-AE00-EA4F9FE7EDE0}" srcOrd="8" destOrd="0" presId="urn:microsoft.com/office/officeart/2009/3/layout/RandomtoResultProcess"/>
    <dgm:cxn modelId="{096B3092-13CF-48A7-AD33-E0C41D2BEC31}" type="presParOf" srcId="{CFA08A49-627F-4EFB-B20E-8BF43BF8F2B6}" destId="{B92CB54F-DA56-46A1-AE4A-A11B9187EC72}" srcOrd="9" destOrd="0" presId="urn:microsoft.com/office/officeart/2009/3/layout/RandomtoResultProcess"/>
    <dgm:cxn modelId="{A3995261-CF60-4630-92FB-06CAB315702B}" type="presParOf" srcId="{CFA08A49-627F-4EFB-B20E-8BF43BF8F2B6}" destId="{B070E21B-5EEC-493E-8B5B-7FD094F4124A}" srcOrd="10" destOrd="0" presId="urn:microsoft.com/office/officeart/2009/3/layout/RandomtoResultProcess"/>
    <dgm:cxn modelId="{CE949AC3-4916-4956-A8ED-079C2982BFEE}" type="presParOf" srcId="{CFA08A49-627F-4EFB-B20E-8BF43BF8F2B6}" destId="{4DD66D50-9BE3-4D3A-9FA4-F2057F68CDE0}" srcOrd="11" destOrd="0" presId="urn:microsoft.com/office/officeart/2009/3/layout/RandomtoResultProcess"/>
    <dgm:cxn modelId="{9E223213-346C-4CF3-8010-7F828932FDD2}" type="presParOf" srcId="{CFA08A49-627F-4EFB-B20E-8BF43BF8F2B6}" destId="{37C0FA8B-CC52-42DE-AA0A-C9357B22ED65}" srcOrd="12" destOrd="0" presId="urn:microsoft.com/office/officeart/2009/3/layout/RandomtoResultProcess"/>
    <dgm:cxn modelId="{0CB2BF79-DA42-4893-A06A-D2A00D6C8FF1}" type="presParOf" srcId="{CFA08A49-627F-4EFB-B20E-8BF43BF8F2B6}" destId="{6C34EFDD-BE4B-488E-BE6B-9E7F9844EFB0}" srcOrd="13" destOrd="0" presId="urn:microsoft.com/office/officeart/2009/3/layout/RandomtoResultProcess"/>
    <dgm:cxn modelId="{DC169EA1-270C-4823-9787-D610C25779C8}" type="presParOf" srcId="{CFA08A49-627F-4EFB-B20E-8BF43BF8F2B6}" destId="{E826F724-B0C7-4BCF-AD54-B2CBBAB63672}" srcOrd="14" destOrd="0" presId="urn:microsoft.com/office/officeart/2009/3/layout/RandomtoResultProcess"/>
    <dgm:cxn modelId="{34A3CFF6-D7C8-4A6A-B871-F3ECBCE2703F}" type="presParOf" srcId="{CFA08A49-627F-4EFB-B20E-8BF43BF8F2B6}" destId="{8D479E1E-E15B-4E15-9317-93CF03FAE0C7}" srcOrd="15" destOrd="0" presId="urn:microsoft.com/office/officeart/2009/3/layout/RandomtoResultProcess"/>
    <dgm:cxn modelId="{C16D713B-BD76-4817-8D40-8B3F3736EC09}" type="presParOf" srcId="{CFA08A49-627F-4EFB-B20E-8BF43BF8F2B6}" destId="{2EA2F221-6B14-4069-B925-3346ECDA83BD}" srcOrd="16" destOrd="0" presId="urn:microsoft.com/office/officeart/2009/3/layout/RandomtoResultProcess"/>
    <dgm:cxn modelId="{4AD00633-6B36-4D19-85A1-8C57AFB86476}" type="presParOf" srcId="{CFA08A49-627F-4EFB-B20E-8BF43BF8F2B6}" destId="{D9B6A043-49C2-4159-ADE0-6BE4DF305CDE}" srcOrd="17" destOrd="0" presId="urn:microsoft.com/office/officeart/2009/3/layout/RandomtoResultProcess"/>
    <dgm:cxn modelId="{04FB5076-F9B9-4494-ACB1-1D5A00F18E06}" type="presParOf" srcId="{CFA08A49-627F-4EFB-B20E-8BF43BF8F2B6}" destId="{E0A565CF-71F0-4FA3-ACA5-0A63C8BFED8B}" srcOrd="18" destOrd="0" presId="urn:microsoft.com/office/officeart/2009/3/layout/RandomtoResultProcess"/>
    <dgm:cxn modelId="{4A523151-D60C-4D61-AC30-E4C08375B63A}" type="presParOf" srcId="{9581D041-8FAA-46B3-A9D5-35911B12B45B}" destId="{B29883D5-CF67-419A-B3C9-1FF4079D51E2}" srcOrd="1" destOrd="0" presId="urn:microsoft.com/office/officeart/2009/3/layout/RandomtoResultProcess"/>
    <dgm:cxn modelId="{3F082E36-0905-4D52-9C56-FE46056818E2}" type="presParOf" srcId="{B29883D5-CF67-419A-B3C9-1FF4079D51E2}" destId="{5D666251-B3F3-487B-9B53-488B93B31028}" srcOrd="0" destOrd="0" presId="urn:microsoft.com/office/officeart/2009/3/layout/RandomtoResultProcess"/>
    <dgm:cxn modelId="{41C5AAC6-7560-4B16-A801-5E4160A4AD78}" type="presParOf" srcId="{B29883D5-CF67-419A-B3C9-1FF4079D51E2}" destId="{9DD4ECF8-4CC0-4AC5-A4B1-854678287656}" srcOrd="1" destOrd="0" presId="urn:microsoft.com/office/officeart/2009/3/layout/RandomtoResultProcess"/>
    <dgm:cxn modelId="{7A666AB9-6F2C-4FE5-8A4D-825AE2513E95}" type="presParOf" srcId="{9581D041-8FAA-46B3-A9D5-35911B12B45B}" destId="{E6B13DCD-24E9-424B-88CC-CD2C485A0204}" srcOrd="2" destOrd="0" presId="urn:microsoft.com/office/officeart/2009/3/layout/RandomtoResultProcess"/>
    <dgm:cxn modelId="{45E4847F-9905-48DC-BDD5-5E7B9454E33F}" type="presParOf" srcId="{E6B13DCD-24E9-424B-88CC-CD2C485A0204}" destId="{535FD03F-3476-4D17-92A8-C3EA8303919F}" srcOrd="0" destOrd="0" presId="urn:microsoft.com/office/officeart/2009/3/layout/RandomtoResultProcess"/>
    <dgm:cxn modelId="{B97A2193-7BD2-4A58-9D3C-0CD68E870CB2}" type="presParOf" srcId="{E6B13DCD-24E9-424B-88CC-CD2C485A0204}" destId="{D5605563-8C6B-4A12-8ACA-980834C6C43E}" srcOrd="1" destOrd="0" presId="urn:microsoft.com/office/officeart/2009/3/layout/RandomtoResultProcess"/>
    <dgm:cxn modelId="{02D3EF00-D51A-45E7-A968-7338390247AA}" type="presParOf" srcId="{9581D041-8FAA-46B3-A9D5-35911B12B45B}" destId="{76AD7F0B-910F-4375-83B5-DCA878E90553}" srcOrd="3" destOrd="0" presId="urn:microsoft.com/office/officeart/2009/3/layout/RandomtoResultProcess"/>
    <dgm:cxn modelId="{2DDFD243-D7A0-42CB-A8A6-B2202CE90A4F}" type="presParOf" srcId="{76AD7F0B-910F-4375-83B5-DCA878E90553}" destId="{9E99A894-E62D-4415-80A3-A66A489907B3}" srcOrd="0" destOrd="0" presId="urn:microsoft.com/office/officeart/2009/3/layout/RandomtoResultProcess"/>
    <dgm:cxn modelId="{AEE9C587-2833-4DDE-82AA-85A1AD8E2EEA}" type="presParOf" srcId="{76AD7F0B-910F-4375-83B5-DCA878E90553}" destId="{CA2CA932-A096-4747-A47A-9A355B010B32}" srcOrd="1" destOrd="0" presId="urn:microsoft.com/office/officeart/2009/3/layout/RandomtoResultProcess"/>
    <dgm:cxn modelId="{7F8F6D64-CF31-4BAC-BA02-C074B3C82355}" type="presParOf" srcId="{9581D041-8FAA-46B3-A9D5-35911B12B45B}" destId="{6CB1854D-F8BF-4B8E-8B41-F359D442DA49}" srcOrd="4" destOrd="0" presId="urn:microsoft.com/office/officeart/2009/3/layout/RandomtoResultProcess"/>
    <dgm:cxn modelId="{BFFDC2DD-C361-4779-BC9A-25122596E811}" type="presParOf" srcId="{6CB1854D-F8BF-4B8E-8B41-F359D442DA49}" destId="{0DB9EF92-C07C-4037-9A77-F7C14EFDC3CD}" srcOrd="0" destOrd="0" presId="urn:microsoft.com/office/officeart/2009/3/layout/RandomtoResultProcess"/>
    <dgm:cxn modelId="{D39B6111-D653-4CB1-9FBC-DFB8AC6D1D34}" type="presParOf" srcId="{6CB1854D-F8BF-4B8E-8B41-F359D442DA49}" destId="{E3A336BF-BA80-481E-B3E2-9BC88CF1D479}"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AA96B3-13FE-4D25-8FD7-AF9024E587DD}"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fr-FR"/>
        </a:p>
      </dgm:t>
    </dgm:pt>
    <dgm:pt modelId="{933A80C3-9A11-4308-921B-91B3DEA3003C}">
      <dgm:prSet phldrT="[Texte]"/>
      <dgm:spPr/>
      <dgm:t>
        <a:bodyPr/>
        <a:lstStyle/>
        <a:p>
          <a:r>
            <a:rPr lang="fr-FR" dirty="0" smtClean="0">
              <a:latin typeface="Tw Cen MT" panose="020B0602020104020603" pitchFamily="34" charset="0"/>
            </a:rPr>
            <a:t>Opération Ventes flash (Animations itinérantes avec ventes spéciales de produits avec 50% de réductions)</a:t>
          </a:r>
          <a:endParaRPr lang="fr-FR" dirty="0">
            <a:latin typeface="Tw Cen MT" panose="020B0602020104020603" pitchFamily="34" charset="0"/>
          </a:endParaRPr>
        </a:p>
      </dgm:t>
    </dgm:pt>
    <dgm:pt modelId="{3A34CD5B-9976-4880-BF15-D210BF420724}" type="parTrans" cxnId="{D095AEDB-F3F0-466D-B108-77441AE3C710}">
      <dgm:prSet/>
      <dgm:spPr/>
      <dgm:t>
        <a:bodyPr/>
        <a:lstStyle/>
        <a:p>
          <a:endParaRPr lang="fr-FR">
            <a:latin typeface="Tw Cen MT" panose="020B0602020104020603" pitchFamily="34" charset="0"/>
          </a:endParaRPr>
        </a:p>
      </dgm:t>
    </dgm:pt>
    <dgm:pt modelId="{C1923A46-6583-4896-B84E-5469C6D5C71C}" type="sibTrans" cxnId="{D095AEDB-F3F0-466D-B108-77441AE3C710}">
      <dgm:prSet/>
      <dgm:spPr>
        <a:blipFill rotWithShape="0">
          <a:blip xmlns:r="http://schemas.openxmlformats.org/officeDocument/2006/relationships" r:embed="rId1"/>
          <a:stretch>
            <a:fillRect/>
          </a:stretch>
        </a:blipFill>
      </dgm:spPr>
      <dgm:t>
        <a:bodyPr/>
        <a:lstStyle/>
        <a:p>
          <a:endParaRPr lang="fr-FR">
            <a:latin typeface="Tw Cen MT" panose="020B0602020104020603" pitchFamily="34" charset="0"/>
          </a:endParaRPr>
        </a:p>
      </dgm:t>
    </dgm:pt>
    <dgm:pt modelId="{1F8026C1-0A4C-4EDB-A229-4290D58A1926}">
      <dgm:prSet phldrT="[Texte]"/>
      <dgm:spPr/>
      <dgm:t>
        <a:bodyPr/>
        <a:lstStyle/>
        <a:p>
          <a:r>
            <a:rPr lang="fr-FR" dirty="0" smtClean="0">
              <a:latin typeface="Tw Cen MT" panose="020B0602020104020603" pitchFamily="34" charset="0"/>
            </a:rPr>
            <a:t>Concours de la meilleure recette sur Facebook &amp; </a:t>
          </a:r>
          <a:r>
            <a:rPr lang="fr-FR" dirty="0" err="1" smtClean="0">
              <a:latin typeface="Tw Cen MT" panose="020B0602020104020603" pitchFamily="34" charset="0"/>
            </a:rPr>
            <a:t>Tik</a:t>
          </a:r>
          <a:r>
            <a:rPr lang="fr-FR" dirty="0" smtClean="0">
              <a:latin typeface="Tw Cen MT" panose="020B0602020104020603" pitchFamily="34" charset="0"/>
            </a:rPr>
            <a:t> </a:t>
          </a:r>
          <a:r>
            <a:rPr lang="fr-FR" dirty="0" err="1" smtClean="0">
              <a:latin typeface="Tw Cen MT" panose="020B0602020104020603" pitchFamily="34" charset="0"/>
            </a:rPr>
            <a:t>tok</a:t>
          </a:r>
          <a:r>
            <a:rPr lang="fr-FR" dirty="0" smtClean="0">
              <a:latin typeface="Tw Cen MT" panose="020B0602020104020603" pitchFamily="34" charset="0"/>
            </a:rPr>
            <a:t> (Tartes aux pâtes; desserts …ETC.)</a:t>
          </a:r>
          <a:endParaRPr lang="fr-FR" dirty="0">
            <a:latin typeface="Tw Cen MT" panose="020B0602020104020603" pitchFamily="34" charset="0"/>
          </a:endParaRPr>
        </a:p>
      </dgm:t>
    </dgm:pt>
    <dgm:pt modelId="{31BC451F-C8CF-47DB-8D71-044AF324AC0C}" type="parTrans" cxnId="{CB5BB62D-6B87-43EF-B6B5-937B0DA57118}">
      <dgm:prSet/>
      <dgm:spPr/>
      <dgm:t>
        <a:bodyPr/>
        <a:lstStyle/>
        <a:p>
          <a:endParaRPr lang="fr-FR">
            <a:latin typeface="Tw Cen MT" panose="020B0602020104020603" pitchFamily="34" charset="0"/>
          </a:endParaRPr>
        </a:p>
      </dgm:t>
    </dgm:pt>
    <dgm:pt modelId="{9A377F67-C7B6-4540-8A95-276B78C3245E}" type="sibTrans" cxnId="{CB5BB62D-6B87-43EF-B6B5-937B0DA57118}">
      <dgm:prSet/>
      <dgm:spPr>
        <a:blipFill rotWithShape="0">
          <a:blip xmlns:r="http://schemas.openxmlformats.org/officeDocument/2006/relationships" r:embed="rId2"/>
          <a:stretch>
            <a:fillRect/>
          </a:stretch>
        </a:blipFill>
      </dgm:spPr>
      <dgm:t>
        <a:bodyPr/>
        <a:lstStyle/>
        <a:p>
          <a:endParaRPr lang="fr-FR">
            <a:latin typeface="Tw Cen MT" panose="020B0602020104020603" pitchFamily="34" charset="0"/>
          </a:endParaRPr>
        </a:p>
      </dgm:t>
    </dgm:pt>
    <dgm:pt modelId="{380C4DB5-B21E-46FD-908C-806D791D9292}">
      <dgm:prSet phldrT="[Texte]"/>
      <dgm:spPr/>
      <dgm:t>
        <a:bodyPr/>
        <a:lstStyle/>
        <a:p>
          <a:r>
            <a:rPr lang="fr-FR" dirty="0" smtClean="0">
              <a:latin typeface="Tw Cen MT" panose="020B0602020104020603" pitchFamily="34" charset="0"/>
            </a:rPr>
            <a:t>Action de RSE: Dons de pâtes au sein d’orphelinats et cuisine pour les orphelins</a:t>
          </a:r>
          <a:endParaRPr lang="fr-FR" dirty="0">
            <a:latin typeface="Tw Cen MT" panose="020B0602020104020603" pitchFamily="34" charset="0"/>
          </a:endParaRPr>
        </a:p>
      </dgm:t>
    </dgm:pt>
    <dgm:pt modelId="{BE91CE71-E926-4636-AA91-77026D1FEC42}" type="parTrans" cxnId="{BAF1FF61-6B68-4BD1-A5EF-16E0434CA4F8}">
      <dgm:prSet/>
      <dgm:spPr/>
      <dgm:t>
        <a:bodyPr/>
        <a:lstStyle/>
        <a:p>
          <a:endParaRPr lang="fr-FR">
            <a:latin typeface="Tw Cen MT" panose="020B0602020104020603" pitchFamily="34" charset="0"/>
          </a:endParaRPr>
        </a:p>
      </dgm:t>
    </dgm:pt>
    <dgm:pt modelId="{EAB57C31-5437-419C-B1A9-9BE80BD9086C}" type="sibTrans" cxnId="{BAF1FF61-6B68-4BD1-A5EF-16E0434CA4F8}">
      <dgm:prSet/>
      <dgm:spPr>
        <a:blipFill rotWithShape="0">
          <a:blip xmlns:r="http://schemas.openxmlformats.org/officeDocument/2006/relationships" r:embed="rId3"/>
          <a:stretch>
            <a:fillRect/>
          </a:stretch>
        </a:blipFill>
      </dgm:spPr>
      <dgm:t>
        <a:bodyPr/>
        <a:lstStyle/>
        <a:p>
          <a:endParaRPr lang="fr-FR">
            <a:latin typeface="Tw Cen MT" panose="020B0602020104020603" pitchFamily="34" charset="0"/>
          </a:endParaRPr>
        </a:p>
      </dgm:t>
    </dgm:pt>
    <dgm:pt modelId="{BAB7C791-BF47-45C4-B510-42E28F767600}" type="pres">
      <dgm:prSet presAssocID="{64AA96B3-13FE-4D25-8FD7-AF9024E587DD}" presName="Name0" presStyleCnt="0">
        <dgm:presLayoutVars>
          <dgm:chMax/>
          <dgm:chPref/>
          <dgm:dir/>
          <dgm:animLvl val="lvl"/>
        </dgm:presLayoutVars>
      </dgm:prSet>
      <dgm:spPr/>
      <dgm:t>
        <a:bodyPr/>
        <a:lstStyle/>
        <a:p>
          <a:endParaRPr lang="fr-FR"/>
        </a:p>
      </dgm:t>
    </dgm:pt>
    <dgm:pt modelId="{C28C0E28-83B5-4B45-AC9F-BCE78C6D0206}" type="pres">
      <dgm:prSet presAssocID="{933A80C3-9A11-4308-921B-91B3DEA3003C}" presName="composite" presStyleCnt="0"/>
      <dgm:spPr/>
    </dgm:pt>
    <dgm:pt modelId="{D09E4CF2-9BCF-49C0-96C5-25FDEC958796}" type="pres">
      <dgm:prSet presAssocID="{933A80C3-9A11-4308-921B-91B3DEA3003C}" presName="Parent1" presStyleLbl="node1" presStyleIdx="0" presStyleCnt="6">
        <dgm:presLayoutVars>
          <dgm:chMax val="1"/>
          <dgm:chPref val="1"/>
          <dgm:bulletEnabled val="1"/>
        </dgm:presLayoutVars>
      </dgm:prSet>
      <dgm:spPr/>
      <dgm:t>
        <a:bodyPr/>
        <a:lstStyle/>
        <a:p>
          <a:endParaRPr lang="fr-FR"/>
        </a:p>
      </dgm:t>
    </dgm:pt>
    <dgm:pt modelId="{47F87EAF-9D14-482C-B5B4-D2209EB4E0A4}" type="pres">
      <dgm:prSet presAssocID="{933A80C3-9A11-4308-921B-91B3DEA3003C}" presName="Childtext1" presStyleLbl="revTx" presStyleIdx="0" presStyleCnt="3">
        <dgm:presLayoutVars>
          <dgm:chMax val="0"/>
          <dgm:chPref val="0"/>
          <dgm:bulletEnabled val="1"/>
        </dgm:presLayoutVars>
      </dgm:prSet>
      <dgm:spPr/>
    </dgm:pt>
    <dgm:pt modelId="{D678F4EE-EA2B-4542-B05E-102FFB64B9E6}" type="pres">
      <dgm:prSet presAssocID="{933A80C3-9A11-4308-921B-91B3DEA3003C}" presName="BalanceSpacing" presStyleCnt="0"/>
      <dgm:spPr/>
    </dgm:pt>
    <dgm:pt modelId="{50C0901A-8494-40AF-823C-B3FA89C3A5FC}" type="pres">
      <dgm:prSet presAssocID="{933A80C3-9A11-4308-921B-91B3DEA3003C}" presName="BalanceSpacing1" presStyleCnt="0"/>
      <dgm:spPr/>
    </dgm:pt>
    <dgm:pt modelId="{0A8175AC-FC44-4767-A7DA-32E514DF6001}" type="pres">
      <dgm:prSet presAssocID="{C1923A46-6583-4896-B84E-5469C6D5C71C}" presName="Accent1Text" presStyleLbl="node1" presStyleIdx="1" presStyleCnt="6"/>
      <dgm:spPr/>
      <dgm:t>
        <a:bodyPr/>
        <a:lstStyle/>
        <a:p>
          <a:endParaRPr lang="fr-FR"/>
        </a:p>
      </dgm:t>
    </dgm:pt>
    <dgm:pt modelId="{90912E0C-69B3-445B-ABF7-58A78CFC473A}" type="pres">
      <dgm:prSet presAssocID="{C1923A46-6583-4896-B84E-5469C6D5C71C}" presName="spaceBetweenRectangles" presStyleCnt="0"/>
      <dgm:spPr/>
    </dgm:pt>
    <dgm:pt modelId="{ECCA24D2-2AB0-48BA-860E-8D369BFF4F07}" type="pres">
      <dgm:prSet presAssocID="{1F8026C1-0A4C-4EDB-A229-4290D58A1926}" presName="composite" presStyleCnt="0"/>
      <dgm:spPr/>
    </dgm:pt>
    <dgm:pt modelId="{03E06B6C-8019-4D2C-9999-C37A52F6955D}" type="pres">
      <dgm:prSet presAssocID="{1F8026C1-0A4C-4EDB-A229-4290D58A1926}" presName="Parent1" presStyleLbl="node1" presStyleIdx="2" presStyleCnt="6">
        <dgm:presLayoutVars>
          <dgm:chMax val="1"/>
          <dgm:chPref val="1"/>
          <dgm:bulletEnabled val="1"/>
        </dgm:presLayoutVars>
      </dgm:prSet>
      <dgm:spPr/>
      <dgm:t>
        <a:bodyPr/>
        <a:lstStyle/>
        <a:p>
          <a:endParaRPr lang="fr-FR"/>
        </a:p>
      </dgm:t>
    </dgm:pt>
    <dgm:pt modelId="{56BC5784-6389-4D7B-AE5B-901FB0DA9A59}" type="pres">
      <dgm:prSet presAssocID="{1F8026C1-0A4C-4EDB-A229-4290D58A1926}" presName="Childtext1" presStyleLbl="revTx" presStyleIdx="1" presStyleCnt="3">
        <dgm:presLayoutVars>
          <dgm:chMax val="0"/>
          <dgm:chPref val="0"/>
          <dgm:bulletEnabled val="1"/>
        </dgm:presLayoutVars>
      </dgm:prSet>
      <dgm:spPr/>
    </dgm:pt>
    <dgm:pt modelId="{5573D093-2D0E-4E5E-B16F-27A1888C950F}" type="pres">
      <dgm:prSet presAssocID="{1F8026C1-0A4C-4EDB-A229-4290D58A1926}" presName="BalanceSpacing" presStyleCnt="0"/>
      <dgm:spPr/>
    </dgm:pt>
    <dgm:pt modelId="{70482549-AEF8-4425-B3B9-C17F2F3CE2B7}" type="pres">
      <dgm:prSet presAssocID="{1F8026C1-0A4C-4EDB-A229-4290D58A1926}" presName="BalanceSpacing1" presStyleCnt="0"/>
      <dgm:spPr/>
    </dgm:pt>
    <dgm:pt modelId="{E9781475-1CA5-4C84-B4B5-99CEA2DA39AB}" type="pres">
      <dgm:prSet presAssocID="{9A377F67-C7B6-4540-8A95-276B78C3245E}" presName="Accent1Text" presStyleLbl="node1" presStyleIdx="3" presStyleCnt="6"/>
      <dgm:spPr/>
      <dgm:t>
        <a:bodyPr/>
        <a:lstStyle/>
        <a:p>
          <a:endParaRPr lang="fr-FR"/>
        </a:p>
      </dgm:t>
    </dgm:pt>
    <dgm:pt modelId="{175917EA-8555-4440-ACF5-D17DC7B25C2B}" type="pres">
      <dgm:prSet presAssocID="{9A377F67-C7B6-4540-8A95-276B78C3245E}" presName="spaceBetweenRectangles" presStyleCnt="0"/>
      <dgm:spPr/>
    </dgm:pt>
    <dgm:pt modelId="{0536D402-CE86-41B2-A3FF-16127A856DF6}" type="pres">
      <dgm:prSet presAssocID="{380C4DB5-B21E-46FD-908C-806D791D9292}" presName="composite" presStyleCnt="0"/>
      <dgm:spPr/>
    </dgm:pt>
    <dgm:pt modelId="{CA8BF8B6-6419-4287-9BE1-85FD6E7A13E0}" type="pres">
      <dgm:prSet presAssocID="{380C4DB5-B21E-46FD-908C-806D791D9292}" presName="Parent1" presStyleLbl="node1" presStyleIdx="4" presStyleCnt="6">
        <dgm:presLayoutVars>
          <dgm:chMax val="1"/>
          <dgm:chPref val="1"/>
          <dgm:bulletEnabled val="1"/>
        </dgm:presLayoutVars>
      </dgm:prSet>
      <dgm:spPr/>
      <dgm:t>
        <a:bodyPr/>
        <a:lstStyle/>
        <a:p>
          <a:endParaRPr lang="fr-FR"/>
        </a:p>
      </dgm:t>
    </dgm:pt>
    <dgm:pt modelId="{149A3207-4769-4C89-93DA-4FC543E1EDEE}" type="pres">
      <dgm:prSet presAssocID="{380C4DB5-B21E-46FD-908C-806D791D9292}" presName="Childtext1" presStyleLbl="revTx" presStyleIdx="2" presStyleCnt="3">
        <dgm:presLayoutVars>
          <dgm:chMax val="0"/>
          <dgm:chPref val="0"/>
          <dgm:bulletEnabled val="1"/>
        </dgm:presLayoutVars>
      </dgm:prSet>
      <dgm:spPr/>
    </dgm:pt>
    <dgm:pt modelId="{EDE8D97F-8AA9-431F-9158-D404935073A1}" type="pres">
      <dgm:prSet presAssocID="{380C4DB5-B21E-46FD-908C-806D791D9292}" presName="BalanceSpacing" presStyleCnt="0"/>
      <dgm:spPr/>
    </dgm:pt>
    <dgm:pt modelId="{757F63C2-BA7D-44DF-AA0C-30286D0CD818}" type="pres">
      <dgm:prSet presAssocID="{380C4DB5-B21E-46FD-908C-806D791D9292}" presName="BalanceSpacing1" presStyleCnt="0"/>
      <dgm:spPr/>
    </dgm:pt>
    <dgm:pt modelId="{9904DCC5-F78E-4769-987A-020C0AEF8B71}" type="pres">
      <dgm:prSet presAssocID="{EAB57C31-5437-419C-B1A9-9BE80BD9086C}" presName="Accent1Text" presStyleLbl="node1" presStyleIdx="5" presStyleCnt="6"/>
      <dgm:spPr/>
      <dgm:t>
        <a:bodyPr/>
        <a:lstStyle/>
        <a:p>
          <a:endParaRPr lang="fr-FR"/>
        </a:p>
      </dgm:t>
    </dgm:pt>
  </dgm:ptLst>
  <dgm:cxnLst>
    <dgm:cxn modelId="{F8A45A5A-ABC9-42BF-BBC3-0AF046884DF3}" type="presOf" srcId="{933A80C3-9A11-4308-921B-91B3DEA3003C}" destId="{D09E4CF2-9BCF-49C0-96C5-25FDEC958796}" srcOrd="0" destOrd="0" presId="urn:microsoft.com/office/officeart/2008/layout/AlternatingHexagons"/>
    <dgm:cxn modelId="{D095AEDB-F3F0-466D-B108-77441AE3C710}" srcId="{64AA96B3-13FE-4D25-8FD7-AF9024E587DD}" destId="{933A80C3-9A11-4308-921B-91B3DEA3003C}" srcOrd="0" destOrd="0" parTransId="{3A34CD5B-9976-4880-BF15-D210BF420724}" sibTransId="{C1923A46-6583-4896-B84E-5469C6D5C71C}"/>
    <dgm:cxn modelId="{BAF1FF61-6B68-4BD1-A5EF-16E0434CA4F8}" srcId="{64AA96B3-13FE-4D25-8FD7-AF9024E587DD}" destId="{380C4DB5-B21E-46FD-908C-806D791D9292}" srcOrd="2" destOrd="0" parTransId="{BE91CE71-E926-4636-AA91-77026D1FEC42}" sibTransId="{EAB57C31-5437-419C-B1A9-9BE80BD9086C}"/>
    <dgm:cxn modelId="{5EE0B2DD-8519-494E-8DFD-80DA8E3B713B}" type="presOf" srcId="{64AA96B3-13FE-4D25-8FD7-AF9024E587DD}" destId="{BAB7C791-BF47-45C4-B510-42E28F767600}" srcOrd="0" destOrd="0" presId="urn:microsoft.com/office/officeart/2008/layout/AlternatingHexagons"/>
    <dgm:cxn modelId="{CB5BB62D-6B87-43EF-B6B5-937B0DA57118}" srcId="{64AA96B3-13FE-4D25-8FD7-AF9024E587DD}" destId="{1F8026C1-0A4C-4EDB-A229-4290D58A1926}" srcOrd="1" destOrd="0" parTransId="{31BC451F-C8CF-47DB-8D71-044AF324AC0C}" sibTransId="{9A377F67-C7B6-4540-8A95-276B78C3245E}"/>
    <dgm:cxn modelId="{8033920D-D3D1-4A1D-B798-235366DBEF60}" type="presOf" srcId="{380C4DB5-B21E-46FD-908C-806D791D9292}" destId="{CA8BF8B6-6419-4287-9BE1-85FD6E7A13E0}" srcOrd="0" destOrd="0" presId="urn:microsoft.com/office/officeart/2008/layout/AlternatingHexagons"/>
    <dgm:cxn modelId="{4CD063A8-E5A7-4F50-B420-A32AC69591E9}" type="presOf" srcId="{EAB57C31-5437-419C-B1A9-9BE80BD9086C}" destId="{9904DCC5-F78E-4769-987A-020C0AEF8B71}" srcOrd="0" destOrd="0" presId="urn:microsoft.com/office/officeart/2008/layout/AlternatingHexagons"/>
    <dgm:cxn modelId="{8BEF7F66-88CA-4E25-BAC2-73659D9BBF01}" type="presOf" srcId="{C1923A46-6583-4896-B84E-5469C6D5C71C}" destId="{0A8175AC-FC44-4767-A7DA-32E514DF6001}" srcOrd="0" destOrd="0" presId="urn:microsoft.com/office/officeart/2008/layout/AlternatingHexagons"/>
    <dgm:cxn modelId="{4AFE677B-0953-4713-952A-B8A4D7BD80A6}" type="presOf" srcId="{1F8026C1-0A4C-4EDB-A229-4290D58A1926}" destId="{03E06B6C-8019-4D2C-9999-C37A52F6955D}" srcOrd="0" destOrd="0" presId="urn:microsoft.com/office/officeart/2008/layout/AlternatingHexagons"/>
    <dgm:cxn modelId="{F59589D9-52C7-4E93-833B-C4D168304364}" type="presOf" srcId="{9A377F67-C7B6-4540-8A95-276B78C3245E}" destId="{E9781475-1CA5-4C84-B4B5-99CEA2DA39AB}" srcOrd="0" destOrd="0" presId="urn:microsoft.com/office/officeart/2008/layout/AlternatingHexagons"/>
    <dgm:cxn modelId="{397CC951-6C85-4ED6-86E2-3DB81181CB05}" type="presParOf" srcId="{BAB7C791-BF47-45C4-B510-42E28F767600}" destId="{C28C0E28-83B5-4B45-AC9F-BCE78C6D0206}" srcOrd="0" destOrd="0" presId="urn:microsoft.com/office/officeart/2008/layout/AlternatingHexagons"/>
    <dgm:cxn modelId="{F413D9C5-B8D1-497B-971A-32D74AE293E9}" type="presParOf" srcId="{C28C0E28-83B5-4B45-AC9F-BCE78C6D0206}" destId="{D09E4CF2-9BCF-49C0-96C5-25FDEC958796}" srcOrd="0" destOrd="0" presId="urn:microsoft.com/office/officeart/2008/layout/AlternatingHexagons"/>
    <dgm:cxn modelId="{63F4D213-89B9-4CF4-95E8-875344257DFE}" type="presParOf" srcId="{C28C0E28-83B5-4B45-AC9F-BCE78C6D0206}" destId="{47F87EAF-9D14-482C-B5B4-D2209EB4E0A4}" srcOrd="1" destOrd="0" presId="urn:microsoft.com/office/officeart/2008/layout/AlternatingHexagons"/>
    <dgm:cxn modelId="{CAF41F66-A50B-485A-86A1-DF04B803A514}" type="presParOf" srcId="{C28C0E28-83B5-4B45-AC9F-BCE78C6D0206}" destId="{D678F4EE-EA2B-4542-B05E-102FFB64B9E6}" srcOrd="2" destOrd="0" presId="urn:microsoft.com/office/officeart/2008/layout/AlternatingHexagons"/>
    <dgm:cxn modelId="{59D133AC-E945-499B-9073-F02A6EE865E7}" type="presParOf" srcId="{C28C0E28-83B5-4B45-AC9F-BCE78C6D0206}" destId="{50C0901A-8494-40AF-823C-B3FA89C3A5FC}" srcOrd="3" destOrd="0" presId="urn:microsoft.com/office/officeart/2008/layout/AlternatingHexagons"/>
    <dgm:cxn modelId="{A1C1CE26-C651-4645-BB1B-27678E238480}" type="presParOf" srcId="{C28C0E28-83B5-4B45-AC9F-BCE78C6D0206}" destId="{0A8175AC-FC44-4767-A7DA-32E514DF6001}" srcOrd="4" destOrd="0" presId="urn:microsoft.com/office/officeart/2008/layout/AlternatingHexagons"/>
    <dgm:cxn modelId="{81580E90-BB1D-4B32-885E-5E01F146441E}" type="presParOf" srcId="{BAB7C791-BF47-45C4-B510-42E28F767600}" destId="{90912E0C-69B3-445B-ABF7-58A78CFC473A}" srcOrd="1" destOrd="0" presId="urn:microsoft.com/office/officeart/2008/layout/AlternatingHexagons"/>
    <dgm:cxn modelId="{42DB6208-F68F-4FB4-B9FB-D59E44AE7383}" type="presParOf" srcId="{BAB7C791-BF47-45C4-B510-42E28F767600}" destId="{ECCA24D2-2AB0-48BA-860E-8D369BFF4F07}" srcOrd="2" destOrd="0" presId="urn:microsoft.com/office/officeart/2008/layout/AlternatingHexagons"/>
    <dgm:cxn modelId="{FBEF3B6F-110E-4584-BF49-59EAA08F98AE}" type="presParOf" srcId="{ECCA24D2-2AB0-48BA-860E-8D369BFF4F07}" destId="{03E06B6C-8019-4D2C-9999-C37A52F6955D}" srcOrd="0" destOrd="0" presId="urn:microsoft.com/office/officeart/2008/layout/AlternatingHexagons"/>
    <dgm:cxn modelId="{8077A59F-3680-441F-BEB0-D1F8A15F3628}" type="presParOf" srcId="{ECCA24D2-2AB0-48BA-860E-8D369BFF4F07}" destId="{56BC5784-6389-4D7B-AE5B-901FB0DA9A59}" srcOrd="1" destOrd="0" presId="urn:microsoft.com/office/officeart/2008/layout/AlternatingHexagons"/>
    <dgm:cxn modelId="{6DC381FF-8510-4FC9-8A42-CA33F6AD3EE8}" type="presParOf" srcId="{ECCA24D2-2AB0-48BA-860E-8D369BFF4F07}" destId="{5573D093-2D0E-4E5E-B16F-27A1888C950F}" srcOrd="2" destOrd="0" presId="urn:microsoft.com/office/officeart/2008/layout/AlternatingHexagons"/>
    <dgm:cxn modelId="{D8AE2C1E-C4CF-4495-B98C-E6F218A2A2C5}" type="presParOf" srcId="{ECCA24D2-2AB0-48BA-860E-8D369BFF4F07}" destId="{70482549-AEF8-4425-B3B9-C17F2F3CE2B7}" srcOrd="3" destOrd="0" presId="urn:microsoft.com/office/officeart/2008/layout/AlternatingHexagons"/>
    <dgm:cxn modelId="{805AEFB9-A66A-4637-BC8B-201A6C9FB41C}" type="presParOf" srcId="{ECCA24D2-2AB0-48BA-860E-8D369BFF4F07}" destId="{E9781475-1CA5-4C84-B4B5-99CEA2DA39AB}" srcOrd="4" destOrd="0" presId="urn:microsoft.com/office/officeart/2008/layout/AlternatingHexagons"/>
    <dgm:cxn modelId="{35472C35-EC10-4677-AD19-09FCB39A5204}" type="presParOf" srcId="{BAB7C791-BF47-45C4-B510-42E28F767600}" destId="{175917EA-8555-4440-ACF5-D17DC7B25C2B}" srcOrd="3" destOrd="0" presId="urn:microsoft.com/office/officeart/2008/layout/AlternatingHexagons"/>
    <dgm:cxn modelId="{F676063B-6FCA-4742-8D8F-A42470F1AFF9}" type="presParOf" srcId="{BAB7C791-BF47-45C4-B510-42E28F767600}" destId="{0536D402-CE86-41B2-A3FF-16127A856DF6}" srcOrd="4" destOrd="0" presId="urn:microsoft.com/office/officeart/2008/layout/AlternatingHexagons"/>
    <dgm:cxn modelId="{2C3C0DB4-4069-4263-9A9E-617F430C5A19}" type="presParOf" srcId="{0536D402-CE86-41B2-A3FF-16127A856DF6}" destId="{CA8BF8B6-6419-4287-9BE1-85FD6E7A13E0}" srcOrd="0" destOrd="0" presId="urn:microsoft.com/office/officeart/2008/layout/AlternatingHexagons"/>
    <dgm:cxn modelId="{635A0627-20B0-4416-B51A-19B718C3B833}" type="presParOf" srcId="{0536D402-CE86-41B2-A3FF-16127A856DF6}" destId="{149A3207-4769-4C89-93DA-4FC543E1EDEE}" srcOrd="1" destOrd="0" presId="urn:microsoft.com/office/officeart/2008/layout/AlternatingHexagons"/>
    <dgm:cxn modelId="{9459E78E-4B2C-4909-BAF4-EB95820DE023}" type="presParOf" srcId="{0536D402-CE86-41B2-A3FF-16127A856DF6}" destId="{EDE8D97F-8AA9-431F-9158-D404935073A1}" srcOrd="2" destOrd="0" presId="urn:microsoft.com/office/officeart/2008/layout/AlternatingHexagons"/>
    <dgm:cxn modelId="{9F6D23C3-FE5C-49E3-9128-D219B0535D02}" type="presParOf" srcId="{0536D402-CE86-41B2-A3FF-16127A856DF6}" destId="{757F63C2-BA7D-44DF-AA0C-30286D0CD818}" srcOrd="3" destOrd="0" presId="urn:microsoft.com/office/officeart/2008/layout/AlternatingHexagons"/>
    <dgm:cxn modelId="{14B84CBA-D9CC-48E4-987A-405CEFE943B1}" type="presParOf" srcId="{0536D402-CE86-41B2-A3FF-16127A856DF6}" destId="{9904DCC5-F78E-4769-987A-020C0AEF8B7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B425E1-C862-4D9C-ABE2-1975FAE66C22}" type="doc">
      <dgm:prSet loTypeId="urn:microsoft.com/office/officeart/2005/8/layout/chart3" loCatId="relationship" qsTypeId="urn:microsoft.com/office/officeart/2005/8/quickstyle/simple1" qsCatId="simple" csTypeId="urn:microsoft.com/office/officeart/2005/8/colors/accent1_2" csCatId="accent1" phldr="1"/>
      <dgm:spPr/>
      <dgm:t>
        <a:bodyPr/>
        <a:lstStyle/>
        <a:p>
          <a:endParaRPr lang="fr-FR"/>
        </a:p>
      </dgm:t>
    </dgm:pt>
    <dgm:pt modelId="{BF8C50E5-3510-4D91-BA02-24D5F1743E8F}">
      <dgm:prSet phldrT="[Texte]"/>
      <dgm:spPr>
        <a:solidFill>
          <a:srgbClr val="FFC000"/>
        </a:solidFill>
      </dgm:spPr>
      <dgm:t>
        <a:bodyPr/>
        <a:lstStyle/>
        <a:p>
          <a:pPr algn="l"/>
          <a:r>
            <a:rPr lang="fr-FR" b="1" dirty="0" smtClean="0"/>
            <a:t>TV</a:t>
          </a:r>
        </a:p>
        <a:p>
          <a:pPr algn="l"/>
          <a:r>
            <a:rPr lang="fr-FR" b="0" dirty="0" smtClean="0"/>
            <a:t>Hors mis le journal, ils ne sont intéressés que par les programmes de funs</a:t>
          </a:r>
          <a:endParaRPr lang="fr-FR" b="0" dirty="0"/>
        </a:p>
      </dgm:t>
    </dgm:pt>
    <dgm:pt modelId="{F09141C0-E155-43A1-8E61-31C897420A0B}" type="parTrans" cxnId="{5262C277-DDDC-4DD1-857B-920290695A89}">
      <dgm:prSet/>
      <dgm:spPr/>
      <dgm:t>
        <a:bodyPr/>
        <a:lstStyle/>
        <a:p>
          <a:endParaRPr lang="fr-FR"/>
        </a:p>
      </dgm:t>
    </dgm:pt>
    <dgm:pt modelId="{A2D7EE01-1B97-4F03-A97E-E2CF4183974C}" type="sibTrans" cxnId="{5262C277-DDDC-4DD1-857B-920290695A89}">
      <dgm:prSet/>
      <dgm:spPr/>
      <dgm:t>
        <a:bodyPr/>
        <a:lstStyle/>
        <a:p>
          <a:endParaRPr lang="fr-FR"/>
        </a:p>
      </dgm:t>
    </dgm:pt>
    <dgm:pt modelId="{CB84B6A8-1D60-449D-B805-855FD3A7AC18}">
      <dgm:prSet phldrT="[Texte]"/>
      <dgm:spPr>
        <a:solidFill>
          <a:schemeClr val="bg1">
            <a:lumMod val="50000"/>
          </a:schemeClr>
        </a:solidFill>
      </dgm:spPr>
      <dgm:t>
        <a:bodyPr/>
        <a:lstStyle/>
        <a:p>
          <a:r>
            <a:rPr lang="fr-FR" b="1" dirty="0" smtClean="0"/>
            <a:t>Digital</a:t>
          </a:r>
        </a:p>
        <a:p>
          <a:r>
            <a:rPr lang="fr-FR" b="0" dirty="0" smtClean="0"/>
            <a:t> Ils sont essentiellement Réseaux sociaux</a:t>
          </a:r>
          <a:endParaRPr lang="fr-FR" b="0" dirty="0"/>
        </a:p>
      </dgm:t>
    </dgm:pt>
    <dgm:pt modelId="{5B868DD5-8171-4122-A8DF-C94D7721EE24}" type="parTrans" cxnId="{00BB3175-E940-47EF-8015-266D1CB8A117}">
      <dgm:prSet/>
      <dgm:spPr/>
      <dgm:t>
        <a:bodyPr/>
        <a:lstStyle/>
        <a:p>
          <a:endParaRPr lang="fr-FR"/>
        </a:p>
      </dgm:t>
    </dgm:pt>
    <dgm:pt modelId="{99778463-17C6-48B0-9B39-A744B57ED179}" type="sibTrans" cxnId="{00BB3175-E940-47EF-8015-266D1CB8A117}">
      <dgm:prSet/>
      <dgm:spPr/>
      <dgm:t>
        <a:bodyPr/>
        <a:lstStyle/>
        <a:p>
          <a:endParaRPr lang="fr-FR"/>
        </a:p>
      </dgm:t>
    </dgm:pt>
    <dgm:pt modelId="{1E5BE729-FB0A-4A88-9169-45A6CFDC995B}">
      <dgm:prSet phldrT="[Texte]"/>
      <dgm:spPr>
        <a:solidFill>
          <a:schemeClr val="bg1">
            <a:lumMod val="50000"/>
          </a:schemeClr>
        </a:solidFill>
      </dgm:spPr>
      <dgm:t>
        <a:bodyPr/>
        <a:lstStyle/>
        <a:p>
          <a:r>
            <a:rPr lang="fr-FR" b="1" dirty="0" smtClean="0"/>
            <a:t>Radio</a:t>
          </a:r>
        </a:p>
        <a:p>
          <a:r>
            <a:rPr lang="fr-FR" b="1" dirty="0" smtClean="0"/>
            <a:t> </a:t>
          </a:r>
          <a:r>
            <a:rPr lang="fr-FR" b="0" dirty="0" smtClean="0"/>
            <a:t>Le plus souvent, ils la subissent dans les taxis, et n’ont pas le reflexe de la mettre d’</a:t>
          </a:r>
          <a:r>
            <a:rPr lang="fr-FR" b="0" dirty="0" err="1" smtClean="0"/>
            <a:t>eux-même</a:t>
          </a:r>
          <a:endParaRPr lang="fr-FR" b="0" dirty="0"/>
        </a:p>
      </dgm:t>
    </dgm:pt>
    <dgm:pt modelId="{76C89F62-E0EA-44DF-AC86-C1353E743833}" type="parTrans" cxnId="{5EA02043-E219-4156-9B38-68F614A162DA}">
      <dgm:prSet/>
      <dgm:spPr/>
      <dgm:t>
        <a:bodyPr/>
        <a:lstStyle/>
        <a:p>
          <a:endParaRPr lang="fr-FR"/>
        </a:p>
      </dgm:t>
    </dgm:pt>
    <dgm:pt modelId="{C495DB31-8BE7-4AB8-BAC5-85B5F4E1DD2B}" type="sibTrans" cxnId="{5EA02043-E219-4156-9B38-68F614A162DA}">
      <dgm:prSet/>
      <dgm:spPr/>
      <dgm:t>
        <a:bodyPr/>
        <a:lstStyle/>
        <a:p>
          <a:endParaRPr lang="fr-FR"/>
        </a:p>
      </dgm:t>
    </dgm:pt>
    <dgm:pt modelId="{4D27456A-61D4-4818-9EAB-2D2936FF7A67}">
      <dgm:prSet/>
      <dgm:spPr>
        <a:solidFill>
          <a:srgbClr val="FFC000"/>
        </a:solidFill>
      </dgm:spPr>
      <dgm:t>
        <a:bodyPr/>
        <a:lstStyle/>
        <a:p>
          <a:r>
            <a:rPr lang="fr-FR" b="1" dirty="0" smtClean="0"/>
            <a:t>Affichage</a:t>
          </a:r>
        </a:p>
        <a:p>
          <a:r>
            <a:rPr lang="fr-FR" b="1" dirty="0" smtClean="0"/>
            <a:t> </a:t>
          </a:r>
          <a:r>
            <a:rPr lang="fr-FR" b="0" dirty="0" smtClean="0"/>
            <a:t>C’est un support de contact fort et dynamiques</a:t>
          </a:r>
        </a:p>
      </dgm:t>
    </dgm:pt>
    <dgm:pt modelId="{EC12603D-EB48-4082-BE0F-F765EF0D5EB0}" type="parTrans" cxnId="{B31FFB9C-FC4F-4E38-BBCB-631EFD5828F3}">
      <dgm:prSet/>
      <dgm:spPr/>
      <dgm:t>
        <a:bodyPr/>
        <a:lstStyle/>
        <a:p>
          <a:endParaRPr lang="fr-FR"/>
        </a:p>
      </dgm:t>
    </dgm:pt>
    <dgm:pt modelId="{2B4DB689-554B-48A3-B81B-6985F97832A8}" type="sibTrans" cxnId="{B31FFB9C-FC4F-4E38-BBCB-631EFD5828F3}">
      <dgm:prSet/>
      <dgm:spPr/>
      <dgm:t>
        <a:bodyPr/>
        <a:lstStyle/>
        <a:p>
          <a:endParaRPr lang="fr-FR"/>
        </a:p>
      </dgm:t>
    </dgm:pt>
    <dgm:pt modelId="{215C8D7E-B743-490C-A462-29003E4FCE28}" type="pres">
      <dgm:prSet presAssocID="{18B425E1-C862-4D9C-ABE2-1975FAE66C22}" presName="compositeShape" presStyleCnt="0">
        <dgm:presLayoutVars>
          <dgm:chMax val="7"/>
          <dgm:dir/>
          <dgm:resizeHandles val="exact"/>
        </dgm:presLayoutVars>
      </dgm:prSet>
      <dgm:spPr/>
      <dgm:t>
        <a:bodyPr/>
        <a:lstStyle/>
        <a:p>
          <a:endParaRPr lang="fr-FR"/>
        </a:p>
      </dgm:t>
    </dgm:pt>
    <dgm:pt modelId="{A86232D1-8849-495D-881D-B4769774DBDF}" type="pres">
      <dgm:prSet presAssocID="{18B425E1-C862-4D9C-ABE2-1975FAE66C22}" presName="wedge1" presStyleLbl="node1" presStyleIdx="0" presStyleCnt="4"/>
      <dgm:spPr/>
      <dgm:t>
        <a:bodyPr/>
        <a:lstStyle/>
        <a:p>
          <a:endParaRPr lang="fr-FR"/>
        </a:p>
      </dgm:t>
    </dgm:pt>
    <dgm:pt modelId="{D876121E-69E1-4B10-9D31-28290798C9DF}" type="pres">
      <dgm:prSet presAssocID="{18B425E1-C862-4D9C-ABE2-1975FAE66C22}" presName="wedge1Tx" presStyleLbl="node1" presStyleIdx="0" presStyleCnt="4">
        <dgm:presLayoutVars>
          <dgm:chMax val="0"/>
          <dgm:chPref val="0"/>
          <dgm:bulletEnabled val="1"/>
        </dgm:presLayoutVars>
      </dgm:prSet>
      <dgm:spPr/>
      <dgm:t>
        <a:bodyPr/>
        <a:lstStyle/>
        <a:p>
          <a:endParaRPr lang="fr-FR"/>
        </a:p>
      </dgm:t>
    </dgm:pt>
    <dgm:pt modelId="{A57DA5A7-CA43-47C9-9E14-17E88992718E}" type="pres">
      <dgm:prSet presAssocID="{18B425E1-C862-4D9C-ABE2-1975FAE66C22}" presName="wedge2" presStyleLbl="node1" presStyleIdx="1" presStyleCnt="4"/>
      <dgm:spPr/>
      <dgm:t>
        <a:bodyPr/>
        <a:lstStyle/>
        <a:p>
          <a:endParaRPr lang="fr-FR"/>
        </a:p>
      </dgm:t>
    </dgm:pt>
    <dgm:pt modelId="{F67C70E0-7882-4020-8DED-78DB35964945}" type="pres">
      <dgm:prSet presAssocID="{18B425E1-C862-4D9C-ABE2-1975FAE66C22}" presName="wedge2Tx" presStyleLbl="node1" presStyleIdx="1" presStyleCnt="4">
        <dgm:presLayoutVars>
          <dgm:chMax val="0"/>
          <dgm:chPref val="0"/>
          <dgm:bulletEnabled val="1"/>
        </dgm:presLayoutVars>
      </dgm:prSet>
      <dgm:spPr/>
      <dgm:t>
        <a:bodyPr/>
        <a:lstStyle/>
        <a:p>
          <a:endParaRPr lang="fr-FR"/>
        </a:p>
      </dgm:t>
    </dgm:pt>
    <dgm:pt modelId="{01918A01-8D87-4BFE-B505-AF0284BB1A7C}" type="pres">
      <dgm:prSet presAssocID="{18B425E1-C862-4D9C-ABE2-1975FAE66C22}" presName="wedge3" presStyleLbl="node1" presStyleIdx="2" presStyleCnt="4"/>
      <dgm:spPr/>
      <dgm:t>
        <a:bodyPr/>
        <a:lstStyle/>
        <a:p>
          <a:endParaRPr lang="fr-FR"/>
        </a:p>
      </dgm:t>
    </dgm:pt>
    <dgm:pt modelId="{71D6ADFB-2DC7-444F-8C0A-F434D21E72D8}" type="pres">
      <dgm:prSet presAssocID="{18B425E1-C862-4D9C-ABE2-1975FAE66C22}" presName="wedge3Tx" presStyleLbl="node1" presStyleIdx="2" presStyleCnt="4">
        <dgm:presLayoutVars>
          <dgm:chMax val="0"/>
          <dgm:chPref val="0"/>
          <dgm:bulletEnabled val="1"/>
        </dgm:presLayoutVars>
      </dgm:prSet>
      <dgm:spPr/>
      <dgm:t>
        <a:bodyPr/>
        <a:lstStyle/>
        <a:p>
          <a:endParaRPr lang="fr-FR"/>
        </a:p>
      </dgm:t>
    </dgm:pt>
    <dgm:pt modelId="{C235A646-DDE9-4E76-BBDE-3469A0BD5791}" type="pres">
      <dgm:prSet presAssocID="{18B425E1-C862-4D9C-ABE2-1975FAE66C22}" presName="wedge4" presStyleLbl="node1" presStyleIdx="3" presStyleCnt="4"/>
      <dgm:spPr/>
      <dgm:t>
        <a:bodyPr/>
        <a:lstStyle/>
        <a:p>
          <a:endParaRPr lang="fr-FR"/>
        </a:p>
      </dgm:t>
    </dgm:pt>
    <dgm:pt modelId="{B054C1D2-F420-43EF-955F-0A72CF2B0CBD}" type="pres">
      <dgm:prSet presAssocID="{18B425E1-C862-4D9C-ABE2-1975FAE66C22}" presName="wedge4Tx" presStyleLbl="node1" presStyleIdx="3" presStyleCnt="4">
        <dgm:presLayoutVars>
          <dgm:chMax val="0"/>
          <dgm:chPref val="0"/>
          <dgm:bulletEnabled val="1"/>
        </dgm:presLayoutVars>
      </dgm:prSet>
      <dgm:spPr/>
      <dgm:t>
        <a:bodyPr/>
        <a:lstStyle/>
        <a:p>
          <a:endParaRPr lang="fr-FR"/>
        </a:p>
      </dgm:t>
    </dgm:pt>
  </dgm:ptLst>
  <dgm:cxnLst>
    <dgm:cxn modelId="{6BBC1B4F-9290-4792-9FEF-EF7602E6E166}" type="presOf" srcId="{1E5BE729-FB0A-4A88-9169-45A6CFDC995B}" destId="{C235A646-DDE9-4E76-BBDE-3469A0BD5791}" srcOrd="0" destOrd="0" presId="urn:microsoft.com/office/officeart/2005/8/layout/chart3"/>
    <dgm:cxn modelId="{5FD2540C-6813-4DDA-8053-66997B134D66}" type="presOf" srcId="{BF8C50E5-3510-4D91-BA02-24D5F1743E8F}" destId="{A86232D1-8849-495D-881D-B4769774DBDF}" srcOrd="0" destOrd="0" presId="urn:microsoft.com/office/officeart/2005/8/layout/chart3"/>
    <dgm:cxn modelId="{845256E1-BF71-458E-8326-0D5319219F63}" type="presOf" srcId="{CB84B6A8-1D60-449D-B805-855FD3A7AC18}" destId="{F67C70E0-7882-4020-8DED-78DB35964945}" srcOrd="1" destOrd="0" presId="urn:microsoft.com/office/officeart/2005/8/layout/chart3"/>
    <dgm:cxn modelId="{474C06A7-00DC-44AC-89D2-A5F81E0774DD}" type="presOf" srcId="{4D27456A-61D4-4818-9EAB-2D2936FF7A67}" destId="{71D6ADFB-2DC7-444F-8C0A-F434D21E72D8}" srcOrd="1" destOrd="0" presId="urn:microsoft.com/office/officeart/2005/8/layout/chart3"/>
    <dgm:cxn modelId="{5EA02043-E219-4156-9B38-68F614A162DA}" srcId="{18B425E1-C862-4D9C-ABE2-1975FAE66C22}" destId="{1E5BE729-FB0A-4A88-9169-45A6CFDC995B}" srcOrd="3" destOrd="0" parTransId="{76C89F62-E0EA-44DF-AC86-C1353E743833}" sibTransId="{C495DB31-8BE7-4AB8-BAC5-85B5F4E1DD2B}"/>
    <dgm:cxn modelId="{6E012AA4-58AE-41DD-9D61-7FDA484BDA9F}" type="presOf" srcId="{4D27456A-61D4-4818-9EAB-2D2936FF7A67}" destId="{01918A01-8D87-4BFE-B505-AF0284BB1A7C}" srcOrd="0" destOrd="0" presId="urn:microsoft.com/office/officeart/2005/8/layout/chart3"/>
    <dgm:cxn modelId="{B31FFB9C-FC4F-4E38-BBCB-631EFD5828F3}" srcId="{18B425E1-C862-4D9C-ABE2-1975FAE66C22}" destId="{4D27456A-61D4-4818-9EAB-2D2936FF7A67}" srcOrd="2" destOrd="0" parTransId="{EC12603D-EB48-4082-BE0F-F765EF0D5EB0}" sibTransId="{2B4DB689-554B-48A3-B81B-6985F97832A8}"/>
    <dgm:cxn modelId="{59620408-204F-4A20-89D9-68C734B445E8}" type="presOf" srcId="{1E5BE729-FB0A-4A88-9169-45A6CFDC995B}" destId="{B054C1D2-F420-43EF-955F-0A72CF2B0CBD}" srcOrd="1" destOrd="0" presId="urn:microsoft.com/office/officeart/2005/8/layout/chart3"/>
    <dgm:cxn modelId="{90AE99BA-04A8-4F27-A9A0-F6740D01F38D}" type="presOf" srcId="{BF8C50E5-3510-4D91-BA02-24D5F1743E8F}" destId="{D876121E-69E1-4B10-9D31-28290798C9DF}" srcOrd="1" destOrd="0" presId="urn:microsoft.com/office/officeart/2005/8/layout/chart3"/>
    <dgm:cxn modelId="{5262C277-DDDC-4DD1-857B-920290695A89}" srcId="{18B425E1-C862-4D9C-ABE2-1975FAE66C22}" destId="{BF8C50E5-3510-4D91-BA02-24D5F1743E8F}" srcOrd="0" destOrd="0" parTransId="{F09141C0-E155-43A1-8E61-31C897420A0B}" sibTransId="{A2D7EE01-1B97-4F03-A97E-E2CF4183974C}"/>
    <dgm:cxn modelId="{00BB3175-E940-47EF-8015-266D1CB8A117}" srcId="{18B425E1-C862-4D9C-ABE2-1975FAE66C22}" destId="{CB84B6A8-1D60-449D-B805-855FD3A7AC18}" srcOrd="1" destOrd="0" parTransId="{5B868DD5-8171-4122-A8DF-C94D7721EE24}" sibTransId="{99778463-17C6-48B0-9B39-A744B57ED179}"/>
    <dgm:cxn modelId="{73CB2BE6-25CB-4582-9406-54F76C494F69}" type="presOf" srcId="{CB84B6A8-1D60-449D-B805-855FD3A7AC18}" destId="{A57DA5A7-CA43-47C9-9E14-17E88992718E}" srcOrd="0" destOrd="0" presId="urn:microsoft.com/office/officeart/2005/8/layout/chart3"/>
    <dgm:cxn modelId="{BFC30D29-78EA-42F5-9187-7000A583D13B}" type="presOf" srcId="{18B425E1-C862-4D9C-ABE2-1975FAE66C22}" destId="{215C8D7E-B743-490C-A462-29003E4FCE28}" srcOrd="0" destOrd="0" presId="urn:microsoft.com/office/officeart/2005/8/layout/chart3"/>
    <dgm:cxn modelId="{E396720D-B0E1-483A-87D8-8269F28E7B06}" type="presParOf" srcId="{215C8D7E-B743-490C-A462-29003E4FCE28}" destId="{A86232D1-8849-495D-881D-B4769774DBDF}" srcOrd="0" destOrd="0" presId="urn:microsoft.com/office/officeart/2005/8/layout/chart3"/>
    <dgm:cxn modelId="{BD896ACB-59E7-4B4A-9484-F0ECD21065AE}" type="presParOf" srcId="{215C8D7E-B743-490C-A462-29003E4FCE28}" destId="{D876121E-69E1-4B10-9D31-28290798C9DF}" srcOrd="1" destOrd="0" presId="urn:microsoft.com/office/officeart/2005/8/layout/chart3"/>
    <dgm:cxn modelId="{1EDF689E-EBB0-4FCB-90F4-A5298365BFC8}" type="presParOf" srcId="{215C8D7E-B743-490C-A462-29003E4FCE28}" destId="{A57DA5A7-CA43-47C9-9E14-17E88992718E}" srcOrd="2" destOrd="0" presId="urn:microsoft.com/office/officeart/2005/8/layout/chart3"/>
    <dgm:cxn modelId="{F836E7AF-6428-414C-8E25-C4E16B71606C}" type="presParOf" srcId="{215C8D7E-B743-490C-A462-29003E4FCE28}" destId="{F67C70E0-7882-4020-8DED-78DB35964945}" srcOrd="3" destOrd="0" presId="urn:microsoft.com/office/officeart/2005/8/layout/chart3"/>
    <dgm:cxn modelId="{FFD4F107-C7B9-40A8-BD8D-C957297FF6DC}" type="presParOf" srcId="{215C8D7E-B743-490C-A462-29003E4FCE28}" destId="{01918A01-8D87-4BFE-B505-AF0284BB1A7C}" srcOrd="4" destOrd="0" presId="urn:microsoft.com/office/officeart/2005/8/layout/chart3"/>
    <dgm:cxn modelId="{74746D93-AFA6-46E2-8CBF-DB4F83CE084D}" type="presParOf" srcId="{215C8D7E-B743-490C-A462-29003E4FCE28}" destId="{71D6ADFB-2DC7-444F-8C0A-F434D21E72D8}" srcOrd="5" destOrd="0" presId="urn:microsoft.com/office/officeart/2005/8/layout/chart3"/>
    <dgm:cxn modelId="{530BB729-E713-4E33-A9B3-A2A2FA2C781D}" type="presParOf" srcId="{215C8D7E-B743-490C-A462-29003E4FCE28}" destId="{C235A646-DDE9-4E76-BBDE-3469A0BD5791}" srcOrd="6" destOrd="0" presId="urn:microsoft.com/office/officeart/2005/8/layout/chart3"/>
    <dgm:cxn modelId="{0E4A431B-2F63-4C59-AE04-599B5B10E3C5}" type="presParOf" srcId="{215C8D7E-B743-490C-A462-29003E4FCE28}" destId="{B054C1D2-F420-43EF-955F-0A72CF2B0CBD}"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AE74AD5-3FA5-4D0C-B39D-FB48F20CF02F}" type="doc">
      <dgm:prSet loTypeId="urn:microsoft.com/office/officeart/2005/8/layout/chart3" loCatId="cycle" qsTypeId="urn:microsoft.com/office/officeart/2005/8/quickstyle/simple1" qsCatId="simple" csTypeId="urn:microsoft.com/office/officeart/2005/8/colors/accent1_2" csCatId="accent1" phldr="1"/>
      <dgm:spPr/>
    </dgm:pt>
    <dgm:pt modelId="{BBFCB03B-B7D9-469B-9E19-62F8EDEAD37C}">
      <dgm:prSet phldrT="[Texte]"/>
      <dgm:spPr>
        <a:solidFill>
          <a:schemeClr val="bg1"/>
        </a:solidFill>
      </dgm:spPr>
      <dgm:t>
        <a:bodyPr/>
        <a:lstStyle/>
        <a:p>
          <a:r>
            <a:rPr lang="fr-FR" b="1" dirty="0" smtClean="0">
              <a:solidFill>
                <a:schemeClr val="tx1"/>
              </a:solidFill>
            </a:rPr>
            <a:t>En semaine, Leurs heures de libertés sont comprises entre leurs heures de pause soit entre 12h et 14h, et en rentrant soit à partir de 17h</a:t>
          </a:r>
          <a:endParaRPr lang="fr-FR" dirty="0">
            <a:solidFill>
              <a:schemeClr val="tx1"/>
            </a:solidFill>
          </a:endParaRPr>
        </a:p>
      </dgm:t>
    </dgm:pt>
    <dgm:pt modelId="{21B86ADA-41AB-4EBA-9324-A4D02B5DED01}" type="parTrans" cxnId="{253BF23C-7082-40B4-8BD8-8A2645364CA2}">
      <dgm:prSet/>
      <dgm:spPr/>
      <dgm:t>
        <a:bodyPr/>
        <a:lstStyle/>
        <a:p>
          <a:endParaRPr lang="fr-FR"/>
        </a:p>
      </dgm:t>
    </dgm:pt>
    <dgm:pt modelId="{F46300AC-22DA-494E-9A7C-2EE661974678}" type="sibTrans" cxnId="{253BF23C-7082-40B4-8BD8-8A2645364CA2}">
      <dgm:prSet/>
      <dgm:spPr/>
      <dgm:t>
        <a:bodyPr/>
        <a:lstStyle/>
        <a:p>
          <a:endParaRPr lang="fr-FR"/>
        </a:p>
      </dgm:t>
    </dgm:pt>
    <dgm:pt modelId="{0D1FC182-E981-4F3A-844D-BEF87D760429}">
      <dgm:prSet phldrT="[Texte]"/>
      <dgm:spPr>
        <a:solidFill>
          <a:srgbClr val="FFC000"/>
        </a:solidFill>
      </dgm:spPr>
      <dgm:t>
        <a:bodyPr/>
        <a:lstStyle/>
        <a:p>
          <a:r>
            <a:rPr lang="fr-FR" b="1" dirty="0" smtClean="0">
              <a:solidFill>
                <a:schemeClr val="bg1"/>
              </a:solidFill>
            </a:rPr>
            <a:t>Le Week-end ils sont complètement libres, et n’ont pour seul engagement que les moment entre amis; des activités associatives et les moments en famille</a:t>
          </a:r>
          <a:endParaRPr lang="fr-FR" dirty="0"/>
        </a:p>
      </dgm:t>
    </dgm:pt>
    <dgm:pt modelId="{2D76E2A4-0F1C-4BF4-A49E-A64A5F6F4F1D}" type="parTrans" cxnId="{7BF9BF43-4C45-4CD8-91D2-0DD0972459B3}">
      <dgm:prSet/>
      <dgm:spPr/>
      <dgm:t>
        <a:bodyPr/>
        <a:lstStyle/>
        <a:p>
          <a:endParaRPr lang="fr-FR"/>
        </a:p>
      </dgm:t>
    </dgm:pt>
    <dgm:pt modelId="{27431434-3A83-40A8-B0F9-D96CD20E3C4F}" type="sibTrans" cxnId="{7BF9BF43-4C45-4CD8-91D2-0DD0972459B3}">
      <dgm:prSet/>
      <dgm:spPr/>
      <dgm:t>
        <a:bodyPr/>
        <a:lstStyle/>
        <a:p>
          <a:endParaRPr lang="fr-FR"/>
        </a:p>
      </dgm:t>
    </dgm:pt>
    <dgm:pt modelId="{598DAE2C-38F1-4EDB-BC81-2C365EB89B43}" type="pres">
      <dgm:prSet presAssocID="{0AE74AD5-3FA5-4D0C-B39D-FB48F20CF02F}" presName="compositeShape" presStyleCnt="0">
        <dgm:presLayoutVars>
          <dgm:chMax val="7"/>
          <dgm:dir/>
          <dgm:resizeHandles val="exact"/>
        </dgm:presLayoutVars>
      </dgm:prSet>
      <dgm:spPr/>
    </dgm:pt>
    <dgm:pt modelId="{50CF53D7-3C0A-42D4-B6F4-E5E1B63D8D24}" type="pres">
      <dgm:prSet presAssocID="{0AE74AD5-3FA5-4D0C-B39D-FB48F20CF02F}" presName="wedge1" presStyleLbl="node1" presStyleIdx="0" presStyleCnt="2"/>
      <dgm:spPr/>
      <dgm:t>
        <a:bodyPr/>
        <a:lstStyle/>
        <a:p>
          <a:endParaRPr lang="fr-FR"/>
        </a:p>
      </dgm:t>
    </dgm:pt>
    <dgm:pt modelId="{BBF28866-CEB2-4E77-8477-733A98098B0E}" type="pres">
      <dgm:prSet presAssocID="{0AE74AD5-3FA5-4D0C-B39D-FB48F20CF02F}" presName="wedge1Tx" presStyleLbl="node1" presStyleIdx="0" presStyleCnt="2">
        <dgm:presLayoutVars>
          <dgm:chMax val="0"/>
          <dgm:chPref val="0"/>
          <dgm:bulletEnabled val="1"/>
        </dgm:presLayoutVars>
      </dgm:prSet>
      <dgm:spPr/>
      <dgm:t>
        <a:bodyPr/>
        <a:lstStyle/>
        <a:p>
          <a:endParaRPr lang="fr-FR"/>
        </a:p>
      </dgm:t>
    </dgm:pt>
    <dgm:pt modelId="{4A5F74A4-ACCB-41EE-8877-3E4821C3AA83}" type="pres">
      <dgm:prSet presAssocID="{0AE74AD5-3FA5-4D0C-B39D-FB48F20CF02F}" presName="wedge2" presStyleLbl="node1" presStyleIdx="1" presStyleCnt="2"/>
      <dgm:spPr/>
      <dgm:t>
        <a:bodyPr/>
        <a:lstStyle/>
        <a:p>
          <a:endParaRPr lang="fr-FR"/>
        </a:p>
      </dgm:t>
    </dgm:pt>
    <dgm:pt modelId="{B62EE932-6357-4F4E-BCDE-B4DFD99AA466}" type="pres">
      <dgm:prSet presAssocID="{0AE74AD5-3FA5-4D0C-B39D-FB48F20CF02F}" presName="wedge2Tx" presStyleLbl="node1" presStyleIdx="1" presStyleCnt="2">
        <dgm:presLayoutVars>
          <dgm:chMax val="0"/>
          <dgm:chPref val="0"/>
          <dgm:bulletEnabled val="1"/>
        </dgm:presLayoutVars>
      </dgm:prSet>
      <dgm:spPr/>
      <dgm:t>
        <a:bodyPr/>
        <a:lstStyle/>
        <a:p>
          <a:endParaRPr lang="fr-FR"/>
        </a:p>
      </dgm:t>
    </dgm:pt>
  </dgm:ptLst>
  <dgm:cxnLst>
    <dgm:cxn modelId="{253BF23C-7082-40B4-8BD8-8A2645364CA2}" srcId="{0AE74AD5-3FA5-4D0C-B39D-FB48F20CF02F}" destId="{BBFCB03B-B7D9-469B-9E19-62F8EDEAD37C}" srcOrd="0" destOrd="0" parTransId="{21B86ADA-41AB-4EBA-9324-A4D02B5DED01}" sibTransId="{F46300AC-22DA-494E-9A7C-2EE661974678}"/>
    <dgm:cxn modelId="{F14C633A-E4FD-4FCD-8677-7BD2038F9C43}" type="presOf" srcId="{0D1FC182-E981-4F3A-844D-BEF87D760429}" destId="{4A5F74A4-ACCB-41EE-8877-3E4821C3AA83}" srcOrd="0" destOrd="0" presId="urn:microsoft.com/office/officeart/2005/8/layout/chart3"/>
    <dgm:cxn modelId="{DE262924-66D1-4D46-A63F-BA25574183A0}" type="presOf" srcId="{BBFCB03B-B7D9-469B-9E19-62F8EDEAD37C}" destId="{50CF53D7-3C0A-42D4-B6F4-E5E1B63D8D24}" srcOrd="0" destOrd="0" presId="urn:microsoft.com/office/officeart/2005/8/layout/chart3"/>
    <dgm:cxn modelId="{4EA8CC19-0BDD-42BF-BD42-A3738B0EEDE7}" type="presOf" srcId="{0AE74AD5-3FA5-4D0C-B39D-FB48F20CF02F}" destId="{598DAE2C-38F1-4EDB-BC81-2C365EB89B43}" srcOrd="0" destOrd="0" presId="urn:microsoft.com/office/officeart/2005/8/layout/chart3"/>
    <dgm:cxn modelId="{7BF9BF43-4C45-4CD8-91D2-0DD0972459B3}" srcId="{0AE74AD5-3FA5-4D0C-B39D-FB48F20CF02F}" destId="{0D1FC182-E981-4F3A-844D-BEF87D760429}" srcOrd="1" destOrd="0" parTransId="{2D76E2A4-0F1C-4BF4-A49E-A64A5F6F4F1D}" sibTransId="{27431434-3A83-40A8-B0F9-D96CD20E3C4F}"/>
    <dgm:cxn modelId="{421A1427-5713-47A4-A1FD-F43DFDCBEE69}" type="presOf" srcId="{BBFCB03B-B7D9-469B-9E19-62F8EDEAD37C}" destId="{BBF28866-CEB2-4E77-8477-733A98098B0E}" srcOrd="1" destOrd="0" presId="urn:microsoft.com/office/officeart/2005/8/layout/chart3"/>
    <dgm:cxn modelId="{DC13EFCE-CA78-4DE6-B54C-253B4D3BB779}" type="presOf" srcId="{0D1FC182-E981-4F3A-844D-BEF87D760429}" destId="{B62EE932-6357-4F4E-BCDE-B4DFD99AA466}" srcOrd="1" destOrd="0" presId="urn:microsoft.com/office/officeart/2005/8/layout/chart3"/>
    <dgm:cxn modelId="{3689846C-EF6F-4BCF-9AD8-ED82B156E9DB}" type="presParOf" srcId="{598DAE2C-38F1-4EDB-BC81-2C365EB89B43}" destId="{50CF53D7-3C0A-42D4-B6F4-E5E1B63D8D24}" srcOrd="0" destOrd="0" presId="urn:microsoft.com/office/officeart/2005/8/layout/chart3"/>
    <dgm:cxn modelId="{2CE4DA9C-7CC1-4616-8EF7-2A000158F25F}" type="presParOf" srcId="{598DAE2C-38F1-4EDB-BC81-2C365EB89B43}" destId="{BBF28866-CEB2-4E77-8477-733A98098B0E}" srcOrd="1" destOrd="0" presId="urn:microsoft.com/office/officeart/2005/8/layout/chart3"/>
    <dgm:cxn modelId="{21C843E1-5A27-4DDE-97BE-45C11FE48EA4}" type="presParOf" srcId="{598DAE2C-38F1-4EDB-BC81-2C365EB89B43}" destId="{4A5F74A4-ACCB-41EE-8877-3E4821C3AA83}" srcOrd="2" destOrd="0" presId="urn:microsoft.com/office/officeart/2005/8/layout/chart3"/>
    <dgm:cxn modelId="{B3E16B45-F01E-4F5C-98EB-23B5892F67D7}" type="presParOf" srcId="{598DAE2C-38F1-4EDB-BC81-2C365EB89B43}" destId="{B62EE932-6357-4F4E-BCDE-B4DFD99AA466}" srcOrd="3"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20CF34-166A-428D-8D82-7B300D7F3BFD}"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fr-FR"/>
        </a:p>
      </dgm:t>
    </dgm:pt>
    <dgm:pt modelId="{70865936-84C8-416F-8862-FBBE534EDE38}">
      <dgm:prSet/>
      <dgm:spPr/>
      <dgm:t>
        <a:bodyPr/>
        <a:lstStyle/>
        <a:p>
          <a:pPr rtl="0"/>
          <a:r>
            <a:rPr lang="fr-FR" b="1" i="0" baseline="0" dirty="0" smtClean="0">
              <a:solidFill>
                <a:schemeClr val="bg1"/>
              </a:solidFill>
              <a:latin typeface="Corbel" panose="020B0503020204020204" pitchFamily="34" charset="0"/>
            </a:rPr>
            <a:t>Repas Quotidiens</a:t>
          </a:r>
          <a:r>
            <a:rPr lang="fr-FR" b="0" i="0" baseline="0" dirty="0" smtClean="0">
              <a:solidFill>
                <a:schemeClr val="bg1"/>
              </a:solidFill>
              <a:latin typeface="Corbel" panose="020B0503020204020204" pitchFamily="34" charset="0"/>
            </a:rPr>
            <a:t> : </a:t>
          </a:r>
        </a:p>
        <a:p>
          <a:pPr rtl="0"/>
          <a:r>
            <a:rPr lang="fr-FR" b="0" i="0" baseline="0" dirty="0" smtClean="0">
              <a:solidFill>
                <a:schemeClr val="bg1"/>
              </a:solidFill>
              <a:latin typeface="Corbel" panose="020B0503020204020204" pitchFamily="34" charset="0"/>
            </a:rPr>
            <a:t>Les macaronis sont consommés lors des repas principaux (déjeuner et dîner) en famille ou en solo.</a:t>
          </a:r>
          <a:endParaRPr lang="fr-FR" dirty="0">
            <a:solidFill>
              <a:schemeClr val="bg1"/>
            </a:solidFill>
            <a:latin typeface="Corbel" panose="020B0503020204020204" pitchFamily="34" charset="0"/>
          </a:endParaRPr>
        </a:p>
      </dgm:t>
    </dgm:pt>
    <dgm:pt modelId="{FB1C6CC9-5781-4382-8F36-549B29CA8AEF}" type="parTrans" cxnId="{11C9F336-8408-4B56-AF14-580F73B9C23F}">
      <dgm:prSet/>
      <dgm:spPr/>
      <dgm:t>
        <a:bodyPr/>
        <a:lstStyle/>
        <a:p>
          <a:endParaRPr lang="fr-FR">
            <a:solidFill>
              <a:schemeClr val="bg1"/>
            </a:solidFill>
            <a:latin typeface="Corbel" panose="020B0503020204020204" pitchFamily="34" charset="0"/>
          </a:endParaRPr>
        </a:p>
      </dgm:t>
    </dgm:pt>
    <dgm:pt modelId="{E3D1660D-BA7E-456D-B718-00C9D3E234C2}" type="sibTrans" cxnId="{11C9F336-8408-4B56-AF14-580F73B9C23F}">
      <dgm:prSet/>
      <dgm:spPr/>
      <dgm:t>
        <a:bodyPr/>
        <a:lstStyle/>
        <a:p>
          <a:endParaRPr lang="fr-FR">
            <a:solidFill>
              <a:schemeClr val="bg1"/>
            </a:solidFill>
            <a:latin typeface="Corbel" panose="020B0503020204020204" pitchFamily="34" charset="0"/>
          </a:endParaRPr>
        </a:p>
      </dgm:t>
    </dgm:pt>
    <dgm:pt modelId="{A19B04D3-EC44-40C8-BA75-FE242ABEF11D}">
      <dgm:prSet/>
      <dgm:spPr/>
      <dgm:t>
        <a:bodyPr/>
        <a:lstStyle/>
        <a:p>
          <a:pPr rtl="0"/>
          <a:r>
            <a:rPr lang="fr-FR" b="1" i="0" baseline="0" dirty="0" smtClean="0">
              <a:solidFill>
                <a:schemeClr val="bg1"/>
              </a:solidFill>
              <a:latin typeface="Corbel" panose="020B0503020204020204" pitchFamily="34" charset="0"/>
            </a:rPr>
            <a:t>Événements Spéciaux</a:t>
          </a:r>
          <a:r>
            <a:rPr lang="fr-FR" b="0" i="0" baseline="0" dirty="0" smtClean="0">
              <a:solidFill>
                <a:schemeClr val="bg1"/>
              </a:solidFill>
              <a:latin typeface="Corbel" panose="020B0503020204020204" pitchFamily="34" charset="0"/>
            </a:rPr>
            <a:t> : </a:t>
          </a:r>
        </a:p>
        <a:p>
          <a:pPr rtl="0"/>
          <a:r>
            <a:rPr lang="fr-FR" b="0" i="0" baseline="0" dirty="0" smtClean="0">
              <a:solidFill>
                <a:schemeClr val="bg1"/>
              </a:solidFill>
              <a:latin typeface="Corbel" panose="020B0503020204020204" pitchFamily="34" charset="0"/>
            </a:rPr>
            <a:t>Utilisés lors de célébrations et fêtes, les macaronis sont souvent intégrés dans des plats plus élaborés.</a:t>
          </a:r>
          <a:endParaRPr lang="fr-FR" dirty="0">
            <a:solidFill>
              <a:schemeClr val="bg1"/>
            </a:solidFill>
            <a:latin typeface="Corbel" panose="020B0503020204020204" pitchFamily="34" charset="0"/>
          </a:endParaRPr>
        </a:p>
      </dgm:t>
    </dgm:pt>
    <dgm:pt modelId="{65EF8A66-A1BE-4B88-B205-29760858240A}" type="parTrans" cxnId="{D3096A9D-A6B4-41A8-9319-1016E1F787CC}">
      <dgm:prSet/>
      <dgm:spPr/>
      <dgm:t>
        <a:bodyPr/>
        <a:lstStyle/>
        <a:p>
          <a:endParaRPr lang="fr-FR">
            <a:solidFill>
              <a:schemeClr val="bg1"/>
            </a:solidFill>
            <a:latin typeface="Corbel" panose="020B0503020204020204" pitchFamily="34" charset="0"/>
          </a:endParaRPr>
        </a:p>
      </dgm:t>
    </dgm:pt>
    <dgm:pt modelId="{2C156028-BB39-46D7-96C8-088C7A93AB28}" type="sibTrans" cxnId="{D3096A9D-A6B4-41A8-9319-1016E1F787CC}">
      <dgm:prSet/>
      <dgm:spPr/>
      <dgm:t>
        <a:bodyPr/>
        <a:lstStyle/>
        <a:p>
          <a:endParaRPr lang="fr-FR">
            <a:solidFill>
              <a:schemeClr val="bg1"/>
            </a:solidFill>
            <a:latin typeface="Corbel" panose="020B0503020204020204" pitchFamily="34" charset="0"/>
          </a:endParaRPr>
        </a:p>
      </dgm:t>
    </dgm:pt>
    <dgm:pt modelId="{8D4E83BB-7682-4160-9943-229CFB714BFB}">
      <dgm:prSet/>
      <dgm:spPr/>
      <dgm:t>
        <a:bodyPr/>
        <a:lstStyle/>
        <a:p>
          <a:pPr rtl="0"/>
          <a:r>
            <a:rPr lang="fr-FR" b="1" i="0" baseline="0" dirty="0" smtClean="0">
              <a:solidFill>
                <a:schemeClr val="bg1"/>
              </a:solidFill>
              <a:latin typeface="Corbel" panose="020B0503020204020204" pitchFamily="34" charset="0"/>
            </a:rPr>
            <a:t>Repas Scolaires et Cantines</a:t>
          </a:r>
          <a:r>
            <a:rPr lang="fr-FR" b="0" i="0" baseline="0" dirty="0" smtClean="0">
              <a:solidFill>
                <a:schemeClr val="bg1"/>
              </a:solidFill>
              <a:latin typeface="Corbel" panose="020B0503020204020204" pitchFamily="34" charset="0"/>
            </a:rPr>
            <a:t> : </a:t>
          </a:r>
        </a:p>
        <a:p>
          <a:pPr rtl="0"/>
          <a:r>
            <a:rPr lang="fr-FR" b="0" i="0" baseline="0" dirty="0" smtClean="0">
              <a:solidFill>
                <a:schemeClr val="bg1"/>
              </a:solidFill>
              <a:latin typeface="Corbel" panose="020B0503020204020204" pitchFamily="34" charset="0"/>
            </a:rPr>
            <a:t>Populaires dans les menus scolaires pour leur simplicité et leur valeur nutritive.</a:t>
          </a:r>
          <a:endParaRPr lang="fr-FR" dirty="0">
            <a:solidFill>
              <a:schemeClr val="bg1"/>
            </a:solidFill>
            <a:latin typeface="Corbel" panose="020B0503020204020204" pitchFamily="34" charset="0"/>
          </a:endParaRPr>
        </a:p>
      </dgm:t>
    </dgm:pt>
    <dgm:pt modelId="{5025AF3D-B030-4633-9CF5-1CDB97C015A7}" type="parTrans" cxnId="{4FF57BC3-F09B-404D-BD05-71FEBC231F43}">
      <dgm:prSet/>
      <dgm:spPr/>
      <dgm:t>
        <a:bodyPr/>
        <a:lstStyle/>
        <a:p>
          <a:endParaRPr lang="fr-FR">
            <a:solidFill>
              <a:schemeClr val="bg1"/>
            </a:solidFill>
            <a:latin typeface="Corbel" panose="020B0503020204020204" pitchFamily="34" charset="0"/>
          </a:endParaRPr>
        </a:p>
      </dgm:t>
    </dgm:pt>
    <dgm:pt modelId="{2D0DCD72-94CF-4C9D-9648-489D6AAFAE57}" type="sibTrans" cxnId="{4FF57BC3-F09B-404D-BD05-71FEBC231F43}">
      <dgm:prSet/>
      <dgm:spPr/>
      <dgm:t>
        <a:bodyPr/>
        <a:lstStyle/>
        <a:p>
          <a:endParaRPr lang="fr-FR">
            <a:solidFill>
              <a:schemeClr val="bg1"/>
            </a:solidFill>
            <a:latin typeface="Corbel" panose="020B0503020204020204" pitchFamily="34" charset="0"/>
          </a:endParaRPr>
        </a:p>
      </dgm:t>
    </dgm:pt>
    <dgm:pt modelId="{BF9C7A4D-872F-480D-B5A1-5EEF28208C93}">
      <dgm:prSet/>
      <dgm:spPr/>
      <dgm:t>
        <a:bodyPr/>
        <a:lstStyle/>
        <a:p>
          <a:pPr rtl="0"/>
          <a:r>
            <a:rPr lang="fr-FR" b="1" i="0" baseline="0" dirty="0" smtClean="0">
              <a:solidFill>
                <a:schemeClr val="bg1"/>
              </a:solidFill>
              <a:latin typeface="Corbel" panose="020B0503020204020204" pitchFamily="34" charset="0"/>
            </a:rPr>
            <a:t>Repas Rapides</a:t>
          </a:r>
          <a:r>
            <a:rPr lang="fr-FR" b="0" i="0" baseline="0" dirty="0" smtClean="0">
              <a:solidFill>
                <a:schemeClr val="bg1"/>
              </a:solidFill>
              <a:latin typeface="Corbel" panose="020B0503020204020204" pitchFamily="34" charset="0"/>
            </a:rPr>
            <a:t> : </a:t>
          </a:r>
        </a:p>
        <a:p>
          <a:pPr rtl="0"/>
          <a:r>
            <a:rPr lang="fr-FR" b="0" i="0" baseline="0" dirty="0" smtClean="0">
              <a:solidFill>
                <a:schemeClr val="bg1"/>
              </a:solidFill>
              <a:latin typeface="Corbel" panose="020B0503020204020204" pitchFamily="34" charset="0"/>
            </a:rPr>
            <a:t>Idéaux pour les repas rapides et faciles à préparer, surtout pour les jeunes professionnels et les étudiants.</a:t>
          </a:r>
          <a:endParaRPr lang="fr-FR" dirty="0">
            <a:solidFill>
              <a:schemeClr val="bg1"/>
            </a:solidFill>
            <a:latin typeface="Corbel" panose="020B0503020204020204" pitchFamily="34" charset="0"/>
          </a:endParaRPr>
        </a:p>
      </dgm:t>
    </dgm:pt>
    <dgm:pt modelId="{21B2DF3B-B4D2-4923-9BB8-C934E6C9C97F}" type="parTrans" cxnId="{B493004E-D68C-4244-989B-5245FE9AA8C1}">
      <dgm:prSet/>
      <dgm:spPr/>
      <dgm:t>
        <a:bodyPr/>
        <a:lstStyle/>
        <a:p>
          <a:endParaRPr lang="fr-FR">
            <a:solidFill>
              <a:schemeClr val="bg1"/>
            </a:solidFill>
            <a:latin typeface="Corbel" panose="020B0503020204020204" pitchFamily="34" charset="0"/>
          </a:endParaRPr>
        </a:p>
      </dgm:t>
    </dgm:pt>
    <dgm:pt modelId="{91A5A741-EED0-4B84-A911-B4A7379A07C6}" type="sibTrans" cxnId="{B493004E-D68C-4244-989B-5245FE9AA8C1}">
      <dgm:prSet/>
      <dgm:spPr/>
      <dgm:t>
        <a:bodyPr/>
        <a:lstStyle/>
        <a:p>
          <a:endParaRPr lang="fr-FR">
            <a:solidFill>
              <a:schemeClr val="bg1"/>
            </a:solidFill>
            <a:latin typeface="Corbel" panose="020B0503020204020204" pitchFamily="34" charset="0"/>
          </a:endParaRPr>
        </a:p>
      </dgm:t>
    </dgm:pt>
    <dgm:pt modelId="{57EB11DF-411D-4085-9F12-23EB3357EBAA}">
      <dgm:prSet/>
      <dgm:spPr/>
      <dgm:t>
        <a:bodyPr/>
        <a:lstStyle/>
        <a:p>
          <a:pPr rtl="0"/>
          <a:r>
            <a:rPr lang="fr-FR" b="1" i="0" baseline="0" dirty="0" smtClean="0">
              <a:solidFill>
                <a:schemeClr val="bg1"/>
              </a:solidFill>
              <a:latin typeface="Corbel" panose="020B0503020204020204" pitchFamily="34" charset="0"/>
            </a:rPr>
            <a:t>Restaurants et Bistros </a:t>
          </a:r>
          <a:r>
            <a:rPr lang="fr-FR" b="0" i="0" baseline="0" dirty="0" smtClean="0">
              <a:solidFill>
                <a:schemeClr val="bg1"/>
              </a:solidFill>
              <a:latin typeface="Corbel" panose="020B0503020204020204" pitchFamily="34" charset="0"/>
            </a:rPr>
            <a:t>: </a:t>
          </a:r>
        </a:p>
        <a:p>
          <a:pPr rtl="0"/>
          <a:r>
            <a:rPr lang="fr-FR" b="0" i="0" baseline="0" dirty="0" smtClean="0">
              <a:solidFill>
                <a:schemeClr val="bg1"/>
              </a:solidFill>
              <a:latin typeface="Corbel" panose="020B0503020204020204" pitchFamily="34" charset="0"/>
            </a:rPr>
            <a:t>Servis dans divers plats dans les restaurants, bistros et fast-foods, souvent en accompagnement ou dans des recettes créatives. </a:t>
          </a:r>
          <a:endParaRPr lang="fr-FR" dirty="0">
            <a:solidFill>
              <a:schemeClr val="bg1"/>
            </a:solidFill>
            <a:latin typeface="Corbel" panose="020B0503020204020204" pitchFamily="34" charset="0"/>
          </a:endParaRPr>
        </a:p>
      </dgm:t>
    </dgm:pt>
    <dgm:pt modelId="{29586B99-BF8E-40CD-BCA2-7D37F03307BA}" type="parTrans" cxnId="{CF6FAFA5-25B8-4B84-97AD-FD219087A7C4}">
      <dgm:prSet/>
      <dgm:spPr/>
      <dgm:t>
        <a:bodyPr/>
        <a:lstStyle/>
        <a:p>
          <a:endParaRPr lang="fr-FR">
            <a:solidFill>
              <a:schemeClr val="bg1"/>
            </a:solidFill>
            <a:latin typeface="Corbel" panose="020B0503020204020204" pitchFamily="34" charset="0"/>
          </a:endParaRPr>
        </a:p>
      </dgm:t>
    </dgm:pt>
    <dgm:pt modelId="{789C6A90-BE16-42F6-B4D8-3A0E2EAAC5DF}" type="sibTrans" cxnId="{CF6FAFA5-25B8-4B84-97AD-FD219087A7C4}">
      <dgm:prSet/>
      <dgm:spPr/>
      <dgm:t>
        <a:bodyPr/>
        <a:lstStyle/>
        <a:p>
          <a:endParaRPr lang="fr-FR">
            <a:solidFill>
              <a:schemeClr val="bg1"/>
            </a:solidFill>
            <a:latin typeface="Corbel" panose="020B0503020204020204" pitchFamily="34" charset="0"/>
          </a:endParaRPr>
        </a:p>
      </dgm:t>
    </dgm:pt>
    <dgm:pt modelId="{C99227EF-EEB8-4F49-998E-6993E0F259FB}" type="pres">
      <dgm:prSet presAssocID="{9E20CF34-166A-428D-8D82-7B300D7F3BFD}" presName="compositeShape" presStyleCnt="0">
        <dgm:presLayoutVars>
          <dgm:chMax val="7"/>
          <dgm:dir/>
          <dgm:resizeHandles val="exact"/>
        </dgm:presLayoutVars>
      </dgm:prSet>
      <dgm:spPr/>
      <dgm:t>
        <a:bodyPr/>
        <a:lstStyle/>
        <a:p>
          <a:endParaRPr lang="fr-FR"/>
        </a:p>
      </dgm:t>
    </dgm:pt>
    <dgm:pt modelId="{C420F573-C14C-4D4E-A25C-74D76E230284}" type="pres">
      <dgm:prSet presAssocID="{70865936-84C8-416F-8862-FBBE534EDE38}" presName="circ1" presStyleLbl="vennNode1" presStyleIdx="0" presStyleCnt="5"/>
      <dgm:spPr/>
    </dgm:pt>
    <dgm:pt modelId="{B6F6CF0D-D9C3-4D52-97FF-9DE83010CB50}" type="pres">
      <dgm:prSet presAssocID="{70865936-84C8-416F-8862-FBBE534EDE38}" presName="circ1Tx" presStyleLbl="revTx" presStyleIdx="0" presStyleCnt="0">
        <dgm:presLayoutVars>
          <dgm:chMax val="0"/>
          <dgm:chPref val="0"/>
          <dgm:bulletEnabled val="1"/>
        </dgm:presLayoutVars>
      </dgm:prSet>
      <dgm:spPr/>
      <dgm:t>
        <a:bodyPr/>
        <a:lstStyle/>
        <a:p>
          <a:endParaRPr lang="fr-FR"/>
        </a:p>
      </dgm:t>
    </dgm:pt>
    <dgm:pt modelId="{CF8F0275-883C-4CDC-9D5A-DE211A38D062}" type="pres">
      <dgm:prSet presAssocID="{A19B04D3-EC44-40C8-BA75-FE242ABEF11D}" presName="circ2" presStyleLbl="vennNode1" presStyleIdx="1" presStyleCnt="5"/>
      <dgm:spPr/>
    </dgm:pt>
    <dgm:pt modelId="{E2330871-E651-4B45-B3DC-0B49BD84E3C4}" type="pres">
      <dgm:prSet presAssocID="{A19B04D3-EC44-40C8-BA75-FE242ABEF11D}" presName="circ2Tx" presStyleLbl="revTx" presStyleIdx="0" presStyleCnt="0">
        <dgm:presLayoutVars>
          <dgm:chMax val="0"/>
          <dgm:chPref val="0"/>
          <dgm:bulletEnabled val="1"/>
        </dgm:presLayoutVars>
      </dgm:prSet>
      <dgm:spPr/>
      <dgm:t>
        <a:bodyPr/>
        <a:lstStyle/>
        <a:p>
          <a:endParaRPr lang="fr-FR"/>
        </a:p>
      </dgm:t>
    </dgm:pt>
    <dgm:pt modelId="{B9AC615F-59BC-4972-97F4-A7B315770E02}" type="pres">
      <dgm:prSet presAssocID="{8D4E83BB-7682-4160-9943-229CFB714BFB}" presName="circ3" presStyleLbl="vennNode1" presStyleIdx="2" presStyleCnt="5"/>
      <dgm:spPr/>
    </dgm:pt>
    <dgm:pt modelId="{A27F220E-0E0E-4BC0-A420-33FB3FF6A6CF}" type="pres">
      <dgm:prSet presAssocID="{8D4E83BB-7682-4160-9943-229CFB714BFB}" presName="circ3Tx" presStyleLbl="revTx" presStyleIdx="0" presStyleCnt="0" custScaleX="108633">
        <dgm:presLayoutVars>
          <dgm:chMax val="0"/>
          <dgm:chPref val="0"/>
          <dgm:bulletEnabled val="1"/>
        </dgm:presLayoutVars>
      </dgm:prSet>
      <dgm:spPr/>
      <dgm:t>
        <a:bodyPr/>
        <a:lstStyle/>
        <a:p>
          <a:endParaRPr lang="fr-FR"/>
        </a:p>
      </dgm:t>
    </dgm:pt>
    <dgm:pt modelId="{71611E2B-350B-4CA9-83E0-1FF0D894C4EF}" type="pres">
      <dgm:prSet presAssocID="{BF9C7A4D-872F-480D-B5A1-5EEF28208C93}" presName="circ4" presStyleLbl="vennNode1" presStyleIdx="3" presStyleCnt="5"/>
      <dgm:spPr/>
    </dgm:pt>
    <dgm:pt modelId="{A5121FD5-A2D1-4A2B-B106-7708B21660F5}" type="pres">
      <dgm:prSet presAssocID="{BF9C7A4D-872F-480D-B5A1-5EEF28208C93}" presName="circ4Tx" presStyleLbl="revTx" presStyleIdx="0" presStyleCnt="0">
        <dgm:presLayoutVars>
          <dgm:chMax val="0"/>
          <dgm:chPref val="0"/>
          <dgm:bulletEnabled val="1"/>
        </dgm:presLayoutVars>
      </dgm:prSet>
      <dgm:spPr/>
      <dgm:t>
        <a:bodyPr/>
        <a:lstStyle/>
        <a:p>
          <a:endParaRPr lang="fr-FR"/>
        </a:p>
      </dgm:t>
    </dgm:pt>
    <dgm:pt modelId="{AC18617F-CAE7-464D-B217-E331276DEE6A}" type="pres">
      <dgm:prSet presAssocID="{57EB11DF-411D-4085-9F12-23EB3357EBAA}" presName="circ5" presStyleLbl="vennNode1" presStyleIdx="4" presStyleCnt="5"/>
      <dgm:spPr/>
    </dgm:pt>
    <dgm:pt modelId="{173B6679-E68F-42B8-AC30-1BE46344DF5E}" type="pres">
      <dgm:prSet presAssocID="{57EB11DF-411D-4085-9F12-23EB3357EBAA}" presName="circ5Tx" presStyleLbl="revTx" presStyleIdx="0" presStyleCnt="0">
        <dgm:presLayoutVars>
          <dgm:chMax val="0"/>
          <dgm:chPref val="0"/>
          <dgm:bulletEnabled val="1"/>
        </dgm:presLayoutVars>
      </dgm:prSet>
      <dgm:spPr/>
      <dgm:t>
        <a:bodyPr/>
        <a:lstStyle/>
        <a:p>
          <a:endParaRPr lang="fr-FR"/>
        </a:p>
      </dgm:t>
    </dgm:pt>
  </dgm:ptLst>
  <dgm:cxnLst>
    <dgm:cxn modelId="{CCCB4EA1-15A6-4A77-A3E2-5BD377BE1EA9}" type="presOf" srcId="{BF9C7A4D-872F-480D-B5A1-5EEF28208C93}" destId="{A5121FD5-A2D1-4A2B-B106-7708B21660F5}" srcOrd="0" destOrd="0" presId="urn:microsoft.com/office/officeart/2005/8/layout/venn1"/>
    <dgm:cxn modelId="{11C9F336-8408-4B56-AF14-580F73B9C23F}" srcId="{9E20CF34-166A-428D-8D82-7B300D7F3BFD}" destId="{70865936-84C8-416F-8862-FBBE534EDE38}" srcOrd="0" destOrd="0" parTransId="{FB1C6CC9-5781-4382-8F36-549B29CA8AEF}" sibTransId="{E3D1660D-BA7E-456D-B718-00C9D3E234C2}"/>
    <dgm:cxn modelId="{B493004E-D68C-4244-989B-5245FE9AA8C1}" srcId="{9E20CF34-166A-428D-8D82-7B300D7F3BFD}" destId="{BF9C7A4D-872F-480D-B5A1-5EEF28208C93}" srcOrd="3" destOrd="0" parTransId="{21B2DF3B-B4D2-4923-9BB8-C934E6C9C97F}" sibTransId="{91A5A741-EED0-4B84-A911-B4A7379A07C6}"/>
    <dgm:cxn modelId="{C00CD14E-4CEA-4550-B455-E8CDA296C075}" type="presOf" srcId="{A19B04D3-EC44-40C8-BA75-FE242ABEF11D}" destId="{E2330871-E651-4B45-B3DC-0B49BD84E3C4}" srcOrd="0" destOrd="0" presId="urn:microsoft.com/office/officeart/2005/8/layout/venn1"/>
    <dgm:cxn modelId="{B904BA51-B9AC-4309-87DA-AD7C0EA6DBB8}" type="presOf" srcId="{9E20CF34-166A-428D-8D82-7B300D7F3BFD}" destId="{C99227EF-EEB8-4F49-998E-6993E0F259FB}" srcOrd="0" destOrd="0" presId="urn:microsoft.com/office/officeart/2005/8/layout/venn1"/>
    <dgm:cxn modelId="{D3096A9D-A6B4-41A8-9319-1016E1F787CC}" srcId="{9E20CF34-166A-428D-8D82-7B300D7F3BFD}" destId="{A19B04D3-EC44-40C8-BA75-FE242ABEF11D}" srcOrd="1" destOrd="0" parTransId="{65EF8A66-A1BE-4B88-B205-29760858240A}" sibTransId="{2C156028-BB39-46D7-96C8-088C7A93AB28}"/>
    <dgm:cxn modelId="{6D5BAABD-A988-40C8-9A8A-E97245784CCA}" type="presOf" srcId="{70865936-84C8-416F-8862-FBBE534EDE38}" destId="{B6F6CF0D-D9C3-4D52-97FF-9DE83010CB50}" srcOrd="0" destOrd="0" presId="urn:microsoft.com/office/officeart/2005/8/layout/venn1"/>
    <dgm:cxn modelId="{4FF57BC3-F09B-404D-BD05-71FEBC231F43}" srcId="{9E20CF34-166A-428D-8D82-7B300D7F3BFD}" destId="{8D4E83BB-7682-4160-9943-229CFB714BFB}" srcOrd="2" destOrd="0" parTransId="{5025AF3D-B030-4633-9CF5-1CDB97C015A7}" sibTransId="{2D0DCD72-94CF-4C9D-9648-489D6AAFAE57}"/>
    <dgm:cxn modelId="{737403C1-1AEC-4872-AC73-8F1A36CA5C46}" type="presOf" srcId="{8D4E83BB-7682-4160-9943-229CFB714BFB}" destId="{A27F220E-0E0E-4BC0-A420-33FB3FF6A6CF}" srcOrd="0" destOrd="0" presId="urn:microsoft.com/office/officeart/2005/8/layout/venn1"/>
    <dgm:cxn modelId="{0A1A3BF4-29A0-4D0A-ADB7-BA894F694D34}" type="presOf" srcId="{57EB11DF-411D-4085-9F12-23EB3357EBAA}" destId="{173B6679-E68F-42B8-AC30-1BE46344DF5E}" srcOrd="0" destOrd="0" presId="urn:microsoft.com/office/officeart/2005/8/layout/venn1"/>
    <dgm:cxn modelId="{CF6FAFA5-25B8-4B84-97AD-FD219087A7C4}" srcId="{9E20CF34-166A-428D-8D82-7B300D7F3BFD}" destId="{57EB11DF-411D-4085-9F12-23EB3357EBAA}" srcOrd="4" destOrd="0" parTransId="{29586B99-BF8E-40CD-BCA2-7D37F03307BA}" sibTransId="{789C6A90-BE16-42F6-B4D8-3A0E2EAAC5DF}"/>
    <dgm:cxn modelId="{80FEC3AC-DE07-4265-A956-2438107B54EE}" type="presParOf" srcId="{C99227EF-EEB8-4F49-998E-6993E0F259FB}" destId="{C420F573-C14C-4D4E-A25C-74D76E230284}" srcOrd="0" destOrd="0" presId="urn:microsoft.com/office/officeart/2005/8/layout/venn1"/>
    <dgm:cxn modelId="{0A83A85A-482B-49CF-92C6-907D7F4623E5}" type="presParOf" srcId="{C99227EF-EEB8-4F49-998E-6993E0F259FB}" destId="{B6F6CF0D-D9C3-4D52-97FF-9DE83010CB50}" srcOrd="1" destOrd="0" presId="urn:microsoft.com/office/officeart/2005/8/layout/venn1"/>
    <dgm:cxn modelId="{724177C7-D35C-48A0-AFF4-C7A598402B2C}" type="presParOf" srcId="{C99227EF-EEB8-4F49-998E-6993E0F259FB}" destId="{CF8F0275-883C-4CDC-9D5A-DE211A38D062}" srcOrd="2" destOrd="0" presId="urn:microsoft.com/office/officeart/2005/8/layout/venn1"/>
    <dgm:cxn modelId="{781FAA16-CD49-4836-9139-60499FF7D835}" type="presParOf" srcId="{C99227EF-EEB8-4F49-998E-6993E0F259FB}" destId="{E2330871-E651-4B45-B3DC-0B49BD84E3C4}" srcOrd="3" destOrd="0" presId="urn:microsoft.com/office/officeart/2005/8/layout/venn1"/>
    <dgm:cxn modelId="{A43F5FE7-EE69-4FFD-AA3E-62B4A4583913}" type="presParOf" srcId="{C99227EF-EEB8-4F49-998E-6993E0F259FB}" destId="{B9AC615F-59BC-4972-97F4-A7B315770E02}" srcOrd="4" destOrd="0" presId="urn:microsoft.com/office/officeart/2005/8/layout/venn1"/>
    <dgm:cxn modelId="{269BB526-5EFB-4392-9F37-1B6F4AC84B21}" type="presParOf" srcId="{C99227EF-EEB8-4F49-998E-6993E0F259FB}" destId="{A27F220E-0E0E-4BC0-A420-33FB3FF6A6CF}" srcOrd="5" destOrd="0" presId="urn:microsoft.com/office/officeart/2005/8/layout/venn1"/>
    <dgm:cxn modelId="{8EF92B37-CCD6-4C17-B638-198D3B10C722}" type="presParOf" srcId="{C99227EF-EEB8-4F49-998E-6993E0F259FB}" destId="{71611E2B-350B-4CA9-83E0-1FF0D894C4EF}" srcOrd="6" destOrd="0" presId="urn:microsoft.com/office/officeart/2005/8/layout/venn1"/>
    <dgm:cxn modelId="{E79ACEE2-383E-42E6-A330-FDA5C40B47DE}" type="presParOf" srcId="{C99227EF-EEB8-4F49-998E-6993E0F259FB}" destId="{A5121FD5-A2D1-4A2B-B106-7708B21660F5}" srcOrd="7" destOrd="0" presId="urn:microsoft.com/office/officeart/2005/8/layout/venn1"/>
    <dgm:cxn modelId="{C27DF83D-8D77-43C5-B5C6-A80D3B0667CC}" type="presParOf" srcId="{C99227EF-EEB8-4F49-998E-6993E0F259FB}" destId="{AC18617F-CAE7-464D-B217-E331276DEE6A}" srcOrd="8" destOrd="0" presId="urn:microsoft.com/office/officeart/2005/8/layout/venn1"/>
    <dgm:cxn modelId="{DB4E17EC-BE36-43B7-AE8E-6696AF7F57FC}" type="presParOf" srcId="{C99227EF-EEB8-4F49-998E-6993E0F259FB}" destId="{173B6679-E68F-42B8-AC30-1BE46344DF5E}"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CD19E-7419-4588-AFDF-158702DE8110}" type="doc">
      <dgm:prSet loTypeId="urn:microsoft.com/office/officeart/2008/layout/HalfCircleOrganizationChart" loCatId="hierarchy" qsTypeId="urn:microsoft.com/office/officeart/2005/8/quickstyle/simple1" qsCatId="simple" csTypeId="urn:microsoft.com/office/officeart/2005/8/colors/colorful2" csCatId="colorful" phldr="1"/>
      <dgm:spPr/>
      <dgm:t>
        <a:bodyPr/>
        <a:lstStyle/>
        <a:p>
          <a:endParaRPr lang="fr-FR"/>
        </a:p>
      </dgm:t>
    </dgm:pt>
    <dgm:pt modelId="{9D731528-F5AD-4ED2-9053-E4640F340448}">
      <dgm:prSet phldrT="[Texte]" custT="1"/>
      <dgm:spPr/>
      <dgm:t>
        <a:bodyPr/>
        <a:lstStyle/>
        <a:p>
          <a:r>
            <a:rPr lang="fr-FR" sz="3600" b="1" dirty="0" smtClean="0">
              <a:solidFill>
                <a:schemeClr val="bg1"/>
              </a:solidFill>
            </a:rPr>
            <a:t>GO TO MARKET</a:t>
          </a:r>
          <a:endParaRPr lang="fr-FR" sz="3600" b="1" dirty="0">
            <a:solidFill>
              <a:schemeClr val="bg1"/>
            </a:solidFill>
          </a:endParaRPr>
        </a:p>
      </dgm:t>
    </dgm:pt>
    <dgm:pt modelId="{698C8120-D71D-4E36-8A16-EF0410BE0BDC}" type="parTrans" cxnId="{98950569-6745-49AB-87A4-9DB8573B79EE}">
      <dgm:prSet/>
      <dgm:spPr/>
      <dgm:t>
        <a:bodyPr/>
        <a:lstStyle/>
        <a:p>
          <a:endParaRPr lang="fr-FR" sz="2400">
            <a:solidFill>
              <a:schemeClr val="bg1"/>
            </a:solidFill>
          </a:endParaRPr>
        </a:p>
      </dgm:t>
    </dgm:pt>
    <dgm:pt modelId="{EB2275D0-D387-4011-90B9-889C229B95A9}" type="sibTrans" cxnId="{98950569-6745-49AB-87A4-9DB8573B79EE}">
      <dgm:prSet/>
      <dgm:spPr/>
      <dgm:t>
        <a:bodyPr/>
        <a:lstStyle/>
        <a:p>
          <a:endParaRPr lang="fr-FR" sz="2400">
            <a:solidFill>
              <a:schemeClr val="bg1"/>
            </a:solidFill>
          </a:endParaRPr>
        </a:p>
      </dgm:t>
    </dgm:pt>
    <dgm:pt modelId="{F8EA63F5-44C1-478C-97B8-0E3B812D780D}">
      <dgm:prSet phldrT="[Texte]" custT="1"/>
      <dgm:spPr/>
      <dgm:t>
        <a:bodyPr/>
        <a:lstStyle/>
        <a:p>
          <a:r>
            <a:rPr lang="fr-FR" sz="4000" b="1" dirty="0" smtClean="0">
              <a:solidFill>
                <a:schemeClr val="bg1"/>
              </a:solidFill>
            </a:rPr>
            <a:t>Médias</a:t>
          </a:r>
          <a:endParaRPr lang="fr-FR" sz="4000" b="1" dirty="0">
            <a:solidFill>
              <a:schemeClr val="bg1"/>
            </a:solidFill>
          </a:endParaRPr>
        </a:p>
      </dgm:t>
    </dgm:pt>
    <dgm:pt modelId="{4AF889BF-E365-4BAB-8207-BF86E5088543}" type="parTrans" cxnId="{F9B4AF6A-9F79-430C-8A93-189843851439}">
      <dgm:prSet/>
      <dgm:spPr/>
      <dgm:t>
        <a:bodyPr/>
        <a:lstStyle/>
        <a:p>
          <a:endParaRPr lang="fr-FR" sz="2400">
            <a:solidFill>
              <a:schemeClr val="bg1"/>
            </a:solidFill>
          </a:endParaRPr>
        </a:p>
      </dgm:t>
    </dgm:pt>
    <dgm:pt modelId="{4F3861E7-CB71-4953-81D8-5CB493012079}" type="sibTrans" cxnId="{F9B4AF6A-9F79-430C-8A93-189843851439}">
      <dgm:prSet/>
      <dgm:spPr/>
      <dgm:t>
        <a:bodyPr/>
        <a:lstStyle/>
        <a:p>
          <a:endParaRPr lang="fr-FR" sz="2400">
            <a:solidFill>
              <a:schemeClr val="bg1"/>
            </a:solidFill>
          </a:endParaRPr>
        </a:p>
      </dgm:t>
    </dgm:pt>
    <dgm:pt modelId="{3F195D71-D0DA-4F1F-B474-89EC68A91F37}">
      <dgm:prSet phldrT="[Texte]" custT="1"/>
      <dgm:spPr/>
      <dgm:t>
        <a:bodyPr/>
        <a:lstStyle/>
        <a:p>
          <a:r>
            <a:rPr lang="fr-FR" sz="1600" dirty="0" smtClean="0">
              <a:solidFill>
                <a:schemeClr val="bg1"/>
              </a:solidFill>
            </a:rPr>
            <a:t>OOH &amp; Banderoles</a:t>
          </a:r>
          <a:endParaRPr lang="fr-FR" sz="1600" dirty="0">
            <a:solidFill>
              <a:schemeClr val="bg1"/>
            </a:solidFill>
          </a:endParaRPr>
        </a:p>
      </dgm:t>
    </dgm:pt>
    <dgm:pt modelId="{F3D2DCCF-7245-4BD8-959E-051ABF2A718F}" type="parTrans" cxnId="{1142F4C6-F1B5-4503-9807-4F54284C7960}">
      <dgm:prSet/>
      <dgm:spPr/>
      <dgm:t>
        <a:bodyPr/>
        <a:lstStyle/>
        <a:p>
          <a:endParaRPr lang="fr-FR" sz="2400">
            <a:solidFill>
              <a:schemeClr val="bg1"/>
            </a:solidFill>
          </a:endParaRPr>
        </a:p>
      </dgm:t>
    </dgm:pt>
    <dgm:pt modelId="{6E987376-E884-429D-8587-7AADE0FB84D9}" type="sibTrans" cxnId="{1142F4C6-F1B5-4503-9807-4F54284C7960}">
      <dgm:prSet/>
      <dgm:spPr/>
      <dgm:t>
        <a:bodyPr/>
        <a:lstStyle/>
        <a:p>
          <a:endParaRPr lang="fr-FR" sz="2400">
            <a:solidFill>
              <a:schemeClr val="bg1"/>
            </a:solidFill>
          </a:endParaRPr>
        </a:p>
      </dgm:t>
    </dgm:pt>
    <dgm:pt modelId="{DF1B51C2-D38F-4FE0-8FED-2372A394ECC5}">
      <dgm:prSet phldrT="[Texte]" custT="1"/>
      <dgm:spPr/>
      <dgm:t>
        <a:bodyPr/>
        <a:lstStyle/>
        <a:p>
          <a:r>
            <a:rPr lang="fr-FR" sz="1600" dirty="0" smtClean="0">
              <a:solidFill>
                <a:schemeClr val="bg1"/>
              </a:solidFill>
            </a:rPr>
            <a:t>Spot TV &amp; Radio</a:t>
          </a:r>
          <a:endParaRPr lang="fr-FR" sz="1600" dirty="0">
            <a:solidFill>
              <a:schemeClr val="bg1"/>
            </a:solidFill>
          </a:endParaRPr>
        </a:p>
      </dgm:t>
    </dgm:pt>
    <dgm:pt modelId="{F37B98C5-813D-4771-B0DC-8DC39D26434C}" type="parTrans" cxnId="{63D24E07-7779-49AF-9D0B-02860D2F49C4}">
      <dgm:prSet/>
      <dgm:spPr/>
      <dgm:t>
        <a:bodyPr/>
        <a:lstStyle/>
        <a:p>
          <a:endParaRPr lang="fr-FR" sz="2400">
            <a:solidFill>
              <a:schemeClr val="bg1"/>
            </a:solidFill>
          </a:endParaRPr>
        </a:p>
      </dgm:t>
    </dgm:pt>
    <dgm:pt modelId="{D9846A6B-F559-427B-9351-594BF9E98428}" type="sibTrans" cxnId="{63D24E07-7779-49AF-9D0B-02860D2F49C4}">
      <dgm:prSet/>
      <dgm:spPr/>
      <dgm:t>
        <a:bodyPr/>
        <a:lstStyle/>
        <a:p>
          <a:endParaRPr lang="fr-FR" sz="2400">
            <a:solidFill>
              <a:schemeClr val="bg1"/>
            </a:solidFill>
          </a:endParaRPr>
        </a:p>
      </dgm:t>
    </dgm:pt>
    <dgm:pt modelId="{BAF82A58-E2F8-4EF3-B397-49ACC3F97C6E}">
      <dgm:prSet phldrT="[Texte]" custT="1"/>
      <dgm:spPr/>
      <dgm:t>
        <a:bodyPr/>
        <a:lstStyle/>
        <a:p>
          <a:r>
            <a:rPr lang="fr-FR" sz="4000" b="1" dirty="0" smtClean="0">
              <a:solidFill>
                <a:schemeClr val="bg1"/>
              </a:solidFill>
            </a:rPr>
            <a:t>Hors médias</a:t>
          </a:r>
          <a:endParaRPr lang="fr-FR" sz="4000" b="1" dirty="0">
            <a:solidFill>
              <a:schemeClr val="bg1"/>
            </a:solidFill>
          </a:endParaRPr>
        </a:p>
      </dgm:t>
    </dgm:pt>
    <dgm:pt modelId="{6EA9B2BB-809F-4F6F-B573-1D58B9DA329B}" type="parTrans" cxnId="{A3566406-8B51-4D8E-9752-4D6D10FCC793}">
      <dgm:prSet/>
      <dgm:spPr/>
      <dgm:t>
        <a:bodyPr/>
        <a:lstStyle/>
        <a:p>
          <a:endParaRPr lang="fr-FR" sz="2400">
            <a:solidFill>
              <a:schemeClr val="bg1"/>
            </a:solidFill>
          </a:endParaRPr>
        </a:p>
      </dgm:t>
    </dgm:pt>
    <dgm:pt modelId="{F4D14E10-698B-4B09-A174-945A1B3FD0A8}" type="sibTrans" cxnId="{A3566406-8B51-4D8E-9752-4D6D10FCC793}">
      <dgm:prSet/>
      <dgm:spPr/>
      <dgm:t>
        <a:bodyPr/>
        <a:lstStyle/>
        <a:p>
          <a:endParaRPr lang="fr-FR" sz="2400">
            <a:solidFill>
              <a:schemeClr val="bg1"/>
            </a:solidFill>
          </a:endParaRPr>
        </a:p>
      </dgm:t>
    </dgm:pt>
    <dgm:pt modelId="{CAECF9A8-613E-44EF-9502-E0A734FA344C}">
      <dgm:prSet phldrT="[Texte]" custT="1"/>
      <dgm:spPr/>
      <dgm:t>
        <a:bodyPr/>
        <a:lstStyle/>
        <a:p>
          <a:r>
            <a:rPr lang="fr-FR" sz="1600" dirty="0" smtClean="0">
              <a:solidFill>
                <a:schemeClr val="bg1"/>
              </a:solidFill>
            </a:rPr>
            <a:t>Activations promo en Modern </a:t>
          </a:r>
          <a:r>
            <a:rPr lang="fr-FR" sz="1600" dirty="0" err="1" smtClean="0">
              <a:solidFill>
                <a:schemeClr val="bg1"/>
              </a:solidFill>
            </a:rPr>
            <a:t>trade</a:t>
          </a:r>
          <a:r>
            <a:rPr lang="fr-FR" sz="1600" dirty="0" smtClean="0">
              <a:solidFill>
                <a:schemeClr val="bg1"/>
              </a:solidFill>
            </a:rPr>
            <a:t> &amp; dégustations</a:t>
          </a:r>
          <a:endParaRPr lang="fr-FR" sz="1600" dirty="0">
            <a:solidFill>
              <a:schemeClr val="bg1"/>
            </a:solidFill>
          </a:endParaRPr>
        </a:p>
      </dgm:t>
    </dgm:pt>
    <dgm:pt modelId="{A8D131B0-DD7F-4F30-9503-1682391B2E01}" type="parTrans" cxnId="{E033ED09-C64A-49F0-9364-77F9F324069D}">
      <dgm:prSet/>
      <dgm:spPr/>
      <dgm:t>
        <a:bodyPr/>
        <a:lstStyle/>
        <a:p>
          <a:endParaRPr lang="fr-FR" sz="2400">
            <a:solidFill>
              <a:schemeClr val="bg1"/>
            </a:solidFill>
          </a:endParaRPr>
        </a:p>
      </dgm:t>
    </dgm:pt>
    <dgm:pt modelId="{9D98414A-5C58-41DD-B4DA-34D0F5A4DF51}" type="sibTrans" cxnId="{E033ED09-C64A-49F0-9364-77F9F324069D}">
      <dgm:prSet/>
      <dgm:spPr/>
      <dgm:t>
        <a:bodyPr/>
        <a:lstStyle/>
        <a:p>
          <a:endParaRPr lang="fr-FR" sz="2400">
            <a:solidFill>
              <a:schemeClr val="bg1"/>
            </a:solidFill>
          </a:endParaRPr>
        </a:p>
      </dgm:t>
    </dgm:pt>
    <dgm:pt modelId="{C07BA88F-6F5F-4D24-BF6A-9A98D51B8436}">
      <dgm:prSet custT="1"/>
      <dgm:spPr/>
      <dgm:t>
        <a:bodyPr/>
        <a:lstStyle/>
        <a:p>
          <a:r>
            <a:rPr lang="fr-FR" sz="1600" dirty="0" smtClean="0">
              <a:solidFill>
                <a:schemeClr val="bg1"/>
              </a:solidFill>
            </a:rPr>
            <a:t>Programme de référencements détaillants</a:t>
          </a:r>
          <a:endParaRPr lang="fr-FR" sz="1600" dirty="0">
            <a:solidFill>
              <a:schemeClr val="bg1"/>
            </a:solidFill>
          </a:endParaRPr>
        </a:p>
      </dgm:t>
    </dgm:pt>
    <dgm:pt modelId="{D765F43E-3FD9-4E9F-9273-7A104EFE5396}" type="parTrans" cxnId="{AB8A65EB-8DC7-4288-BFA4-6D13B9C1F031}">
      <dgm:prSet/>
      <dgm:spPr/>
      <dgm:t>
        <a:bodyPr/>
        <a:lstStyle/>
        <a:p>
          <a:endParaRPr lang="fr-FR" sz="2400">
            <a:solidFill>
              <a:schemeClr val="bg1"/>
            </a:solidFill>
          </a:endParaRPr>
        </a:p>
      </dgm:t>
    </dgm:pt>
    <dgm:pt modelId="{6B4C8C3F-D89E-4F3D-B0BF-8E42B714ADD8}" type="sibTrans" cxnId="{AB8A65EB-8DC7-4288-BFA4-6D13B9C1F031}">
      <dgm:prSet/>
      <dgm:spPr/>
      <dgm:t>
        <a:bodyPr/>
        <a:lstStyle/>
        <a:p>
          <a:endParaRPr lang="fr-FR" sz="2400">
            <a:solidFill>
              <a:schemeClr val="bg1"/>
            </a:solidFill>
          </a:endParaRPr>
        </a:p>
      </dgm:t>
    </dgm:pt>
    <dgm:pt modelId="{DA9F863F-D4CF-4DA8-BE09-D29BE0EE597A}">
      <dgm:prSet custT="1"/>
      <dgm:spPr/>
      <dgm:t>
        <a:bodyPr/>
        <a:lstStyle/>
        <a:p>
          <a:r>
            <a:rPr lang="fr-FR" sz="1600" dirty="0" smtClean="0">
              <a:solidFill>
                <a:schemeClr val="bg1"/>
              </a:solidFill>
            </a:rPr>
            <a:t>Campagne de stimulation Grossistes</a:t>
          </a:r>
          <a:endParaRPr lang="fr-FR" sz="1600" dirty="0">
            <a:solidFill>
              <a:schemeClr val="bg1"/>
            </a:solidFill>
          </a:endParaRPr>
        </a:p>
      </dgm:t>
    </dgm:pt>
    <dgm:pt modelId="{B232272F-FFAE-4E8A-98E3-069E1494C379}" type="parTrans" cxnId="{1C36507D-8047-4F73-AA2F-CFD71FD78563}">
      <dgm:prSet/>
      <dgm:spPr/>
      <dgm:t>
        <a:bodyPr/>
        <a:lstStyle/>
        <a:p>
          <a:endParaRPr lang="fr-FR" sz="2400">
            <a:solidFill>
              <a:schemeClr val="bg1"/>
            </a:solidFill>
          </a:endParaRPr>
        </a:p>
      </dgm:t>
    </dgm:pt>
    <dgm:pt modelId="{59CAF2CB-DD6B-4417-B6CB-2C313920C598}" type="sibTrans" cxnId="{1C36507D-8047-4F73-AA2F-CFD71FD78563}">
      <dgm:prSet/>
      <dgm:spPr/>
      <dgm:t>
        <a:bodyPr/>
        <a:lstStyle/>
        <a:p>
          <a:endParaRPr lang="fr-FR" sz="2400">
            <a:solidFill>
              <a:schemeClr val="bg1"/>
            </a:solidFill>
          </a:endParaRPr>
        </a:p>
      </dgm:t>
    </dgm:pt>
    <dgm:pt modelId="{29A77B25-C716-4F0D-B105-65A5E0788536}">
      <dgm:prSet custT="1"/>
      <dgm:spPr/>
      <dgm:t>
        <a:bodyPr/>
        <a:lstStyle/>
        <a:p>
          <a:r>
            <a:rPr lang="fr-FR" sz="1600" dirty="0" err="1" smtClean="0">
              <a:solidFill>
                <a:schemeClr val="bg1"/>
              </a:solidFill>
            </a:rPr>
            <a:t>Guerilla</a:t>
          </a:r>
          <a:r>
            <a:rPr lang="fr-FR" sz="1600" dirty="0" smtClean="0">
              <a:solidFill>
                <a:schemeClr val="bg1"/>
              </a:solidFill>
            </a:rPr>
            <a:t> Marketing</a:t>
          </a:r>
          <a:endParaRPr lang="fr-FR" sz="1600" dirty="0">
            <a:solidFill>
              <a:schemeClr val="bg1"/>
            </a:solidFill>
          </a:endParaRPr>
        </a:p>
      </dgm:t>
    </dgm:pt>
    <dgm:pt modelId="{3F87EB21-8BB0-4FD1-9ABC-FE13B99A3F12}" type="parTrans" cxnId="{8E3FD23F-E943-45F5-B4A6-B91F8F49DCA8}">
      <dgm:prSet/>
      <dgm:spPr/>
      <dgm:t>
        <a:bodyPr/>
        <a:lstStyle/>
        <a:p>
          <a:endParaRPr lang="fr-FR" sz="2400">
            <a:solidFill>
              <a:schemeClr val="bg1"/>
            </a:solidFill>
          </a:endParaRPr>
        </a:p>
      </dgm:t>
    </dgm:pt>
    <dgm:pt modelId="{CB242210-596E-470A-9EEC-537CB0D2B11E}" type="sibTrans" cxnId="{8E3FD23F-E943-45F5-B4A6-B91F8F49DCA8}">
      <dgm:prSet/>
      <dgm:spPr/>
      <dgm:t>
        <a:bodyPr/>
        <a:lstStyle/>
        <a:p>
          <a:endParaRPr lang="fr-FR" sz="2400">
            <a:solidFill>
              <a:schemeClr val="bg1"/>
            </a:solidFill>
          </a:endParaRPr>
        </a:p>
      </dgm:t>
    </dgm:pt>
    <dgm:pt modelId="{7EA58085-7AC5-44BC-BB05-8F5F9EA68E09}">
      <dgm:prSet custT="1"/>
      <dgm:spPr/>
      <dgm:t>
        <a:bodyPr/>
        <a:lstStyle/>
        <a:p>
          <a:r>
            <a:rPr lang="fr-FR" sz="1600" dirty="0" smtClean="0">
              <a:solidFill>
                <a:schemeClr val="bg1"/>
              </a:solidFill>
            </a:rPr>
            <a:t>Réseaux sociaux: Facebook; </a:t>
          </a:r>
          <a:r>
            <a:rPr lang="fr-FR" sz="1600" dirty="0" err="1" smtClean="0">
              <a:solidFill>
                <a:schemeClr val="bg1"/>
              </a:solidFill>
            </a:rPr>
            <a:t>Instagram</a:t>
          </a:r>
          <a:r>
            <a:rPr lang="fr-FR" sz="1600" dirty="0" smtClean="0">
              <a:solidFill>
                <a:schemeClr val="bg1"/>
              </a:solidFill>
            </a:rPr>
            <a:t> &amp; </a:t>
          </a:r>
          <a:r>
            <a:rPr lang="fr-FR" sz="1600" dirty="0" err="1" smtClean="0">
              <a:solidFill>
                <a:schemeClr val="bg1"/>
              </a:solidFill>
            </a:rPr>
            <a:t>Tik</a:t>
          </a:r>
          <a:r>
            <a:rPr lang="fr-FR" sz="1600" dirty="0" smtClean="0">
              <a:solidFill>
                <a:schemeClr val="bg1"/>
              </a:solidFill>
            </a:rPr>
            <a:t> Tok</a:t>
          </a:r>
          <a:endParaRPr lang="fr-FR" sz="1600" dirty="0"/>
        </a:p>
      </dgm:t>
    </dgm:pt>
    <dgm:pt modelId="{775D1EC7-4659-4571-B5FA-6CA265E613CA}" type="parTrans" cxnId="{2E8A421C-0F7B-47EE-B218-CDE2B0F43D3E}">
      <dgm:prSet/>
      <dgm:spPr/>
      <dgm:t>
        <a:bodyPr/>
        <a:lstStyle/>
        <a:p>
          <a:endParaRPr lang="fr-FR" sz="2400"/>
        </a:p>
      </dgm:t>
    </dgm:pt>
    <dgm:pt modelId="{33777366-0FC7-497F-9E9C-4D03457A1927}" type="sibTrans" cxnId="{2E8A421C-0F7B-47EE-B218-CDE2B0F43D3E}">
      <dgm:prSet/>
      <dgm:spPr/>
      <dgm:t>
        <a:bodyPr/>
        <a:lstStyle/>
        <a:p>
          <a:endParaRPr lang="fr-FR" sz="2400"/>
        </a:p>
      </dgm:t>
    </dgm:pt>
    <dgm:pt modelId="{DCB5F784-2AB2-474A-9F00-A36A4187B512}">
      <dgm:prSet custT="1"/>
      <dgm:spPr/>
      <dgm:t>
        <a:bodyPr/>
        <a:lstStyle/>
        <a:p>
          <a:r>
            <a:rPr lang="fr-FR" sz="1600" dirty="0" smtClean="0">
              <a:solidFill>
                <a:schemeClr val="bg1"/>
              </a:solidFill>
            </a:rPr>
            <a:t>campagne d’influence</a:t>
          </a:r>
        </a:p>
        <a:p>
          <a:r>
            <a:rPr lang="fr-FR" sz="1600" dirty="0" smtClean="0">
              <a:solidFill>
                <a:schemeClr val="accent5"/>
              </a:solidFill>
            </a:rPr>
            <a:t>(A prévoir dans le plan global)</a:t>
          </a:r>
          <a:endParaRPr lang="fr-FR" sz="1600" dirty="0">
            <a:solidFill>
              <a:schemeClr val="accent5"/>
            </a:solidFill>
          </a:endParaRPr>
        </a:p>
      </dgm:t>
    </dgm:pt>
    <dgm:pt modelId="{7900A200-B74E-4D0A-BB77-BBB02EB37F80}" type="parTrans" cxnId="{D71AE04D-A7BF-4CA5-80B7-39995A9F1966}">
      <dgm:prSet/>
      <dgm:spPr/>
      <dgm:t>
        <a:bodyPr/>
        <a:lstStyle/>
        <a:p>
          <a:endParaRPr lang="fr-FR" sz="2400"/>
        </a:p>
      </dgm:t>
    </dgm:pt>
    <dgm:pt modelId="{1FD80E32-12D9-4DC7-B9F0-40A8298E5F3A}" type="sibTrans" cxnId="{D71AE04D-A7BF-4CA5-80B7-39995A9F1966}">
      <dgm:prSet/>
      <dgm:spPr/>
      <dgm:t>
        <a:bodyPr/>
        <a:lstStyle/>
        <a:p>
          <a:endParaRPr lang="fr-FR" sz="2400"/>
        </a:p>
      </dgm:t>
    </dgm:pt>
    <dgm:pt modelId="{8CCEA909-FE8F-4ECB-ACAF-13F7B4FB12EF}" type="pres">
      <dgm:prSet presAssocID="{1A7CD19E-7419-4588-AFDF-158702DE8110}" presName="Name0" presStyleCnt="0">
        <dgm:presLayoutVars>
          <dgm:orgChart val="1"/>
          <dgm:chPref val="1"/>
          <dgm:dir/>
          <dgm:animOne val="branch"/>
          <dgm:animLvl val="lvl"/>
          <dgm:resizeHandles/>
        </dgm:presLayoutVars>
      </dgm:prSet>
      <dgm:spPr/>
      <dgm:t>
        <a:bodyPr/>
        <a:lstStyle/>
        <a:p>
          <a:endParaRPr lang="fr-FR"/>
        </a:p>
      </dgm:t>
    </dgm:pt>
    <dgm:pt modelId="{72C2B4FF-51C9-4F8E-81B2-A4E1BE430A98}" type="pres">
      <dgm:prSet presAssocID="{9D731528-F5AD-4ED2-9053-E4640F340448}" presName="hierRoot1" presStyleCnt="0">
        <dgm:presLayoutVars>
          <dgm:hierBranch val="init"/>
        </dgm:presLayoutVars>
      </dgm:prSet>
      <dgm:spPr/>
    </dgm:pt>
    <dgm:pt modelId="{2FEB1EFF-AA2E-4E49-8A51-D99BA487C550}" type="pres">
      <dgm:prSet presAssocID="{9D731528-F5AD-4ED2-9053-E4640F340448}" presName="rootComposite1" presStyleCnt="0"/>
      <dgm:spPr/>
    </dgm:pt>
    <dgm:pt modelId="{5277EEE7-FC16-4C96-8493-5A4C6F523C4D}" type="pres">
      <dgm:prSet presAssocID="{9D731528-F5AD-4ED2-9053-E4640F340448}" presName="rootText1" presStyleLbl="alignAcc1" presStyleIdx="0" presStyleCnt="0" custScaleX="163393" custScaleY="64087">
        <dgm:presLayoutVars>
          <dgm:chPref val="3"/>
        </dgm:presLayoutVars>
      </dgm:prSet>
      <dgm:spPr/>
      <dgm:t>
        <a:bodyPr/>
        <a:lstStyle/>
        <a:p>
          <a:endParaRPr lang="fr-FR"/>
        </a:p>
      </dgm:t>
    </dgm:pt>
    <dgm:pt modelId="{354086F1-B2B8-47A4-BFCA-FEFF230E36E1}" type="pres">
      <dgm:prSet presAssocID="{9D731528-F5AD-4ED2-9053-E4640F340448}" presName="topArc1" presStyleLbl="parChTrans1D1" presStyleIdx="0" presStyleCnt="22"/>
      <dgm:spPr/>
    </dgm:pt>
    <dgm:pt modelId="{A674D553-491A-4740-AE12-929D00306D50}" type="pres">
      <dgm:prSet presAssocID="{9D731528-F5AD-4ED2-9053-E4640F340448}" presName="bottomArc1" presStyleLbl="parChTrans1D1" presStyleIdx="1" presStyleCnt="22"/>
      <dgm:spPr/>
    </dgm:pt>
    <dgm:pt modelId="{C537EF03-AB58-4395-98B7-A3FBCC497B1D}" type="pres">
      <dgm:prSet presAssocID="{9D731528-F5AD-4ED2-9053-E4640F340448}" presName="topConnNode1" presStyleLbl="node1" presStyleIdx="0" presStyleCnt="0"/>
      <dgm:spPr/>
      <dgm:t>
        <a:bodyPr/>
        <a:lstStyle/>
        <a:p>
          <a:endParaRPr lang="fr-FR"/>
        </a:p>
      </dgm:t>
    </dgm:pt>
    <dgm:pt modelId="{B7AF4F3A-16C5-49B6-B574-72175BC53F53}" type="pres">
      <dgm:prSet presAssocID="{9D731528-F5AD-4ED2-9053-E4640F340448}" presName="hierChild2" presStyleCnt="0"/>
      <dgm:spPr/>
    </dgm:pt>
    <dgm:pt modelId="{A4A46031-F812-43EA-9796-7048670E8E13}" type="pres">
      <dgm:prSet presAssocID="{4AF889BF-E365-4BAB-8207-BF86E5088543}" presName="Name28" presStyleLbl="parChTrans1D2" presStyleIdx="0" presStyleCnt="5"/>
      <dgm:spPr/>
      <dgm:t>
        <a:bodyPr/>
        <a:lstStyle/>
        <a:p>
          <a:endParaRPr lang="fr-FR"/>
        </a:p>
      </dgm:t>
    </dgm:pt>
    <dgm:pt modelId="{B420A951-77E9-40AA-BFA0-AA22A9F34F40}" type="pres">
      <dgm:prSet presAssocID="{F8EA63F5-44C1-478C-97B8-0E3B812D780D}" presName="hierRoot2" presStyleCnt="0">
        <dgm:presLayoutVars>
          <dgm:hierBranch val="init"/>
        </dgm:presLayoutVars>
      </dgm:prSet>
      <dgm:spPr/>
    </dgm:pt>
    <dgm:pt modelId="{B08375D5-1657-4DB7-BD53-FA819854A2EA}" type="pres">
      <dgm:prSet presAssocID="{F8EA63F5-44C1-478C-97B8-0E3B812D780D}" presName="rootComposite2" presStyleCnt="0"/>
      <dgm:spPr/>
    </dgm:pt>
    <dgm:pt modelId="{387C593E-6E25-4D89-870C-EE6E4079528B}" type="pres">
      <dgm:prSet presAssocID="{F8EA63F5-44C1-478C-97B8-0E3B812D780D}" presName="rootText2" presStyleLbl="alignAcc1" presStyleIdx="0" presStyleCnt="0">
        <dgm:presLayoutVars>
          <dgm:chPref val="3"/>
        </dgm:presLayoutVars>
      </dgm:prSet>
      <dgm:spPr/>
      <dgm:t>
        <a:bodyPr/>
        <a:lstStyle/>
        <a:p>
          <a:endParaRPr lang="fr-FR"/>
        </a:p>
      </dgm:t>
    </dgm:pt>
    <dgm:pt modelId="{5D7BB8AA-1C9C-4C29-A0D5-FF0AF9CF5020}" type="pres">
      <dgm:prSet presAssocID="{F8EA63F5-44C1-478C-97B8-0E3B812D780D}" presName="topArc2" presStyleLbl="parChTrans1D1" presStyleIdx="2" presStyleCnt="22"/>
      <dgm:spPr/>
    </dgm:pt>
    <dgm:pt modelId="{2AADDCBC-E651-4C44-93C5-E7D3C1CFF902}" type="pres">
      <dgm:prSet presAssocID="{F8EA63F5-44C1-478C-97B8-0E3B812D780D}" presName="bottomArc2" presStyleLbl="parChTrans1D1" presStyleIdx="3" presStyleCnt="22"/>
      <dgm:spPr/>
    </dgm:pt>
    <dgm:pt modelId="{9598D8EE-6363-4123-9B2F-760E67F33433}" type="pres">
      <dgm:prSet presAssocID="{F8EA63F5-44C1-478C-97B8-0E3B812D780D}" presName="topConnNode2" presStyleLbl="node2" presStyleIdx="0" presStyleCnt="0"/>
      <dgm:spPr/>
      <dgm:t>
        <a:bodyPr/>
        <a:lstStyle/>
        <a:p>
          <a:endParaRPr lang="fr-FR"/>
        </a:p>
      </dgm:t>
    </dgm:pt>
    <dgm:pt modelId="{8BDD1B3F-83FF-4083-84CF-56A03587763E}" type="pres">
      <dgm:prSet presAssocID="{F8EA63F5-44C1-478C-97B8-0E3B812D780D}" presName="hierChild4" presStyleCnt="0"/>
      <dgm:spPr/>
    </dgm:pt>
    <dgm:pt modelId="{B0BDA8CF-3819-49CA-B392-6276A8C0D3B1}" type="pres">
      <dgm:prSet presAssocID="{F3D2DCCF-7245-4BD8-959E-051ABF2A718F}" presName="Name28" presStyleLbl="parChTrans1D3" presStyleIdx="0" presStyleCnt="4"/>
      <dgm:spPr/>
      <dgm:t>
        <a:bodyPr/>
        <a:lstStyle/>
        <a:p>
          <a:endParaRPr lang="fr-FR"/>
        </a:p>
      </dgm:t>
    </dgm:pt>
    <dgm:pt modelId="{753AF55D-18A3-4CDF-B955-05F50AA43B54}" type="pres">
      <dgm:prSet presAssocID="{3F195D71-D0DA-4F1F-B474-89EC68A91F37}" presName="hierRoot2" presStyleCnt="0">
        <dgm:presLayoutVars>
          <dgm:hierBranch val="init"/>
        </dgm:presLayoutVars>
      </dgm:prSet>
      <dgm:spPr/>
    </dgm:pt>
    <dgm:pt modelId="{1F0D4FCC-0351-4DA9-AC35-FA33806B8519}" type="pres">
      <dgm:prSet presAssocID="{3F195D71-D0DA-4F1F-B474-89EC68A91F37}" presName="rootComposite2" presStyleCnt="0"/>
      <dgm:spPr/>
    </dgm:pt>
    <dgm:pt modelId="{960FCBEF-FCC1-4FDA-9E37-AEBB5E2A8EED}" type="pres">
      <dgm:prSet presAssocID="{3F195D71-D0DA-4F1F-B474-89EC68A91F37}" presName="rootText2" presStyleLbl="alignAcc1" presStyleIdx="0" presStyleCnt="0">
        <dgm:presLayoutVars>
          <dgm:chPref val="3"/>
        </dgm:presLayoutVars>
      </dgm:prSet>
      <dgm:spPr/>
      <dgm:t>
        <a:bodyPr/>
        <a:lstStyle/>
        <a:p>
          <a:endParaRPr lang="fr-FR"/>
        </a:p>
      </dgm:t>
    </dgm:pt>
    <dgm:pt modelId="{0667B06E-C266-46A0-ADB0-41C98C656449}" type="pres">
      <dgm:prSet presAssocID="{3F195D71-D0DA-4F1F-B474-89EC68A91F37}" presName="topArc2" presStyleLbl="parChTrans1D1" presStyleIdx="4" presStyleCnt="22"/>
      <dgm:spPr/>
    </dgm:pt>
    <dgm:pt modelId="{780E0A9B-21D8-4AAD-A707-EFD412E1FFFB}" type="pres">
      <dgm:prSet presAssocID="{3F195D71-D0DA-4F1F-B474-89EC68A91F37}" presName="bottomArc2" presStyleLbl="parChTrans1D1" presStyleIdx="5" presStyleCnt="22"/>
      <dgm:spPr/>
    </dgm:pt>
    <dgm:pt modelId="{816777A9-D8D5-4BC9-966F-21918E2D854A}" type="pres">
      <dgm:prSet presAssocID="{3F195D71-D0DA-4F1F-B474-89EC68A91F37}" presName="topConnNode2" presStyleLbl="node3" presStyleIdx="0" presStyleCnt="0"/>
      <dgm:spPr/>
      <dgm:t>
        <a:bodyPr/>
        <a:lstStyle/>
        <a:p>
          <a:endParaRPr lang="fr-FR"/>
        </a:p>
      </dgm:t>
    </dgm:pt>
    <dgm:pt modelId="{D9A6D990-8DA2-40FE-9CC8-2F7BFE010AD8}" type="pres">
      <dgm:prSet presAssocID="{3F195D71-D0DA-4F1F-B474-89EC68A91F37}" presName="hierChild4" presStyleCnt="0"/>
      <dgm:spPr/>
    </dgm:pt>
    <dgm:pt modelId="{0A642078-BF41-4478-89CC-F31E752948C9}" type="pres">
      <dgm:prSet presAssocID="{3F195D71-D0DA-4F1F-B474-89EC68A91F37}" presName="hierChild5" presStyleCnt="0"/>
      <dgm:spPr/>
    </dgm:pt>
    <dgm:pt modelId="{BBE6ABC4-DDD0-4337-A42B-EB89A2D224F4}" type="pres">
      <dgm:prSet presAssocID="{F37B98C5-813D-4771-B0DC-8DC39D26434C}" presName="Name28" presStyleLbl="parChTrans1D3" presStyleIdx="1" presStyleCnt="4"/>
      <dgm:spPr/>
      <dgm:t>
        <a:bodyPr/>
        <a:lstStyle/>
        <a:p>
          <a:endParaRPr lang="fr-FR"/>
        </a:p>
      </dgm:t>
    </dgm:pt>
    <dgm:pt modelId="{317C06C9-2B54-4B73-9507-F59A6625715D}" type="pres">
      <dgm:prSet presAssocID="{DF1B51C2-D38F-4FE0-8FED-2372A394ECC5}" presName="hierRoot2" presStyleCnt="0">
        <dgm:presLayoutVars>
          <dgm:hierBranch val="init"/>
        </dgm:presLayoutVars>
      </dgm:prSet>
      <dgm:spPr/>
    </dgm:pt>
    <dgm:pt modelId="{F06F3CF5-6F2C-485C-B84F-73B663AEF473}" type="pres">
      <dgm:prSet presAssocID="{DF1B51C2-D38F-4FE0-8FED-2372A394ECC5}" presName="rootComposite2" presStyleCnt="0"/>
      <dgm:spPr/>
    </dgm:pt>
    <dgm:pt modelId="{80929CC4-1ECD-46F3-B426-663EDB2FBEE5}" type="pres">
      <dgm:prSet presAssocID="{DF1B51C2-D38F-4FE0-8FED-2372A394ECC5}" presName="rootText2" presStyleLbl="alignAcc1" presStyleIdx="0" presStyleCnt="0">
        <dgm:presLayoutVars>
          <dgm:chPref val="3"/>
        </dgm:presLayoutVars>
      </dgm:prSet>
      <dgm:spPr/>
      <dgm:t>
        <a:bodyPr/>
        <a:lstStyle/>
        <a:p>
          <a:endParaRPr lang="fr-FR"/>
        </a:p>
      </dgm:t>
    </dgm:pt>
    <dgm:pt modelId="{8F42FE9D-9952-4CB0-9059-1385AB8832DA}" type="pres">
      <dgm:prSet presAssocID="{DF1B51C2-D38F-4FE0-8FED-2372A394ECC5}" presName="topArc2" presStyleLbl="parChTrans1D1" presStyleIdx="6" presStyleCnt="22"/>
      <dgm:spPr/>
    </dgm:pt>
    <dgm:pt modelId="{FB23E17A-9269-416B-BCCD-BA62B1FDA320}" type="pres">
      <dgm:prSet presAssocID="{DF1B51C2-D38F-4FE0-8FED-2372A394ECC5}" presName="bottomArc2" presStyleLbl="parChTrans1D1" presStyleIdx="7" presStyleCnt="22"/>
      <dgm:spPr/>
    </dgm:pt>
    <dgm:pt modelId="{4F862DF8-3639-4758-A575-82A313F59759}" type="pres">
      <dgm:prSet presAssocID="{DF1B51C2-D38F-4FE0-8FED-2372A394ECC5}" presName="topConnNode2" presStyleLbl="node3" presStyleIdx="0" presStyleCnt="0"/>
      <dgm:spPr/>
      <dgm:t>
        <a:bodyPr/>
        <a:lstStyle/>
        <a:p>
          <a:endParaRPr lang="fr-FR"/>
        </a:p>
      </dgm:t>
    </dgm:pt>
    <dgm:pt modelId="{439A3AC0-9523-4B92-9F62-0E8F3EB1BD21}" type="pres">
      <dgm:prSet presAssocID="{DF1B51C2-D38F-4FE0-8FED-2372A394ECC5}" presName="hierChild4" presStyleCnt="0"/>
      <dgm:spPr/>
    </dgm:pt>
    <dgm:pt modelId="{6788203B-9A24-429B-A46E-C913E30BF5C0}" type="pres">
      <dgm:prSet presAssocID="{DF1B51C2-D38F-4FE0-8FED-2372A394ECC5}" presName="hierChild5" presStyleCnt="0"/>
      <dgm:spPr/>
    </dgm:pt>
    <dgm:pt modelId="{F1175D0A-5B6A-40A0-91EF-2FEB7DC14B0A}" type="pres">
      <dgm:prSet presAssocID="{775D1EC7-4659-4571-B5FA-6CA265E613CA}" presName="Name28" presStyleLbl="parChTrans1D3" presStyleIdx="2" presStyleCnt="4"/>
      <dgm:spPr/>
      <dgm:t>
        <a:bodyPr/>
        <a:lstStyle/>
        <a:p>
          <a:endParaRPr lang="fr-FR"/>
        </a:p>
      </dgm:t>
    </dgm:pt>
    <dgm:pt modelId="{C2A5F09D-59A7-4F8A-9CC9-F3DFF6AE4F47}" type="pres">
      <dgm:prSet presAssocID="{7EA58085-7AC5-44BC-BB05-8F5F9EA68E09}" presName="hierRoot2" presStyleCnt="0">
        <dgm:presLayoutVars>
          <dgm:hierBranch val="init"/>
        </dgm:presLayoutVars>
      </dgm:prSet>
      <dgm:spPr/>
    </dgm:pt>
    <dgm:pt modelId="{56E7A6F4-DA8B-4E83-A2F9-78407A16FE2F}" type="pres">
      <dgm:prSet presAssocID="{7EA58085-7AC5-44BC-BB05-8F5F9EA68E09}" presName="rootComposite2" presStyleCnt="0"/>
      <dgm:spPr/>
    </dgm:pt>
    <dgm:pt modelId="{9AA275D1-71F1-4303-882B-D409DB944DE0}" type="pres">
      <dgm:prSet presAssocID="{7EA58085-7AC5-44BC-BB05-8F5F9EA68E09}" presName="rootText2" presStyleLbl="alignAcc1" presStyleIdx="0" presStyleCnt="0">
        <dgm:presLayoutVars>
          <dgm:chPref val="3"/>
        </dgm:presLayoutVars>
      </dgm:prSet>
      <dgm:spPr/>
      <dgm:t>
        <a:bodyPr/>
        <a:lstStyle/>
        <a:p>
          <a:endParaRPr lang="fr-FR"/>
        </a:p>
      </dgm:t>
    </dgm:pt>
    <dgm:pt modelId="{06A9A351-55E6-4B3F-96DC-DC9B4ACC8FE0}" type="pres">
      <dgm:prSet presAssocID="{7EA58085-7AC5-44BC-BB05-8F5F9EA68E09}" presName="topArc2" presStyleLbl="parChTrans1D1" presStyleIdx="8" presStyleCnt="22"/>
      <dgm:spPr/>
    </dgm:pt>
    <dgm:pt modelId="{30BB1DC0-2A4A-4EA8-AE7A-F29D7BD1DDF7}" type="pres">
      <dgm:prSet presAssocID="{7EA58085-7AC5-44BC-BB05-8F5F9EA68E09}" presName="bottomArc2" presStyleLbl="parChTrans1D1" presStyleIdx="9" presStyleCnt="22"/>
      <dgm:spPr/>
    </dgm:pt>
    <dgm:pt modelId="{E760F532-4641-45FD-919F-AA703ADD90EC}" type="pres">
      <dgm:prSet presAssocID="{7EA58085-7AC5-44BC-BB05-8F5F9EA68E09}" presName="topConnNode2" presStyleLbl="node3" presStyleIdx="0" presStyleCnt="0"/>
      <dgm:spPr/>
      <dgm:t>
        <a:bodyPr/>
        <a:lstStyle/>
        <a:p>
          <a:endParaRPr lang="fr-FR"/>
        </a:p>
      </dgm:t>
    </dgm:pt>
    <dgm:pt modelId="{20DE77C6-D488-4271-B9C4-DEA14218114A}" type="pres">
      <dgm:prSet presAssocID="{7EA58085-7AC5-44BC-BB05-8F5F9EA68E09}" presName="hierChild4" presStyleCnt="0"/>
      <dgm:spPr/>
    </dgm:pt>
    <dgm:pt modelId="{ADE603E9-845E-4883-BA41-2C3267B872F9}" type="pres">
      <dgm:prSet presAssocID="{7EA58085-7AC5-44BC-BB05-8F5F9EA68E09}" presName="hierChild5" presStyleCnt="0"/>
      <dgm:spPr/>
    </dgm:pt>
    <dgm:pt modelId="{B30B5EF4-2989-47F7-ACD6-F334FF46CFA4}" type="pres">
      <dgm:prSet presAssocID="{7900A200-B74E-4D0A-BB77-BBB02EB37F80}" presName="Name28" presStyleLbl="parChTrans1D3" presStyleIdx="3" presStyleCnt="4"/>
      <dgm:spPr/>
      <dgm:t>
        <a:bodyPr/>
        <a:lstStyle/>
        <a:p>
          <a:endParaRPr lang="fr-FR"/>
        </a:p>
      </dgm:t>
    </dgm:pt>
    <dgm:pt modelId="{C041B8DA-14B6-41E8-A38B-226B76684194}" type="pres">
      <dgm:prSet presAssocID="{DCB5F784-2AB2-474A-9F00-A36A4187B512}" presName="hierRoot2" presStyleCnt="0">
        <dgm:presLayoutVars>
          <dgm:hierBranch val="init"/>
        </dgm:presLayoutVars>
      </dgm:prSet>
      <dgm:spPr/>
    </dgm:pt>
    <dgm:pt modelId="{8ED7D37D-2341-46DE-9C8A-74D43E38046E}" type="pres">
      <dgm:prSet presAssocID="{DCB5F784-2AB2-474A-9F00-A36A4187B512}" presName="rootComposite2" presStyleCnt="0"/>
      <dgm:spPr/>
    </dgm:pt>
    <dgm:pt modelId="{4BD3560E-6D89-4B53-B943-838F8CA247B1}" type="pres">
      <dgm:prSet presAssocID="{DCB5F784-2AB2-474A-9F00-A36A4187B512}" presName="rootText2" presStyleLbl="alignAcc1" presStyleIdx="0" presStyleCnt="0" custScaleX="144005">
        <dgm:presLayoutVars>
          <dgm:chPref val="3"/>
        </dgm:presLayoutVars>
      </dgm:prSet>
      <dgm:spPr/>
      <dgm:t>
        <a:bodyPr/>
        <a:lstStyle/>
        <a:p>
          <a:endParaRPr lang="fr-FR"/>
        </a:p>
      </dgm:t>
    </dgm:pt>
    <dgm:pt modelId="{949E6DCC-C8DB-49B7-842B-A7B9FB7EB518}" type="pres">
      <dgm:prSet presAssocID="{DCB5F784-2AB2-474A-9F00-A36A4187B512}" presName="topArc2" presStyleLbl="parChTrans1D1" presStyleIdx="10" presStyleCnt="22"/>
      <dgm:spPr/>
    </dgm:pt>
    <dgm:pt modelId="{CCA6C89D-1ECD-45B2-8BE8-10ED82A940F4}" type="pres">
      <dgm:prSet presAssocID="{DCB5F784-2AB2-474A-9F00-A36A4187B512}" presName="bottomArc2" presStyleLbl="parChTrans1D1" presStyleIdx="11" presStyleCnt="22"/>
      <dgm:spPr/>
    </dgm:pt>
    <dgm:pt modelId="{4F08034E-EBDE-43A1-A173-E5C34586F386}" type="pres">
      <dgm:prSet presAssocID="{DCB5F784-2AB2-474A-9F00-A36A4187B512}" presName="topConnNode2" presStyleLbl="node3" presStyleIdx="0" presStyleCnt="0"/>
      <dgm:spPr/>
      <dgm:t>
        <a:bodyPr/>
        <a:lstStyle/>
        <a:p>
          <a:endParaRPr lang="fr-FR"/>
        </a:p>
      </dgm:t>
    </dgm:pt>
    <dgm:pt modelId="{4C5E6FCB-26E4-4A36-AF1A-8257E8EDDA9A}" type="pres">
      <dgm:prSet presAssocID="{DCB5F784-2AB2-474A-9F00-A36A4187B512}" presName="hierChild4" presStyleCnt="0"/>
      <dgm:spPr/>
    </dgm:pt>
    <dgm:pt modelId="{1A629646-F44E-4E00-923C-C4296D31EF3F}" type="pres">
      <dgm:prSet presAssocID="{DCB5F784-2AB2-474A-9F00-A36A4187B512}" presName="hierChild5" presStyleCnt="0"/>
      <dgm:spPr/>
    </dgm:pt>
    <dgm:pt modelId="{24C93AB9-567E-41B7-A723-AE278073A8FF}" type="pres">
      <dgm:prSet presAssocID="{F8EA63F5-44C1-478C-97B8-0E3B812D780D}" presName="hierChild5" presStyleCnt="0"/>
      <dgm:spPr/>
    </dgm:pt>
    <dgm:pt modelId="{E5556D1F-5474-4968-B291-1A5998CE0648}" type="pres">
      <dgm:prSet presAssocID="{9D731528-F5AD-4ED2-9053-E4640F340448}" presName="hierChild3" presStyleCnt="0"/>
      <dgm:spPr/>
    </dgm:pt>
    <dgm:pt modelId="{15820941-CF97-4BEC-AB7B-4D37506D9882}" type="pres">
      <dgm:prSet presAssocID="{BAF82A58-E2F8-4EF3-B397-49ACC3F97C6E}" presName="hierRoot1" presStyleCnt="0">
        <dgm:presLayoutVars>
          <dgm:hierBranch val="init"/>
        </dgm:presLayoutVars>
      </dgm:prSet>
      <dgm:spPr/>
    </dgm:pt>
    <dgm:pt modelId="{6E0BA20C-FDF9-4354-B5CD-3EE6AEC7D390}" type="pres">
      <dgm:prSet presAssocID="{BAF82A58-E2F8-4EF3-B397-49ACC3F97C6E}" presName="rootComposite1" presStyleCnt="0"/>
      <dgm:spPr/>
    </dgm:pt>
    <dgm:pt modelId="{5C1BFAE2-DA0C-41B2-8B23-20E092F4411A}" type="pres">
      <dgm:prSet presAssocID="{BAF82A58-E2F8-4EF3-B397-49ACC3F97C6E}" presName="rootText1" presStyleLbl="alignAcc1" presStyleIdx="0" presStyleCnt="0" custScaleX="189177" custScaleY="89039">
        <dgm:presLayoutVars>
          <dgm:chPref val="3"/>
        </dgm:presLayoutVars>
      </dgm:prSet>
      <dgm:spPr/>
      <dgm:t>
        <a:bodyPr/>
        <a:lstStyle/>
        <a:p>
          <a:endParaRPr lang="fr-FR"/>
        </a:p>
      </dgm:t>
    </dgm:pt>
    <dgm:pt modelId="{6DAEC4EE-46E7-429A-9B7C-2314011A1B7B}" type="pres">
      <dgm:prSet presAssocID="{BAF82A58-E2F8-4EF3-B397-49ACC3F97C6E}" presName="topArc1" presStyleLbl="parChTrans1D1" presStyleIdx="12" presStyleCnt="22"/>
      <dgm:spPr/>
    </dgm:pt>
    <dgm:pt modelId="{2FB2DC7B-0E4C-49E6-82DB-068FBBA1FE71}" type="pres">
      <dgm:prSet presAssocID="{BAF82A58-E2F8-4EF3-B397-49ACC3F97C6E}" presName="bottomArc1" presStyleLbl="parChTrans1D1" presStyleIdx="13" presStyleCnt="22"/>
      <dgm:spPr/>
    </dgm:pt>
    <dgm:pt modelId="{A07A10FB-0838-4E65-A463-35F0FD63FD72}" type="pres">
      <dgm:prSet presAssocID="{BAF82A58-E2F8-4EF3-B397-49ACC3F97C6E}" presName="topConnNode1" presStyleLbl="node1" presStyleIdx="0" presStyleCnt="0"/>
      <dgm:spPr/>
      <dgm:t>
        <a:bodyPr/>
        <a:lstStyle/>
        <a:p>
          <a:endParaRPr lang="fr-FR"/>
        </a:p>
      </dgm:t>
    </dgm:pt>
    <dgm:pt modelId="{4E56C6BF-E558-401F-BB8B-082120860355}" type="pres">
      <dgm:prSet presAssocID="{BAF82A58-E2F8-4EF3-B397-49ACC3F97C6E}" presName="hierChild2" presStyleCnt="0"/>
      <dgm:spPr/>
    </dgm:pt>
    <dgm:pt modelId="{051F8A15-7E94-4DC8-823E-69A6BF3E3CFB}" type="pres">
      <dgm:prSet presAssocID="{A8D131B0-DD7F-4F30-9503-1682391B2E01}" presName="Name28" presStyleLbl="parChTrans1D2" presStyleIdx="1" presStyleCnt="5"/>
      <dgm:spPr/>
      <dgm:t>
        <a:bodyPr/>
        <a:lstStyle/>
        <a:p>
          <a:endParaRPr lang="fr-FR"/>
        </a:p>
      </dgm:t>
    </dgm:pt>
    <dgm:pt modelId="{D7177C85-4034-4283-BFB6-109124614E8B}" type="pres">
      <dgm:prSet presAssocID="{CAECF9A8-613E-44EF-9502-E0A734FA344C}" presName="hierRoot2" presStyleCnt="0">
        <dgm:presLayoutVars>
          <dgm:hierBranch val="init"/>
        </dgm:presLayoutVars>
      </dgm:prSet>
      <dgm:spPr/>
    </dgm:pt>
    <dgm:pt modelId="{D33D0FC6-6360-42C6-A6C6-33C68E2FAFCF}" type="pres">
      <dgm:prSet presAssocID="{CAECF9A8-613E-44EF-9502-E0A734FA344C}" presName="rootComposite2" presStyleCnt="0"/>
      <dgm:spPr/>
    </dgm:pt>
    <dgm:pt modelId="{D9D785B7-3FDE-4D4E-832E-F83297404CF6}" type="pres">
      <dgm:prSet presAssocID="{CAECF9A8-613E-44EF-9502-E0A734FA344C}" presName="rootText2" presStyleLbl="alignAcc1" presStyleIdx="0" presStyleCnt="0">
        <dgm:presLayoutVars>
          <dgm:chPref val="3"/>
        </dgm:presLayoutVars>
      </dgm:prSet>
      <dgm:spPr/>
      <dgm:t>
        <a:bodyPr/>
        <a:lstStyle/>
        <a:p>
          <a:endParaRPr lang="fr-FR"/>
        </a:p>
      </dgm:t>
    </dgm:pt>
    <dgm:pt modelId="{8DFA0826-8984-4F2B-83B1-8A2CA62AB24D}" type="pres">
      <dgm:prSet presAssocID="{CAECF9A8-613E-44EF-9502-E0A734FA344C}" presName="topArc2" presStyleLbl="parChTrans1D1" presStyleIdx="14" presStyleCnt="22"/>
      <dgm:spPr/>
    </dgm:pt>
    <dgm:pt modelId="{02D2D426-E850-4370-8685-0CD5A2A3E4CE}" type="pres">
      <dgm:prSet presAssocID="{CAECF9A8-613E-44EF-9502-E0A734FA344C}" presName="bottomArc2" presStyleLbl="parChTrans1D1" presStyleIdx="15" presStyleCnt="22"/>
      <dgm:spPr/>
    </dgm:pt>
    <dgm:pt modelId="{96ACB175-DA93-4F8F-91A2-0C54A43DCA22}" type="pres">
      <dgm:prSet presAssocID="{CAECF9A8-613E-44EF-9502-E0A734FA344C}" presName="topConnNode2" presStyleLbl="node2" presStyleIdx="0" presStyleCnt="0"/>
      <dgm:spPr/>
      <dgm:t>
        <a:bodyPr/>
        <a:lstStyle/>
        <a:p>
          <a:endParaRPr lang="fr-FR"/>
        </a:p>
      </dgm:t>
    </dgm:pt>
    <dgm:pt modelId="{5264D29F-FFD4-44AC-AACF-BC27E2B4B255}" type="pres">
      <dgm:prSet presAssocID="{CAECF9A8-613E-44EF-9502-E0A734FA344C}" presName="hierChild4" presStyleCnt="0"/>
      <dgm:spPr/>
    </dgm:pt>
    <dgm:pt modelId="{5A332D62-9BFD-4BED-82FD-14538E076510}" type="pres">
      <dgm:prSet presAssocID="{CAECF9A8-613E-44EF-9502-E0A734FA344C}" presName="hierChild5" presStyleCnt="0"/>
      <dgm:spPr/>
    </dgm:pt>
    <dgm:pt modelId="{56C8C2D5-8893-4F80-BFB2-A6647A1A9721}" type="pres">
      <dgm:prSet presAssocID="{D765F43E-3FD9-4E9F-9273-7A104EFE5396}" presName="Name28" presStyleLbl="parChTrans1D2" presStyleIdx="2" presStyleCnt="5"/>
      <dgm:spPr/>
      <dgm:t>
        <a:bodyPr/>
        <a:lstStyle/>
        <a:p>
          <a:endParaRPr lang="fr-FR"/>
        </a:p>
      </dgm:t>
    </dgm:pt>
    <dgm:pt modelId="{944F1EC7-5D3F-4C87-BE67-F2F87DB1011B}" type="pres">
      <dgm:prSet presAssocID="{C07BA88F-6F5F-4D24-BF6A-9A98D51B8436}" presName="hierRoot2" presStyleCnt="0">
        <dgm:presLayoutVars>
          <dgm:hierBranch val="init"/>
        </dgm:presLayoutVars>
      </dgm:prSet>
      <dgm:spPr/>
    </dgm:pt>
    <dgm:pt modelId="{DB725052-5CB7-46D0-890A-1D43320EF1FC}" type="pres">
      <dgm:prSet presAssocID="{C07BA88F-6F5F-4D24-BF6A-9A98D51B8436}" presName="rootComposite2" presStyleCnt="0"/>
      <dgm:spPr/>
    </dgm:pt>
    <dgm:pt modelId="{1269E30D-F25D-4A02-B7BB-3B339914D8A8}" type="pres">
      <dgm:prSet presAssocID="{C07BA88F-6F5F-4D24-BF6A-9A98D51B8436}" presName="rootText2" presStyleLbl="alignAcc1" presStyleIdx="0" presStyleCnt="0" custScaleX="138498">
        <dgm:presLayoutVars>
          <dgm:chPref val="3"/>
        </dgm:presLayoutVars>
      </dgm:prSet>
      <dgm:spPr/>
      <dgm:t>
        <a:bodyPr/>
        <a:lstStyle/>
        <a:p>
          <a:endParaRPr lang="fr-FR"/>
        </a:p>
      </dgm:t>
    </dgm:pt>
    <dgm:pt modelId="{43A352D9-484C-4E82-BD6F-A70D036AB5B8}" type="pres">
      <dgm:prSet presAssocID="{C07BA88F-6F5F-4D24-BF6A-9A98D51B8436}" presName="topArc2" presStyleLbl="parChTrans1D1" presStyleIdx="16" presStyleCnt="22"/>
      <dgm:spPr/>
    </dgm:pt>
    <dgm:pt modelId="{4611B4FE-CFC3-4A87-BA1B-E0F1C6112D41}" type="pres">
      <dgm:prSet presAssocID="{C07BA88F-6F5F-4D24-BF6A-9A98D51B8436}" presName="bottomArc2" presStyleLbl="parChTrans1D1" presStyleIdx="17" presStyleCnt="22"/>
      <dgm:spPr/>
    </dgm:pt>
    <dgm:pt modelId="{B660C62E-97CE-4503-8050-4059F6B6839B}" type="pres">
      <dgm:prSet presAssocID="{C07BA88F-6F5F-4D24-BF6A-9A98D51B8436}" presName="topConnNode2" presStyleLbl="node2" presStyleIdx="0" presStyleCnt="0"/>
      <dgm:spPr/>
      <dgm:t>
        <a:bodyPr/>
        <a:lstStyle/>
        <a:p>
          <a:endParaRPr lang="fr-FR"/>
        </a:p>
      </dgm:t>
    </dgm:pt>
    <dgm:pt modelId="{D0E1D346-35A7-42E2-8AA0-49A34F8FD267}" type="pres">
      <dgm:prSet presAssocID="{C07BA88F-6F5F-4D24-BF6A-9A98D51B8436}" presName="hierChild4" presStyleCnt="0"/>
      <dgm:spPr/>
    </dgm:pt>
    <dgm:pt modelId="{E08D2355-5647-4749-8974-95ED644B596D}" type="pres">
      <dgm:prSet presAssocID="{C07BA88F-6F5F-4D24-BF6A-9A98D51B8436}" presName="hierChild5" presStyleCnt="0"/>
      <dgm:spPr/>
    </dgm:pt>
    <dgm:pt modelId="{CFD319B0-FF82-4460-AE60-3E5139FB8F56}" type="pres">
      <dgm:prSet presAssocID="{B232272F-FFAE-4E8A-98E3-069E1494C379}" presName="Name28" presStyleLbl="parChTrans1D2" presStyleIdx="3" presStyleCnt="5"/>
      <dgm:spPr/>
      <dgm:t>
        <a:bodyPr/>
        <a:lstStyle/>
        <a:p>
          <a:endParaRPr lang="fr-FR"/>
        </a:p>
      </dgm:t>
    </dgm:pt>
    <dgm:pt modelId="{FA58CB6D-AF9C-4D4F-A005-FA66967C5BD2}" type="pres">
      <dgm:prSet presAssocID="{DA9F863F-D4CF-4DA8-BE09-D29BE0EE597A}" presName="hierRoot2" presStyleCnt="0">
        <dgm:presLayoutVars>
          <dgm:hierBranch val="init"/>
        </dgm:presLayoutVars>
      </dgm:prSet>
      <dgm:spPr/>
    </dgm:pt>
    <dgm:pt modelId="{E28C4405-B8F2-46DA-B678-2607BE747ED2}" type="pres">
      <dgm:prSet presAssocID="{DA9F863F-D4CF-4DA8-BE09-D29BE0EE597A}" presName="rootComposite2" presStyleCnt="0"/>
      <dgm:spPr/>
    </dgm:pt>
    <dgm:pt modelId="{A04EE01B-09CD-4CB0-900C-DB1E73C8C81A}" type="pres">
      <dgm:prSet presAssocID="{DA9F863F-D4CF-4DA8-BE09-D29BE0EE597A}" presName="rootText2" presStyleLbl="alignAcc1" presStyleIdx="0" presStyleCnt="0" custScaleX="127147" custScaleY="82756">
        <dgm:presLayoutVars>
          <dgm:chPref val="3"/>
        </dgm:presLayoutVars>
      </dgm:prSet>
      <dgm:spPr/>
      <dgm:t>
        <a:bodyPr/>
        <a:lstStyle/>
        <a:p>
          <a:endParaRPr lang="fr-FR"/>
        </a:p>
      </dgm:t>
    </dgm:pt>
    <dgm:pt modelId="{80EB7DF3-1BC0-448A-9711-7073F355536C}" type="pres">
      <dgm:prSet presAssocID="{DA9F863F-D4CF-4DA8-BE09-D29BE0EE597A}" presName="topArc2" presStyleLbl="parChTrans1D1" presStyleIdx="18" presStyleCnt="22"/>
      <dgm:spPr/>
    </dgm:pt>
    <dgm:pt modelId="{330B4574-9538-4BC9-9A39-CF8975CBF9C3}" type="pres">
      <dgm:prSet presAssocID="{DA9F863F-D4CF-4DA8-BE09-D29BE0EE597A}" presName="bottomArc2" presStyleLbl="parChTrans1D1" presStyleIdx="19" presStyleCnt="22"/>
      <dgm:spPr/>
    </dgm:pt>
    <dgm:pt modelId="{372A6F36-F760-43A2-82F5-363BA5152828}" type="pres">
      <dgm:prSet presAssocID="{DA9F863F-D4CF-4DA8-BE09-D29BE0EE597A}" presName="topConnNode2" presStyleLbl="node2" presStyleIdx="0" presStyleCnt="0"/>
      <dgm:spPr/>
      <dgm:t>
        <a:bodyPr/>
        <a:lstStyle/>
        <a:p>
          <a:endParaRPr lang="fr-FR"/>
        </a:p>
      </dgm:t>
    </dgm:pt>
    <dgm:pt modelId="{D2EE0152-39A8-4C69-9155-35BE23AA8B8E}" type="pres">
      <dgm:prSet presAssocID="{DA9F863F-D4CF-4DA8-BE09-D29BE0EE597A}" presName="hierChild4" presStyleCnt="0"/>
      <dgm:spPr/>
    </dgm:pt>
    <dgm:pt modelId="{A3A6EEB0-4118-4473-AD8D-8770D159731C}" type="pres">
      <dgm:prSet presAssocID="{DA9F863F-D4CF-4DA8-BE09-D29BE0EE597A}" presName="hierChild5" presStyleCnt="0"/>
      <dgm:spPr/>
    </dgm:pt>
    <dgm:pt modelId="{5DF8CF82-BCAB-4A8E-88FA-84338CDC13AD}" type="pres">
      <dgm:prSet presAssocID="{3F87EB21-8BB0-4FD1-9ABC-FE13B99A3F12}" presName="Name28" presStyleLbl="parChTrans1D2" presStyleIdx="4" presStyleCnt="5"/>
      <dgm:spPr/>
      <dgm:t>
        <a:bodyPr/>
        <a:lstStyle/>
        <a:p>
          <a:endParaRPr lang="fr-FR"/>
        </a:p>
      </dgm:t>
    </dgm:pt>
    <dgm:pt modelId="{93D973CC-B837-4A1E-A712-33D6F14DC5A3}" type="pres">
      <dgm:prSet presAssocID="{29A77B25-C716-4F0D-B105-65A5E0788536}" presName="hierRoot2" presStyleCnt="0">
        <dgm:presLayoutVars>
          <dgm:hierBranch val="init"/>
        </dgm:presLayoutVars>
      </dgm:prSet>
      <dgm:spPr/>
    </dgm:pt>
    <dgm:pt modelId="{A3C97FA3-95E8-4B28-97B6-89ED0810580C}" type="pres">
      <dgm:prSet presAssocID="{29A77B25-C716-4F0D-B105-65A5E0788536}" presName="rootComposite2" presStyleCnt="0"/>
      <dgm:spPr/>
    </dgm:pt>
    <dgm:pt modelId="{36C07D32-2C98-4FD1-993E-37595E9A6469}" type="pres">
      <dgm:prSet presAssocID="{29A77B25-C716-4F0D-B105-65A5E0788536}" presName="rootText2" presStyleLbl="alignAcc1" presStyleIdx="0" presStyleCnt="0">
        <dgm:presLayoutVars>
          <dgm:chPref val="3"/>
        </dgm:presLayoutVars>
      </dgm:prSet>
      <dgm:spPr/>
      <dgm:t>
        <a:bodyPr/>
        <a:lstStyle/>
        <a:p>
          <a:endParaRPr lang="fr-FR"/>
        </a:p>
      </dgm:t>
    </dgm:pt>
    <dgm:pt modelId="{D79FC5C7-765D-4D98-B2FF-942E63D7E49D}" type="pres">
      <dgm:prSet presAssocID="{29A77B25-C716-4F0D-B105-65A5E0788536}" presName="topArc2" presStyleLbl="parChTrans1D1" presStyleIdx="20" presStyleCnt="22"/>
      <dgm:spPr/>
    </dgm:pt>
    <dgm:pt modelId="{418A4E6D-396A-4918-B047-3B7ADBC52FF0}" type="pres">
      <dgm:prSet presAssocID="{29A77B25-C716-4F0D-B105-65A5E0788536}" presName="bottomArc2" presStyleLbl="parChTrans1D1" presStyleIdx="21" presStyleCnt="22"/>
      <dgm:spPr/>
    </dgm:pt>
    <dgm:pt modelId="{9BD8D887-831E-4F50-BAEC-A0B48CA7440D}" type="pres">
      <dgm:prSet presAssocID="{29A77B25-C716-4F0D-B105-65A5E0788536}" presName="topConnNode2" presStyleLbl="node2" presStyleIdx="0" presStyleCnt="0"/>
      <dgm:spPr/>
      <dgm:t>
        <a:bodyPr/>
        <a:lstStyle/>
        <a:p>
          <a:endParaRPr lang="fr-FR"/>
        </a:p>
      </dgm:t>
    </dgm:pt>
    <dgm:pt modelId="{33531972-3C87-4C6B-8354-F7F94ECDF71F}" type="pres">
      <dgm:prSet presAssocID="{29A77B25-C716-4F0D-B105-65A5E0788536}" presName="hierChild4" presStyleCnt="0"/>
      <dgm:spPr/>
    </dgm:pt>
    <dgm:pt modelId="{A713F894-216A-4C19-A62E-EB2117B7E1A1}" type="pres">
      <dgm:prSet presAssocID="{29A77B25-C716-4F0D-B105-65A5E0788536}" presName="hierChild5" presStyleCnt="0"/>
      <dgm:spPr/>
    </dgm:pt>
    <dgm:pt modelId="{F0E021CB-F87C-4EA6-8894-4235437F1BDA}" type="pres">
      <dgm:prSet presAssocID="{BAF82A58-E2F8-4EF3-B397-49ACC3F97C6E}" presName="hierChild3" presStyleCnt="0"/>
      <dgm:spPr/>
    </dgm:pt>
  </dgm:ptLst>
  <dgm:cxnLst>
    <dgm:cxn modelId="{98950569-6745-49AB-87A4-9DB8573B79EE}" srcId="{1A7CD19E-7419-4588-AFDF-158702DE8110}" destId="{9D731528-F5AD-4ED2-9053-E4640F340448}" srcOrd="0" destOrd="0" parTransId="{698C8120-D71D-4E36-8A16-EF0410BE0BDC}" sibTransId="{EB2275D0-D387-4011-90B9-889C229B95A9}"/>
    <dgm:cxn modelId="{B2C77E72-C509-43BB-A2C1-92A21C651407}" type="presOf" srcId="{F8EA63F5-44C1-478C-97B8-0E3B812D780D}" destId="{9598D8EE-6363-4123-9B2F-760E67F33433}" srcOrd="1" destOrd="0" presId="urn:microsoft.com/office/officeart/2008/layout/HalfCircleOrganizationChart"/>
    <dgm:cxn modelId="{CBEBDF7A-5ED1-4998-8481-106DB76BFEA0}" type="presOf" srcId="{D765F43E-3FD9-4E9F-9273-7A104EFE5396}" destId="{56C8C2D5-8893-4F80-BFB2-A6647A1A9721}" srcOrd="0" destOrd="0" presId="urn:microsoft.com/office/officeart/2008/layout/HalfCircleOrganizationChart"/>
    <dgm:cxn modelId="{63D24E07-7779-49AF-9D0B-02860D2F49C4}" srcId="{F8EA63F5-44C1-478C-97B8-0E3B812D780D}" destId="{DF1B51C2-D38F-4FE0-8FED-2372A394ECC5}" srcOrd="1" destOrd="0" parTransId="{F37B98C5-813D-4771-B0DC-8DC39D26434C}" sibTransId="{D9846A6B-F559-427B-9351-594BF9E98428}"/>
    <dgm:cxn modelId="{3E9F3C5B-BD45-4D06-BE99-464CDBDF9AE1}" type="presOf" srcId="{BAF82A58-E2F8-4EF3-B397-49ACC3F97C6E}" destId="{A07A10FB-0838-4E65-A463-35F0FD63FD72}" srcOrd="1" destOrd="0" presId="urn:microsoft.com/office/officeart/2008/layout/HalfCircleOrganizationChart"/>
    <dgm:cxn modelId="{D71AE04D-A7BF-4CA5-80B7-39995A9F1966}" srcId="{F8EA63F5-44C1-478C-97B8-0E3B812D780D}" destId="{DCB5F784-2AB2-474A-9F00-A36A4187B512}" srcOrd="3" destOrd="0" parTransId="{7900A200-B74E-4D0A-BB77-BBB02EB37F80}" sibTransId="{1FD80E32-12D9-4DC7-B9F0-40A8298E5F3A}"/>
    <dgm:cxn modelId="{9B0A8893-D5B6-4029-817E-C639BE223A46}" type="presOf" srcId="{3F195D71-D0DA-4F1F-B474-89EC68A91F37}" destId="{816777A9-D8D5-4BC9-966F-21918E2D854A}" srcOrd="1" destOrd="0" presId="urn:microsoft.com/office/officeart/2008/layout/HalfCircleOrganizationChart"/>
    <dgm:cxn modelId="{FC3703B3-DC44-474A-BBD1-10CD3159C860}" type="presOf" srcId="{3F195D71-D0DA-4F1F-B474-89EC68A91F37}" destId="{960FCBEF-FCC1-4FDA-9E37-AEBB5E2A8EED}" srcOrd="0" destOrd="0" presId="urn:microsoft.com/office/officeart/2008/layout/HalfCircleOrganizationChart"/>
    <dgm:cxn modelId="{8AB2422F-A334-4F4C-AD9D-60816C02F4B4}" type="presOf" srcId="{C07BA88F-6F5F-4D24-BF6A-9A98D51B8436}" destId="{B660C62E-97CE-4503-8050-4059F6B6839B}" srcOrd="1" destOrd="0" presId="urn:microsoft.com/office/officeart/2008/layout/HalfCircleOrganizationChart"/>
    <dgm:cxn modelId="{BDA627E6-E7FC-468B-A06D-86903266D9D4}" type="presOf" srcId="{9D731528-F5AD-4ED2-9053-E4640F340448}" destId="{5277EEE7-FC16-4C96-8493-5A4C6F523C4D}" srcOrd="0" destOrd="0" presId="urn:microsoft.com/office/officeart/2008/layout/HalfCircleOrganizationChart"/>
    <dgm:cxn modelId="{2906C49F-2D37-4C6D-B6A9-6C357DC79D0A}" type="presOf" srcId="{DA9F863F-D4CF-4DA8-BE09-D29BE0EE597A}" destId="{372A6F36-F760-43A2-82F5-363BA5152828}" srcOrd="1" destOrd="0" presId="urn:microsoft.com/office/officeart/2008/layout/HalfCircleOrganizationChart"/>
    <dgm:cxn modelId="{28087CAD-3045-4B09-8CA8-AAED189C2E4E}" type="presOf" srcId="{7EA58085-7AC5-44BC-BB05-8F5F9EA68E09}" destId="{9AA275D1-71F1-4303-882B-D409DB944DE0}" srcOrd="0" destOrd="0" presId="urn:microsoft.com/office/officeart/2008/layout/HalfCircleOrganizationChart"/>
    <dgm:cxn modelId="{9213A859-DEEE-4731-B06D-62887FFCE040}" type="presOf" srcId="{F3D2DCCF-7245-4BD8-959E-051ABF2A718F}" destId="{B0BDA8CF-3819-49CA-B392-6276A8C0D3B1}" srcOrd="0" destOrd="0" presId="urn:microsoft.com/office/officeart/2008/layout/HalfCircleOrganizationChart"/>
    <dgm:cxn modelId="{EC6B43C7-57B8-41DC-8A73-6165C23299A7}" type="presOf" srcId="{DCB5F784-2AB2-474A-9F00-A36A4187B512}" destId="{4F08034E-EBDE-43A1-A173-E5C34586F386}" srcOrd="1" destOrd="0" presId="urn:microsoft.com/office/officeart/2008/layout/HalfCircleOrganizationChart"/>
    <dgm:cxn modelId="{E033ED09-C64A-49F0-9364-77F9F324069D}" srcId="{BAF82A58-E2F8-4EF3-B397-49ACC3F97C6E}" destId="{CAECF9A8-613E-44EF-9502-E0A734FA344C}" srcOrd="0" destOrd="0" parTransId="{A8D131B0-DD7F-4F30-9503-1682391B2E01}" sibTransId="{9D98414A-5C58-41DD-B4DA-34D0F5A4DF51}"/>
    <dgm:cxn modelId="{32006929-C508-43D3-8A4B-41D23C122702}" type="presOf" srcId="{1A7CD19E-7419-4588-AFDF-158702DE8110}" destId="{8CCEA909-FE8F-4ECB-ACAF-13F7B4FB12EF}" srcOrd="0" destOrd="0" presId="urn:microsoft.com/office/officeart/2008/layout/HalfCircleOrganizationChart"/>
    <dgm:cxn modelId="{F9B4AF6A-9F79-430C-8A93-189843851439}" srcId="{9D731528-F5AD-4ED2-9053-E4640F340448}" destId="{F8EA63F5-44C1-478C-97B8-0E3B812D780D}" srcOrd="0" destOrd="0" parTransId="{4AF889BF-E365-4BAB-8207-BF86E5088543}" sibTransId="{4F3861E7-CB71-4953-81D8-5CB493012079}"/>
    <dgm:cxn modelId="{1D753E5A-BD75-4ADD-9A1F-B107D0B23C9C}" type="presOf" srcId="{C07BA88F-6F5F-4D24-BF6A-9A98D51B8436}" destId="{1269E30D-F25D-4A02-B7BB-3B339914D8A8}" srcOrd="0" destOrd="0" presId="urn:microsoft.com/office/officeart/2008/layout/HalfCircleOrganizationChart"/>
    <dgm:cxn modelId="{1C36507D-8047-4F73-AA2F-CFD71FD78563}" srcId="{BAF82A58-E2F8-4EF3-B397-49ACC3F97C6E}" destId="{DA9F863F-D4CF-4DA8-BE09-D29BE0EE597A}" srcOrd="2" destOrd="0" parTransId="{B232272F-FFAE-4E8A-98E3-069E1494C379}" sibTransId="{59CAF2CB-DD6B-4417-B6CB-2C313920C598}"/>
    <dgm:cxn modelId="{6779BDC0-E6E8-4303-BC54-79826BE7A207}" type="presOf" srcId="{F37B98C5-813D-4771-B0DC-8DC39D26434C}" destId="{BBE6ABC4-DDD0-4337-A42B-EB89A2D224F4}" srcOrd="0" destOrd="0" presId="urn:microsoft.com/office/officeart/2008/layout/HalfCircleOrganizationChart"/>
    <dgm:cxn modelId="{918522B5-B612-44E8-9292-D07D2853F75E}" type="presOf" srcId="{DF1B51C2-D38F-4FE0-8FED-2372A394ECC5}" destId="{4F862DF8-3639-4758-A575-82A313F59759}" srcOrd="1" destOrd="0" presId="urn:microsoft.com/office/officeart/2008/layout/HalfCircleOrganizationChart"/>
    <dgm:cxn modelId="{9D633C2C-A463-429C-B522-2C1E7C4BFE7A}" type="presOf" srcId="{F8EA63F5-44C1-478C-97B8-0E3B812D780D}" destId="{387C593E-6E25-4D89-870C-EE6E4079528B}" srcOrd="0" destOrd="0" presId="urn:microsoft.com/office/officeart/2008/layout/HalfCircleOrganizationChart"/>
    <dgm:cxn modelId="{F504B92F-B1DE-42C3-8F4A-1729C642A9D2}" type="presOf" srcId="{29A77B25-C716-4F0D-B105-65A5E0788536}" destId="{36C07D32-2C98-4FD1-993E-37595E9A6469}" srcOrd="0" destOrd="0" presId="urn:microsoft.com/office/officeart/2008/layout/HalfCircleOrganizationChart"/>
    <dgm:cxn modelId="{748CA75D-4440-4E60-ABFA-52A812D58EF2}" type="presOf" srcId="{29A77B25-C716-4F0D-B105-65A5E0788536}" destId="{9BD8D887-831E-4F50-BAEC-A0B48CA7440D}" srcOrd="1" destOrd="0" presId="urn:microsoft.com/office/officeart/2008/layout/HalfCircleOrganizationChart"/>
    <dgm:cxn modelId="{03C2F1E2-272F-4B60-AF4F-752CEB5A38B7}" type="presOf" srcId="{7EA58085-7AC5-44BC-BB05-8F5F9EA68E09}" destId="{E760F532-4641-45FD-919F-AA703ADD90EC}" srcOrd="1" destOrd="0" presId="urn:microsoft.com/office/officeart/2008/layout/HalfCircleOrganizationChart"/>
    <dgm:cxn modelId="{F3B288FC-165E-42E9-8D28-B0C3E80B1DD9}" type="presOf" srcId="{DA9F863F-D4CF-4DA8-BE09-D29BE0EE597A}" destId="{A04EE01B-09CD-4CB0-900C-DB1E73C8C81A}" srcOrd="0" destOrd="0" presId="urn:microsoft.com/office/officeart/2008/layout/HalfCircleOrganizationChart"/>
    <dgm:cxn modelId="{12E9C85C-B7F8-41C2-AF70-370DC30D0342}" type="presOf" srcId="{A8D131B0-DD7F-4F30-9503-1682391B2E01}" destId="{051F8A15-7E94-4DC8-823E-69A6BF3E3CFB}" srcOrd="0" destOrd="0" presId="urn:microsoft.com/office/officeart/2008/layout/HalfCircleOrganizationChart"/>
    <dgm:cxn modelId="{FFF3D73A-1703-4A3C-A6AF-48E076D1DD8E}" type="presOf" srcId="{B232272F-FFAE-4E8A-98E3-069E1494C379}" destId="{CFD319B0-FF82-4460-AE60-3E5139FB8F56}" srcOrd="0" destOrd="0" presId="urn:microsoft.com/office/officeart/2008/layout/HalfCircleOrganizationChart"/>
    <dgm:cxn modelId="{DA0DD1DE-9A31-4800-8F4E-597581ECA54F}" type="presOf" srcId="{DCB5F784-2AB2-474A-9F00-A36A4187B512}" destId="{4BD3560E-6D89-4B53-B943-838F8CA247B1}" srcOrd="0" destOrd="0" presId="urn:microsoft.com/office/officeart/2008/layout/HalfCircleOrganizationChart"/>
    <dgm:cxn modelId="{A3566406-8B51-4D8E-9752-4D6D10FCC793}" srcId="{1A7CD19E-7419-4588-AFDF-158702DE8110}" destId="{BAF82A58-E2F8-4EF3-B397-49ACC3F97C6E}" srcOrd="1" destOrd="0" parTransId="{6EA9B2BB-809F-4F6F-B573-1D58B9DA329B}" sibTransId="{F4D14E10-698B-4B09-A174-945A1B3FD0A8}"/>
    <dgm:cxn modelId="{06529ECF-C9FB-4349-90DE-7739F5B87A00}" type="presOf" srcId="{DF1B51C2-D38F-4FE0-8FED-2372A394ECC5}" destId="{80929CC4-1ECD-46F3-B426-663EDB2FBEE5}" srcOrd="0" destOrd="0" presId="urn:microsoft.com/office/officeart/2008/layout/HalfCircleOrganizationChart"/>
    <dgm:cxn modelId="{8E3FD23F-E943-45F5-B4A6-B91F8F49DCA8}" srcId="{BAF82A58-E2F8-4EF3-B397-49ACC3F97C6E}" destId="{29A77B25-C716-4F0D-B105-65A5E0788536}" srcOrd="3" destOrd="0" parTransId="{3F87EB21-8BB0-4FD1-9ABC-FE13B99A3F12}" sibTransId="{CB242210-596E-470A-9EEC-537CB0D2B11E}"/>
    <dgm:cxn modelId="{14474300-9A2E-45B9-A3E5-288C99D41D68}" type="presOf" srcId="{CAECF9A8-613E-44EF-9502-E0A734FA344C}" destId="{96ACB175-DA93-4F8F-91A2-0C54A43DCA22}" srcOrd="1" destOrd="0" presId="urn:microsoft.com/office/officeart/2008/layout/HalfCircleOrganizationChart"/>
    <dgm:cxn modelId="{3D7910FF-03B4-42B2-99E4-D2BADBF85804}" type="presOf" srcId="{3F87EB21-8BB0-4FD1-9ABC-FE13B99A3F12}" destId="{5DF8CF82-BCAB-4A8E-88FA-84338CDC13AD}" srcOrd="0" destOrd="0" presId="urn:microsoft.com/office/officeart/2008/layout/HalfCircleOrganizationChart"/>
    <dgm:cxn modelId="{B63537E3-664B-42FA-99B9-D8DBD9A0A68D}" type="presOf" srcId="{775D1EC7-4659-4571-B5FA-6CA265E613CA}" destId="{F1175D0A-5B6A-40A0-91EF-2FEB7DC14B0A}" srcOrd="0" destOrd="0" presId="urn:microsoft.com/office/officeart/2008/layout/HalfCircleOrganizationChart"/>
    <dgm:cxn modelId="{4D50F196-55D2-4A39-8DA0-17DDDE4780C8}" type="presOf" srcId="{7900A200-B74E-4D0A-BB77-BBB02EB37F80}" destId="{B30B5EF4-2989-47F7-ACD6-F334FF46CFA4}" srcOrd="0" destOrd="0" presId="urn:microsoft.com/office/officeart/2008/layout/HalfCircleOrganizationChart"/>
    <dgm:cxn modelId="{6EC5E96C-42EE-4BCD-B701-A4AD7930099B}" type="presOf" srcId="{4AF889BF-E365-4BAB-8207-BF86E5088543}" destId="{A4A46031-F812-43EA-9796-7048670E8E13}" srcOrd="0" destOrd="0" presId="urn:microsoft.com/office/officeart/2008/layout/HalfCircleOrganizationChart"/>
    <dgm:cxn modelId="{2E8A421C-0F7B-47EE-B218-CDE2B0F43D3E}" srcId="{F8EA63F5-44C1-478C-97B8-0E3B812D780D}" destId="{7EA58085-7AC5-44BC-BB05-8F5F9EA68E09}" srcOrd="2" destOrd="0" parTransId="{775D1EC7-4659-4571-B5FA-6CA265E613CA}" sibTransId="{33777366-0FC7-497F-9E9C-4D03457A1927}"/>
    <dgm:cxn modelId="{1142F4C6-F1B5-4503-9807-4F54284C7960}" srcId="{F8EA63F5-44C1-478C-97B8-0E3B812D780D}" destId="{3F195D71-D0DA-4F1F-B474-89EC68A91F37}" srcOrd="0" destOrd="0" parTransId="{F3D2DCCF-7245-4BD8-959E-051ABF2A718F}" sibTransId="{6E987376-E884-429D-8587-7AADE0FB84D9}"/>
    <dgm:cxn modelId="{335C7D53-0E1E-4AD3-950F-511C264798AE}" type="presOf" srcId="{CAECF9A8-613E-44EF-9502-E0A734FA344C}" destId="{D9D785B7-3FDE-4D4E-832E-F83297404CF6}" srcOrd="0" destOrd="0" presId="urn:microsoft.com/office/officeart/2008/layout/HalfCircleOrganizationChart"/>
    <dgm:cxn modelId="{7165ACE4-4D8C-42D1-8360-E4FB4245EB44}" type="presOf" srcId="{9D731528-F5AD-4ED2-9053-E4640F340448}" destId="{C537EF03-AB58-4395-98B7-A3FBCC497B1D}" srcOrd="1" destOrd="0" presId="urn:microsoft.com/office/officeart/2008/layout/HalfCircleOrganizationChart"/>
    <dgm:cxn modelId="{E05A128E-99F1-4973-9D67-6D29129EB3C5}" type="presOf" srcId="{BAF82A58-E2F8-4EF3-B397-49ACC3F97C6E}" destId="{5C1BFAE2-DA0C-41B2-8B23-20E092F4411A}" srcOrd="0" destOrd="0" presId="urn:microsoft.com/office/officeart/2008/layout/HalfCircleOrganizationChart"/>
    <dgm:cxn modelId="{AB8A65EB-8DC7-4288-BFA4-6D13B9C1F031}" srcId="{BAF82A58-E2F8-4EF3-B397-49ACC3F97C6E}" destId="{C07BA88F-6F5F-4D24-BF6A-9A98D51B8436}" srcOrd="1" destOrd="0" parTransId="{D765F43E-3FD9-4E9F-9273-7A104EFE5396}" sibTransId="{6B4C8C3F-D89E-4F3D-B0BF-8E42B714ADD8}"/>
    <dgm:cxn modelId="{B7DB372A-54EA-4D65-BA26-ABF31E418468}" type="presParOf" srcId="{8CCEA909-FE8F-4ECB-ACAF-13F7B4FB12EF}" destId="{72C2B4FF-51C9-4F8E-81B2-A4E1BE430A98}" srcOrd="0" destOrd="0" presId="urn:microsoft.com/office/officeart/2008/layout/HalfCircleOrganizationChart"/>
    <dgm:cxn modelId="{A85A738D-AEE8-4BA7-8D06-4224ED3E8D0B}" type="presParOf" srcId="{72C2B4FF-51C9-4F8E-81B2-A4E1BE430A98}" destId="{2FEB1EFF-AA2E-4E49-8A51-D99BA487C550}" srcOrd="0" destOrd="0" presId="urn:microsoft.com/office/officeart/2008/layout/HalfCircleOrganizationChart"/>
    <dgm:cxn modelId="{E4C58280-CB41-4732-A083-8A55C079EE1A}" type="presParOf" srcId="{2FEB1EFF-AA2E-4E49-8A51-D99BA487C550}" destId="{5277EEE7-FC16-4C96-8493-5A4C6F523C4D}" srcOrd="0" destOrd="0" presId="urn:microsoft.com/office/officeart/2008/layout/HalfCircleOrganizationChart"/>
    <dgm:cxn modelId="{6DD9B1FB-BF6C-40DC-840B-ADED5A41BA08}" type="presParOf" srcId="{2FEB1EFF-AA2E-4E49-8A51-D99BA487C550}" destId="{354086F1-B2B8-47A4-BFCA-FEFF230E36E1}" srcOrd="1" destOrd="0" presId="urn:microsoft.com/office/officeart/2008/layout/HalfCircleOrganizationChart"/>
    <dgm:cxn modelId="{8D3302AA-2871-4D2B-82E2-61998D2D990C}" type="presParOf" srcId="{2FEB1EFF-AA2E-4E49-8A51-D99BA487C550}" destId="{A674D553-491A-4740-AE12-929D00306D50}" srcOrd="2" destOrd="0" presId="urn:microsoft.com/office/officeart/2008/layout/HalfCircleOrganizationChart"/>
    <dgm:cxn modelId="{47DE0223-6AD4-4F8E-BF5E-7EE32B765459}" type="presParOf" srcId="{2FEB1EFF-AA2E-4E49-8A51-D99BA487C550}" destId="{C537EF03-AB58-4395-98B7-A3FBCC497B1D}" srcOrd="3" destOrd="0" presId="urn:microsoft.com/office/officeart/2008/layout/HalfCircleOrganizationChart"/>
    <dgm:cxn modelId="{A38510A0-E8DB-4FD6-A38D-4DBFDBC925EA}" type="presParOf" srcId="{72C2B4FF-51C9-4F8E-81B2-A4E1BE430A98}" destId="{B7AF4F3A-16C5-49B6-B574-72175BC53F53}" srcOrd="1" destOrd="0" presId="urn:microsoft.com/office/officeart/2008/layout/HalfCircleOrganizationChart"/>
    <dgm:cxn modelId="{FA4AD252-A89D-4108-8DDB-4F27833924F0}" type="presParOf" srcId="{B7AF4F3A-16C5-49B6-B574-72175BC53F53}" destId="{A4A46031-F812-43EA-9796-7048670E8E13}" srcOrd="0" destOrd="0" presId="urn:microsoft.com/office/officeart/2008/layout/HalfCircleOrganizationChart"/>
    <dgm:cxn modelId="{36BC7EB9-6167-478C-ACFD-CE506F85FC9E}" type="presParOf" srcId="{B7AF4F3A-16C5-49B6-B574-72175BC53F53}" destId="{B420A951-77E9-40AA-BFA0-AA22A9F34F40}" srcOrd="1" destOrd="0" presId="urn:microsoft.com/office/officeart/2008/layout/HalfCircleOrganizationChart"/>
    <dgm:cxn modelId="{253FFB06-478F-4E68-9FE4-D9568A266A10}" type="presParOf" srcId="{B420A951-77E9-40AA-BFA0-AA22A9F34F40}" destId="{B08375D5-1657-4DB7-BD53-FA819854A2EA}" srcOrd="0" destOrd="0" presId="urn:microsoft.com/office/officeart/2008/layout/HalfCircleOrganizationChart"/>
    <dgm:cxn modelId="{78EF7EB5-4A2A-4587-AE9F-36DF52D92743}" type="presParOf" srcId="{B08375D5-1657-4DB7-BD53-FA819854A2EA}" destId="{387C593E-6E25-4D89-870C-EE6E4079528B}" srcOrd="0" destOrd="0" presId="urn:microsoft.com/office/officeart/2008/layout/HalfCircleOrganizationChart"/>
    <dgm:cxn modelId="{C098815C-66B3-43ED-ACEF-060A94407745}" type="presParOf" srcId="{B08375D5-1657-4DB7-BD53-FA819854A2EA}" destId="{5D7BB8AA-1C9C-4C29-A0D5-FF0AF9CF5020}" srcOrd="1" destOrd="0" presId="urn:microsoft.com/office/officeart/2008/layout/HalfCircleOrganizationChart"/>
    <dgm:cxn modelId="{185B19C0-9335-411C-8595-07E0AE5982C3}" type="presParOf" srcId="{B08375D5-1657-4DB7-BD53-FA819854A2EA}" destId="{2AADDCBC-E651-4C44-93C5-E7D3C1CFF902}" srcOrd="2" destOrd="0" presId="urn:microsoft.com/office/officeart/2008/layout/HalfCircleOrganizationChart"/>
    <dgm:cxn modelId="{027308CE-F779-4671-8633-F3E389ECEAF5}" type="presParOf" srcId="{B08375D5-1657-4DB7-BD53-FA819854A2EA}" destId="{9598D8EE-6363-4123-9B2F-760E67F33433}" srcOrd="3" destOrd="0" presId="urn:microsoft.com/office/officeart/2008/layout/HalfCircleOrganizationChart"/>
    <dgm:cxn modelId="{AAE6841B-32A7-448F-A084-FF2C2EADCD53}" type="presParOf" srcId="{B420A951-77E9-40AA-BFA0-AA22A9F34F40}" destId="{8BDD1B3F-83FF-4083-84CF-56A03587763E}" srcOrd="1" destOrd="0" presId="urn:microsoft.com/office/officeart/2008/layout/HalfCircleOrganizationChart"/>
    <dgm:cxn modelId="{F2A9D8A1-7455-47EC-BD8A-1FC80E14CB29}" type="presParOf" srcId="{8BDD1B3F-83FF-4083-84CF-56A03587763E}" destId="{B0BDA8CF-3819-49CA-B392-6276A8C0D3B1}" srcOrd="0" destOrd="0" presId="urn:microsoft.com/office/officeart/2008/layout/HalfCircleOrganizationChart"/>
    <dgm:cxn modelId="{192C7C90-4174-4C47-B5D8-E03F118A8ACF}" type="presParOf" srcId="{8BDD1B3F-83FF-4083-84CF-56A03587763E}" destId="{753AF55D-18A3-4CDF-B955-05F50AA43B54}" srcOrd="1" destOrd="0" presId="urn:microsoft.com/office/officeart/2008/layout/HalfCircleOrganizationChart"/>
    <dgm:cxn modelId="{5963D6B7-415B-4218-A7CC-8A5B179C8D87}" type="presParOf" srcId="{753AF55D-18A3-4CDF-B955-05F50AA43B54}" destId="{1F0D4FCC-0351-4DA9-AC35-FA33806B8519}" srcOrd="0" destOrd="0" presId="urn:microsoft.com/office/officeart/2008/layout/HalfCircleOrganizationChart"/>
    <dgm:cxn modelId="{92A73CD1-67D2-4AF0-AC9F-AAFA1802EE56}" type="presParOf" srcId="{1F0D4FCC-0351-4DA9-AC35-FA33806B8519}" destId="{960FCBEF-FCC1-4FDA-9E37-AEBB5E2A8EED}" srcOrd="0" destOrd="0" presId="urn:microsoft.com/office/officeart/2008/layout/HalfCircleOrganizationChart"/>
    <dgm:cxn modelId="{B7C1EB1E-4829-4503-8E92-F5D2A5E411B5}" type="presParOf" srcId="{1F0D4FCC-0351-4DA9-AC35-FA33806B8519}" destId="{0667B06E-C266-46A0-ADB0-41C98C656449}" srcOrd="1" destOrd="0" presId="urn:microsoft.com/office/officeart/2008/layout/HalfCircleOrganizationChart"/>
    <dgm:cxn modelId="{71DCB2E6-D187-4BE5-A84F-3E70706A8CD9}" type="presParOf" srcId="{1F0D4FCC-0351-4DA9-AC35-FA33806B8519}" destId="{780E0A9B-21D8-4AAD-A707-EFD412E1FFFB}" srcOrd="2" destOrd="0" presId="urn:microsoft.com/office/officeart/2008/layout/HalfCircleOrganizationChart"/>
    <dgm:cxn modelId="{F232013B-16CF-4315-BE97-7CB99AB3FDDF}" type="presParOf" srcId="{1F0D4FCC-0351-4DA9-AC35-FA33806B8519}" destId="{816777A9-D8D5-4BC9-966F-21918E2D854A}" srcOrd="3" destOrd="0" presId="urn:microsoft.com/office/officeart/2008/layout/HalfCircleOrganizationChart"/>
    <dgm:cxn modelId="{12AFBDDD-8EC8-452A-95A8-14E0F5B112A1}" type="presParOf" srcId="{753AF55D-18A3-4CDF-B955-05F50AA43B54}" destId="{D9A6D990-8DA2-40FE-9CC8-2F7BFE010AD8}" srcOrd="1" destOrd="0" presId="urn:microsoft.com/office/officeart/2008/layout/HalfCircleOrganizationChart"/>
    <dgm:cxn modelId="{4FD0315A-4D28-4C28-8F84-8F65CE5155AD}" type="presParOf" srcId="{753AF55D-18A3-4CDF-B955-05F50AA43B54}" destId="{0A642078-BF41-4478-89CC-F31E752948C9}" srcOrd="2" destOrd="0" presId="urn:microsoft.com/office/officeart/2008/layout/HalfCircleOrganizationChart"/>
    <dgm:cxn modelId="{CDD8C179-3CB8-4E74-B79C-740C7AECB8DD}" type="presParOf" srcId="{8BDD1B3F-83FF-4083-84CF-56A03587763E}" destId="{BBE6ABC4-DDD0-4337-A42B-EB89A2D224F4}" srcOrd="2" destOrd="0" presId="urn:microsoft.com/office/officeart/2008/layout/HalfCircleOrganizationChart"/>
    <dgm:cxn modelId="{59742971-4466-4C05-891D-FD5A7A68E9AD}" type="presParOf" srcId="{8BDD1B3F-83FF-4083-84CF-56A03587763E}" destId="{317C06C9-2B54-4B73-9507-F59A6625715D}" srcOrd="3" destOrd="0" presId="urn:microsoft.com/office/officeart/2008/layout/HalfCircleOrganizationChart"/>
    <dgm:cxn modelId="{01E53847-C559-4A8C-81B5-2B0AC9E3B2A6}" type="presParOf" srcId="{317C06C9-2B54-4B73-9507-F59A6625715D}" destId="{F06F3CF5-6F2C-485C-B84F-73B663AEF473}" srcOrd="0" destOrd="0" presId="urn:microsoft.com/office/officeart/2008/layout/HalfCircleOrganizationChart"/>
    <dgm:cxn modelId="{625A8ACF-5B13-45CF-8E9D-F0F67B2170A0}" type="presParOf" srcId="{F06F3CF5-6F2C-485C-B84F-73B663AEF473}" destId="{80929CC4-1ECD-46F3-B426-663EDB2FBEE5}" srcOrd="0" destOrd="0" presId="urn:microsoft.com/office/officeart/2008/layout/HalfCircleOrganizationChart"/>
    <dgm:cxn modelId="{AA7ADEF3-6DCB-484A-B9D5-A8EAE4FC818E}" type="presParOf" srcId="{F06F3CF5-6F2C-485C-B84F-73B663AEF473}" destId="{8F42FE9D-9952-4CB0-9059-1385AB8832DA}" srcOrd="1" destOrd="0" presId="urn:microsoft.com/office/officeart/2008/layout/HalfCircleOrganizationChart"/>
    <dgm:cxn modelId="{AC99D175-1FA1-4F42-981F-7508116E80A3}" type="presParOf" srcId="{F06F3CF5-6F2C-485C-B84F-73B663AEF473}" destId="{FB23E17A-9269-416B-BCCD-BA62B1FDA320}" srcOrd="2" destOrd="0" presId="urn:microsoft.com/office/officeart/2008/layout/HalfCircleOrganizationChart"/>
    <dgm:cxn modelId="{5C6EC585-4584-43B6-91E7-5A1E7A260A0A}" type="presParOf" srcId="{F06F3CF5-6F2C-485C-B84F-73B663AEF473}" destId="{4F862DF8-3639-4758-A575-82A313F59759}" srcOrd="3" destOrd="0" presId="urn:microsoft.com/office/officeart/2008/layout/HalfCircleOrganizationChart"/>
    <dgm:cxn modelId="{4802A72A-B2F8-4611-8809-D2E2E9ADB1BD}" type="presParOf" srcId="{317C06C9-2B54-4B73-9507-F59A6625715D}" destId="{439A3AC0-9523-4B92-9F62-0E8F3EB1BD21}" srcOrd="1" destOrd="0" presId="urn:microsoft.com/office/officeart/2008/layout/HalfCircleOrganizationChart"/>
    <dgm:cxn modelId="{7F13E18C-203B-46BA-943F-8CC0B2BAEC16}" type="presParOf" srcId="{317C06C9-2B54-4B73-9507-F59A6625715D}" destId="{6788203B-9A24-429B-A46E-C913E30BF5C0}" srcOrd="2" destOrd="0" presId="urn:microsoft.com/office/officeart/2008/layout/HalfCircleOrganizationChart"/>
    <dgm:cxn modelId="{8B1E45ED-9544-48F0-A282-4F4EC86343D1}" type="presParOf" srcId="{8BDD1B3F-83FF-4083-84CF-56A03587763E}" destId="{F1175D0A-5B6A-40A0-91EF-2FEB7DC14B0A}" srcOrd="4" destOrd="0" presId="urn:microsoft.com/office/officeart/2008/layout/HalfCircleOrganizationChart"/>
    <dgm:cxn modelId="{08C44A39-7CA7-4D56-AF50-E97252AB6981}" type="presParOf" srcId="{8BDD1B3F-83FF-4083-84CF-56A03587763E}" destId="{C2A5F09D-59A7-4F8A-9CC9-F3DFF6AE4F47}" srcOrd="5" destOrd="0" presId="urn:microsoft.com/office/officeart/2008/layout/HalfCircleOrganizationChart"/>
    <dgm:cxn modelId="{B192E2DC-5FEA-40A9-93BF-E372B2B6CA46}" type="presParOf" srcId="{C2A5F09D-59A7-4F8A-9CC9-F3DFF6AE4F47}" destId="{56E7A6F4-DA8B-4E83-A2F9-78407A16FE2F}" srcOrd="0" destOrd="0" presId="urn:microsoft.com/office/officeart/2008/layout/HalfCircleOrganizationChart"/>
    <dgm:cxn modelId="{7D84E9F5-1F1E-4B50-ABA2-658661A4085D}" type="presParOf" srcId="{56E7A6F4-DA8B-4E83-A2F9-78407A16FE2F}" destId="{9AA275D1-71F1-4303-882B-D409DB944DE0}" srcOrd="0" destOrd="0" presId="urn:microsoft.com/office/officeart/2008/layout/HalfCircleOrganizationChart"/>
    <dgm:cxn modelId="{25BA5C7F-7E1F-4A3D-BC32-135712E63573}" type="presParOf" srcId="{56E7A6F4-DA8B-4E83-A2F9-78407A16FE2F}" destId="{06A9A351-55E6-4B3F-96DC-DC9B4ACC8FE0}" srcOrd="1" destOrd="0" presId="urn:microsoft.com/office/officeart/2008/layout/HalfCircleOrganizationChart"/>
    <dgm:cxn modelId="{98759719-92AF-462C-A841-B0DEF739BC0B}" type="presParOf" srcId="{56E7A6F4-DA8B-4E83-A2F9-78407A16FE2F}" destId="{30BB1DC0-2A4A-4EA8-AE7A-F29D7BD1DDF7}" srcOrd="2" destOrd="0" presId="urn:microsoft.com/office/officeart/2008/layout/HalfCircleOrganizationChart"/>
    <dgm:cxn modelId="{EB49626D-136D-45C8-AF9B-A118F02FB451}" type="presParOf" srcId="{56E7A6F4-DA8B-4E83-A2F9-78407A16FE2F}" destId="{E760F532-4641-45FD-919F-AA703ADD90EC}" srcOrd="3" destOrd="0" presId="urn:microsoft.com/office/officeart/2008/layout/HalfCircleOrganizationChart"/>
    <dgm:cxn modelId="{4BF4BFE7-F03A-4FAA-BE87-738F74CFC1B5}" type="presParOf" srcId="{C2A5F09D-59A7-4F8A-9CC9-F3DFF6AE4F47}" destId="{20DE77C6-D488-4271-B9C4-DEA14218114A}" srcOrd="1" destOrd="0" presId="urn:microsoft.com/office/officeart/2008/layout/HalfCircleOrganizationChart"/>
    <dgm:cxn modelId="{788BEC58-B1CC-4DD3-9F8B-6BBC23960118}" type="presParOf" srcId="{C2A5F09D-59A7-4F8A-9CC9-F3DFF6AE4F47}" destId="{ADE603E9-845E-4883-BA41-2C3267B872F9}" srcOrd="2" destOrd="0" presId="urn:microsoft.com/office/officeart/2008/layout/HalfCircleOrganizationChart"/>
    <dgm:cxn modelId="{30F57AA2-5BFB-44FF-B1CC-EFE47A738A26}" type="presParOf" srcId="{8BDD1B3F-83FF-4083-84CF-56A03587763E}" destId="{B30B5EF4-2989-47F7-ACD6-F334FF46CFA4}" srcOrd="6" destOrd="0" presId="urn:microsoft.com/office/officeart/2008/layout/HalfCircleOrganizationChart"/>
    <dgm:cxn modelId="{F0EC9F58-0D59-421C-A4A5-EE38BECA6A36}" type="presParOf" srcId="{8BDD1B3F-83FF-4083-84CF-56A03587763E}" destId="{C041B8DA-14B6-41E8-A38B-226B76684194}" srcOrd="7" destOrd="0" presId="urn:microsoft.com/office/officeart/2008/layout/HalfCircleOrganizationChart"/>
    <dgm:cxn modelId="{F84ABD52-9B16-4424-85FE-1C310000B2B7}" type="presParOf" srcId="{C041B8DA-14B6-41E8-A38B-226B76684194}" destId="{8ED7D37D-2341-46DE-9C8A-74D43E38046E}" srcOrd="0" destOrd="0" presId="urn:microsoft.com/office/officeart/2008/layout/HalfCircleOrganizationChart"/>
    <dgm:cxn modelId="{F26EF272-9C89-40B2-B611-35DC2C17A385}" type="presParOf" srcId="{8ED7D37D-2341-46DE-9C8A-74D43E38046E}" destId="{4BD3560E-6D89-4B53-B943-838F8CA247B1}" srcOrd="0" destOrd="0" presId="urn:microsoft.com/office/officeart/2008/layout/HalfCircleOrganizationChart"/>
    <dgm:cxn modelId="{AECD77BA-8518-4A99-B1E5-050B48E1E9BC}" type="presParOf" srcId="{8ED7D37D-2341-46DE-9C8A-74D43E38046E}" destId="{949E6DCC-C8DB-49B7-842B-A7B9FB7EB518}" srcOrd="1" destOrd="0" presId="urn:microsoft.com/office/officeart/2008/layout/HalfCircleOrganizationChart"/>
    <dgm:cxn modelId="{A3431967-DA45-4F89-BF43-781F46FA3EE8}" type="presParOf" srcId="{8ED7D37D-2341-46DE-9C8A-74D43E38046E}" destId="{CCA6C89D-1ECD-45B2-8BE8-10ED82A940F4}" srcOrd="2" destOrd="0" presId="urn:microsoft.com/office/officeart/2008/layout/HalfCircleOrganizationChart"/>
    <dgm:cxn modelId="{140A305A-2D40-415C-B6E2-13B272B8749E}" type="presParOf" srcId="{8ED7D37D-2341-46DE-9C8A-74D43E38046E}" destId="{4F08034E-EBDE-43A1-A173-E5C34586F386}" srcOrd="3" destOrd="0" presId="urn:microsoft.com/office/officeart/2008/layout/HalfCircleOrganizationChart"/>
    <dgm:cxn modelId="{CA62B1FC-724D-4173-A020-DB838198D4F9}" type="presParOf" srcId="{C041B8DA-14B6-41E8-A38B-226B76684194}" destId="{4C5E6FCB-26E4-4A36-AF1A-8257E8EDDA9A}" srcOrd="1" destOrd="0" presId="urn:microsoft.com/office/officeart/2008/layout/HalfCircleOrganizationChart"/>
    <dgm:cxn modelId="{64CF38E0-9EF9-4C69-8737-DFC5B276423B}" type="presParOf" srcId="{C041B8DA-14B6-41E8-A38B-226B76684194}" destId="{1A629646-F44E-4E00-923C-C4296D31EF3F}" srcOrd="2" destOrd="0" presId="urn:microsoft.com/office/officeart/2008/layout/HalfCircleOrganizationChart"/>
    <dgm:cxn modelId="{D2B7829B-0F94-4C80-9BFB-05240CDC4C66}" type="presParOf" srcId="{B420A951-77E9-40AA-BFA0-AA22A9F34F40}" destId="{24C93AB9-567E-41B7-A723-AE278073A8FF}" srcOrd="2" destOrd="0" presId="urn:microsoft.com/office/officeart/2008/layout/HalfCircleOrganizationChart"/>
    <dgm:cxn modelId="{7AF78F9B-8E80-48AA-8ED5-1AA7237ACBAE}" type="presParOf" srcId="{72C2B4FF-51C9-4F8E-81B2-A4E1BE430A98}" destId="{E5556D1F-5474-4968-B291-1A5998CE0648}" srcOrd="2" destOrd="0" presId="urn:microsoft.com/office/officeart/2008/layout/HalfCircleOrganizationChart"/>
    <dgm:cxn modelId="{AF6295A2-2A3B-420D-9261-AC8817D050BC}" type="presParOf" srcId="{8CCEA909-FE8F-4ECB-ACAF-13F7B4FB12EF}" destId="{15820941-CF97-4BEC-AB7B-4D37506D9882}" srcOrd="1" destOrd="0" presId="urn:microsoft.com/office/officeart/2008/layout/HalfCircleOrganizationChart"/>
    <dgm:cxn modelId="{2D95B908-1CCC-4117-80C3-19BD1E3223ED}" type="presParOf" srcId="{15820941-CF97-4BEC-AB7B-4D37506D9882}" destId="{6E0BA20C-FDF9-4354-B5CD-3EE6AEC7D390}" srcOrd="0" destOrd="0" presId="urn:microsoft.com/office/officeart/2008/layout/HalfCircleOrganizationChart"/>
    <dgm:cxn modelId="{0160E302-381B-46AA-84DD-2A1906843741}" type="presParOf" srcId="{6E0BA20C-FDF9-4354-B5CD-3EE6AEC7D390}" destId="{5C1BFAE2-DA0C-41B2-8B23-20E092F4411A}" srcOrd="0" destOrd="0" presId="urn:microsoft.com/office/officeart/2008/layout/HalfCircleOrganizationChart"/>
    <dgm:cxn modelId="{6679B8D3-C7E1-4D65-A706-47C6E46C42E6}" type="presParOf" srcId="{6E0BA20C-FDF9-4354-B5CD-3EE6AEC7D390}" destId="{6DAEC4EE-46E7-429A-9B7C-2314011A1B7B}" srcOrd="1" destOrd="0" presId="urn:microsoft.com/office/officeart/2008/layout/HalfCircleOrganizationChart"/>
    <dgm:cxn modelId="{190D09D2-298E-462C-AAF2-0999D3D70E91}" type="presParOf" srcId="{6E0BA20C-FDF9-4354-B5CD-3EE6AEC7D390}" destId="{2FB2DC7B-0E4C-49E6-82DB-068FBBA1FE71}" srcOrd="2" destOrd="0" presId="urn:microsoft.com/office/officeart/2008/layout/HalfCircleOrganizationChart"/>
    <dgm:cxn modelId="{E503EAFF-994C-41F7-8298-095A18127C69}" type="presParOf" srcId="{6E0BA20C-FDF9-4354-B5CD-3EE6AEC7D390}" destId="{A07A10FB-0838-4E65-A463-35F0FD63FD72}" srcOrd="3" destOrd="0" presId="urn:microsoft.com/office/officeart/2008/layout/HalfCircleOrganizationChart"/>
    <dgm:cxn modelId="{E4F57CC4-9473-494F-A3FA-6B2846D73E1A}" type="presParOf" srcId="{15820941-CF97-4BEC-AB7B-4D37506D9882}" destId="{4E56C6BF-E558-401F-BB8B-082120860355}" srcOrd="1" destOrd="0" presId="urn:microsoft.com/office/officeart/2008/layout/HalfCircleOrganizationChart"/>
    <dgm:cxn modelId="{B4921342-D616-401F-9C68-8CF264100417}" type="presParOf" srcId="{4E56C6BF-E558-401F-BB8B-082120860355}" destId="{051F8A15-7E94-4DC8-823E-69A6BF3E3CFB}" srcOrd="0" destOrd="0" presId="urn:microsoft.com/office/officeart/2008/layout/HalfCircleOrganizationChart"/>
    <dgm:cxn modelId="{1FF26649-921D-448C-A3A2-EC50742496EF}" type="presParOf" srcId="{4E56C6BF-E558-401F-BB8B-082120860355}" destId="{D7177C85-4034-4283-BFB6-109124614E8B}" srcOrd="1" destOrd="0" presId="urn:microsoft.com/office/officeart/2008/layout/HalfCircleOrganizationChart"/>
    <dgm:cxn modelId="{CC30FC79-5907-4BC0-9BD7-65C2407FE681}" type="presParOf" srcId="{D7177C85-4034-4283-BFB6-109124614E8B}" destId="{D33D0FC6-6360-42C6-A6C6-33C68E2FAFCF}" srcOrd="0" destOrd="0" presId="urn:microsoft.com/office/officeart/2008/layout/HalfCircleOrganizationChart"/>
    <dgm:cxn modelId="{15094AFF-B40A-468C-88C4-9196DD1C81DB}" type="presParOf" srcId="{D33D0FC6-6360-42C6-A6C6-33C68E2FAFCF}" destId="{D9D785B7-3FDE-4D4E-832E-F83297404CF6}" srcOrd="0" destOrd="0" presId="urn:microsoft.com/office/officeart/2008/layout/HalfCircleOrganizationChart"/>
    <dgm:cxn modelId="{9D4DCB6E-DDBB-4F81-BEDF-D3442CB9CB5E}" type="presParOf" srcId="{D33D0FC6-6360-42C6-A6C6-33C68E2FAFCF}" destId="{8DFA0826-8984-4F2B-83B1-8A2CA62AB24D}" srcOrd="1" destOrd="0" presId="urn:microsoft.com/office/officeart/2008/layout/HalfCircleOrganizationChart"/>
    <dgm:cxn modelId="{DAC706BC-DE0F-4354-87D8-98EA2C5AF40C}" type="presParOf" srcId="{D33D0FC6-6360-42C6-A6C6-33C68E2FAFCF}" destId="{02D2D426-E850-4370-8685-0CD5A2A3E4CE}" srcOrd="2" destOrd="0" presId="urn:microsoft.com/office/officeart/2008/layout/HalfCircleOrganizationChart"/>
    <dgm:cxn modelId="{302E2D3F-0202-4AA1-A742-DFA6DF284352}" type="presParOf" srcId="{D33D0FC6-6360-42C6-A6C6-33C68E2FAFCF}" destId="{96ACB175-DA93-4F8F-91A2-0C54A43DCA22}" srcOrd="3" destOrd="0" presId="urn:microsoft.com/office/officeart/2008/layout/HalfCircleOrganizationChart"/>
    <dgm:cxn modelId="{DC90E194-D6E8-4FDC-ABD0-86A9C2BBB947}" type="presParOf" srcId="{D7177C85-4034-4283-BFB6-109124614E8B}" destId="{5264D29F-FFD4-44AC-AACF-BC27E2B4B255}" srcOrd="1" destOrd="0" presId="urn:microsoft.com/office/officeart/2008/layout/HalfCircleOrganizationChart"/>
    <dgm:cxn modelId="{7A4E7971-0A19-4DD6-B87B-986F50FD4CE5}" type="presParOf" srcId="{D7177C85-4034-4283-BFB6-109124614E8B}" destId="{5A332D62-9BFD-4BED-82FD-14538E076510}" srcOrd="2" destOrd="0" presId="urn:microsoft.com/office/officeart/2008/layout/HalfCircleOrganizationChart"/>
    <dgm:cxn modelId="{898130BA-6199-4401-BC86-B741901EC9F3}" type="presParOf" srcId="{4E56C6BF-E558-401F-BB8B-082120860355}" destId="{56C8C2D5-8893-4F80-BFB2-A6647A1A9721}" srcOrd="2" destOrd="0" presId="urn:microsoft.com/office/officeart/2008/layout/HalfCircleOrganizationChart"/>
    <dgm:cxn modelId="{75650484-8EF9-4487-9E1E-9ABAF7E34534}" type="presParOf" srcId="{4E56C6BF-E558-401F-BB8B-082120860355}" destId="{944F1EC7-5D3F-4C87-BE67-F2F87DB1011B}" srcOrd="3" destOrd="0" presId="urn:microsoft.com/office/officeart/2008/layout/HalfCircleOrganizationChart"/>
    <dgm:cxn modelId="{5A1B2D47-B414-4658-8978-852A4B6A68FA}" type="presParOf" srcId="{944F1EC7-5D3F-4C87-BE67-F2F87DB1011B}" destId="{DB725052-5CB7-46D0-890A-1D43320EF1FC}" srcOrd="0" destOrd="0" presId="urn:microsoft.com/office/officeart/2008/layout/HalfCircleOrganizationChart"/>
    <dgm:cxn modelId="{1C028BCB-E5D7-4140-AAF9-40840A326C5C}" type="presParOf" srcId="{DB725052-5CB7-46D0-890A-1D43320EF1FC}" destId="{1269E30D-F25D-4A02-B7BB-3B339914D8A8}" srcOrd="0" destOrd="0" presId="urn:microsoft.com/office/officeart/2008/layout/HalfCircleOrganizationChart"/>
    <dgm:cxn modelId="{60099AE2-AEEB-45CB-8A17-ADE723A1B684}" type="presParOf" srcId="{DB725052-5CB7-46D0-890A-1D43320EF1FC}" destId="{43A352D9-484C-4E82-BD6F-A70D036AB5B8}" srcOrd="1" destOrd="0" presId="urn:microsoft.com/office/officeart/2008/layout/HalfCircleOrganizationChart"/>
    <dgm:cxn modelId="{89424554-C0E7-41B7-8CED-64BE6FD3E409}" type="presParOf" srcId="{DB725052-5CB7-46D0-890A-1D43320EF1FC}" destId="{4611B4FE-CFC3-4A87-BA1B-E0F1C6112D41}" srcOrd="2" destOrd="0" presId="urn:microsoft.com/office/officeart/2008/layout/HalfCircleOrganizationChart"/>
    <dgm:cxn modelId="{B532BF04-CA5F-4EC5-98E6-CDF7B5708A61}" type="presParOf" srcId="{DB725052-5CB7-46D0-890A-1D43320EF1FC}" destId="{B660C62E-97CE-4503-8050-4059F6B6839B}" srcOrd="3" destOrd="0" presId="urn:microsoft.com/office/officeart/2008/layout/HalfCircleOrganizationChart"/>
    <dgm:cxn modelId="{36A7F8BC-F8E0-4AE8-AC03-5D094166C2A4}" type="presParOf" srcId="{944F1EC7-5D3F-4C87-BE67-F2F87DB1011B}" destId="{D0E1D346-35A7-42E2-8AA0-49A34F8FD267}" srcOrd="1" destOrd="0" presId="urn:microsoft.com/office/officeart/2008/layout/HalfCircleOrganizationChart"/>
    <dgm:cxn modelId="{E26EAC07-C6B2-407C-9A24-A499C484B63D}" type="presParOf" srcId="{944F1EC7-5D3F-4C87-BE67-F2F87DB1011B}" destId="{E08D2355-5647-4749-8974-95ED644B596D}" srcOrd="2" destOrd="0" presId="urn:microsoft.com/office/officeart/2008/layout/HalfCircleOrganizationChart"/>
    <dgm:cxn modelId="{0B138C80-3F2E-4271-B47D-1E0B25CFD9AF}" type="presParOf" srcId="{4E56C6BF-E558-401F-BB8B-082120860355}" destId="{CFD319B0-FF82-4460-AE60-3E5139FB8F56}" srcOrd="4" destOrd="0" presId="urn:microsoft.com/office/officeart/2008/layout/HalfCircleOrganizationChart"/>
    <dgm:cxn modelId="{D2B12C9D-8B0D-42E1-86A5-2C63768ECB05}" type="presParOf" srcId="{4E56C6BF-E558-401F-BB8B-082120860355}" destId="{FA58CB6D-AF9C-4D4F-A005-FA66967C5BD2}" srcOrd="5" destOrd="0" presId="urn:microsoft.com/office/officeart/2008/layout/HalfCircleOrganizationChart"/>
    <dgm:cxn modelId="{0D2A2970-9C82-4D56-8035-6BDA2EECC379}" type="presParOf" srcId="{FA58CB6D-AF9C-4D4F-A005-FA66967C5BD2}" destId="{E28C4405-B8F2-46DA-B678-2607BE747ED2}" srcOrd="0" destOrd="0" presId="urn:microsoft.com/office/officeart/2008/layout/HalfCircleOrganizationChart"/>
    <dgm:cxn modelId="{E2DFD7C4-A4D0-4347-9903-9B2C03140B88}" type="presParOf" srcId="{E28C4405-B8F2-46DA-B678-2607BE747ED2}" destId="{A04EE01B-09CD-4CB0-900C-DB1E73C8C81A}" srcOrd="0" destOrd="0" presId="urn:microsoft.com/office/officeart/2008/layout/HalfCircleOrganizationChart"/>
    <dgm:cxn modelId="{162A3485-B264-4E58-8E9E-500398CBA37D}" type="presParOf" srcId="{E28C4405-B8F2-46DA-B678-2607BE747ED2}" destId="{80EB7DF3-1BC0-448A-9711-7073F355536C}" srcOrd="1" destOrd="0" presId="urn:microsoft.com/office/officeart/2008/layout/HalfCircleOrganizationChart"/>
    <dgm:cxn modelId="{2D954B8F-8CD9-4357-83DE-9A1F208D4C3C}" type="presParOf" srcId="{E28C4405-B8F2-46DA-B678-2607BE747ED2}" destId="{330B4574-9538-4BC9-9A39-CF8975CBF9C3}" srcOrd="2" destOrd="0" presId="urn:microsoft.com/office/officeart/2008/layout/HalfCircleOrganizationChart"/>
    <dgm:cxn modelId="{BC6B9DAA-827A-48C4-BA67-2CA56BFAA5D4}" type="presParOf" srcId="{E28C4405-B8F2-46DA-B678-2607BE747ED2}" destId="{372A6F36-F760-43A2-82F5-363BA5152828}" srcOrd="3" destOrd="0" presId="urn:microsoft.com/office/officeart/2008/layout/HalfCircleOrganizationChart"/>
    <dgm:cxn modelId="{788EE53E-C244-4F21-BA64-A16AE6739104}" type="presParOf" srcId="{FA58CB6D-AF9C-4D4F-A005-FA66967C5BD2}" destId="{D2EE0152-39A8-4C69-9155-35BE23AA8B8E}" srcOrd="1" destOrd="0" presId="urn:microsoft.com/office/officeart/2008/layout/HalfCircleOrganizationChart"/>
    <dgm:cxn modelId="{D033307A-6F23-4A00-95E6-7AE0FFB3DA24}" type="presParOf" srcId="{FA58CB6D-AF9C-4D4F-A005-FA66967C5BD2}" destId="{A3A6EEB0-4118-4473-AD8D-8770D159731C}" srcOrd="2" destOrd="0" presId="urn:microsoft.com/office/officeart/2008/layout/HalfCircleOrganizationChart"/>
    <dgm:cxn modelId="{4F8992AD-B85E-4D72-B150-0BAA89C5C24A}" type="presParOf" srcId="{4E56C6BF-E558-401F-BB8B-082120860355}" destId="{5DF8CF82-BCAB-4A8E-88FA-84338CDC13AD}" srcOrd="6" destOrd="0" presId="urn:microsoft.com/office/officeart/2008/layout/HalfCircleOrganizationChart"/>
    <dgm:cxn modelId="{A2631421-7658-47A9-8CA2-D58057179DC8}" type="presParOf" srcId="{4E56C6BF-E558-401F-BB8B-082120860355}" destId="{93D973CC-B837-4A1E-A712-33D6F14DC5A3}" srcOrd="7" destOrd="0" presId="urn:microsoft.com/office/officeart/2008/layout/HalfCircleOrganizationChart"/>
    <dgm:cxn modelId="{8674C9BD-06E5-4794-AC54-2E74FF7758F0}" type="presParOf" srcId="{93D973CC-B837-4A1E-A712-33D6F14DC5A3}" destId="{A3C97FA3-95E8-4B28-97B6-89ED0810580C}" srcOrd="0" destOrd="0" presId="urn:microsoft.com/office/officeart/2008/layout/HalfCircleOrganizationChart"/>
    <dgm:cxn modelId="{6819F548-DB25-495E-B2AC-BDBDC106FFB5}" type="presParOf" srcId="{A3C97FA3-95E8-4B28-97B6-89ED0810580C}" destId="{36C07D32-2C98-4FD1-993E-37595E9A6469}" srcOrd="0" destOrd="0" presId="urn:microsoft.com/office/officeart/2008/layout/HalfCircleOrganizationChart"/>
    <dgm:cxn modelId="{BF7977BC-F89C-4954-87C5-AD2963D9BAFF}" type="presParOf" srcId="{A3C97FA3-95E8-4B28-97B6-89ED0810580C}" destId="{D79FC5C7-765D-4D98-B2FF-942E63D7E49D}" srcOrd="1" destOrd="0" presId="urn:microsoft.com/office/officeart/2008/layout/HalfCircleOrganizationChart"/>
    <dgm:cxn modelId="{B2D07567-0B6B-41A7-AB94-FED4B3AFB0ED}" type="presParOf" srcId="{A3C97FA3-95E8-4B28-97B6-89ED0810580C}" destId="{418A4E6D-396A-4918-B047-3B7ADBC52FF0}" srcOrd="2" destOrd="0" presId="urn:microsoft.com/office/officeart/2008/layout/HalfCircleOrganizationChart"/>
    <dgm:cxn modelId="{583CBB8B-F95A-45B1-8ADA-C63D981873EB}" type="presParOf" srcId="{A3C97FA3-95E8-4B28-97B6-89ED0810580C}" destId="{9BD8D887-831E-4F50-BAEC-A0B48CA7440D}" srcOrd="3" destOrd="0" presId="urn:microsoft.com/office/officeart/2008/layout/HalfCircleOrganizationChart"/>
    <dgm:cxn modelId="{FD62AEDB-8AC2-46CF-A1BF-DDD1C7DF6618}" type="presParOf" srcId="{93D973CC-B837-4A1E-A712-33D6F14DC5A3}" destId="{33531972-3C87-4C6B-8354-F7F94ECDF71F}" srcOrd="1" destOrd="0" presId="urn:microsoft.com/office/officeart/2008/layout/HalfCircleOrganizationChart"/>
    <dgm:cxn modelId="{9C279A8D-8CE4-489C-876A-B1F2C252ED49}" type="presParOf" srcId="{93D973CC-B837-4A1E-A712-33D6F14DC5A3}" destId="{A713F894-216A-4C19-A62E-EB2117B7E1A1}" srcOrd="2" destOrd="0" presId="urn:microsoft.com/office/officeart/2008/layout/HalfCircleOrganizationChart"/>
    <dgm:cxn modelId="{7EF7FB4C-3033-4568-A4E2-ED7A9F44AEA4}" type="presParOf" srcId="{15820941-CF97-4BEC-AB7B-4D37506D9882}" destId="{F0E021CB-F87C-4EA6-8894-4235437F1BDA}"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71C0C4-086F-49B5-9251-5EEF7A250FFC}" type="doc">
      <dgm:prSet loTypeId="urn:microsoft.com/office/officeart/2009/3/layout/RandomtoResultProcess" loCatId="process" qsTypeId="urn:microsoft.com/office/officeart/2005/8/quickstyle/simple1" qsCatId="simple" csTypeId="urn:microsoft.com/office/officeart/2005/8/colors/colorful3" csCatId="colorful" phldr="1"/>
      <dgm:spPr/>
      <dgm:t>
        <a:bodyPr/>
        <a:lstStyle/>
        <a:p>
          <a:endParaRPr lang="fr-FR"/>
        </a:p>
      </dgm:t>
    </dgm:pt>
    <dgm:pt modelId="{07B459DF-BB81-4B35-9496-E3CDD81AF96C}">
      <dgm:prSet/>
      <dgm:spPr/>
      <dgm:t>
        <a:bodyPr/>
        <a:lstStyle/>
        <a:p>
          <a:r>
            <a:rPr lang="fr-FR" dirty="0" smtClean="0">
              <a:latin typeface="Tw Cen MT" panose="020B0602020104020603" pitchFamily="34" charset="0"/>
            </a:rPr>
            <a:t>Déploiement de ressources </a:t>
          </a:r>
          <a:endParaRPr lang="fr-FR" dirty="0">
            <a:latin typeface="Tw Cen MT" panose="020B0602020104020603" pitchFamily="34" charset="0"/>
          </a:endParaRPr>
        </a:p>
      </dgm:t>
    </dgm:pt>
    <dgm:pt modelId="{36617ED3-9190-4AE1-B6FC-0411BEA40C3C}" type="parTrans" cxnId="{63C57642-4799-4D27-9C56-5216D4730D54}">
      <dgm:prSet/>
      <dgm:spPr/>
      <dgm:t>
        <a:bodyPr/>
        <a:lstStyle/>
        <a:p>
          <a:endParaRPr lang="fr-FR">
            <a:latin typeface="Tw Cen MT" panose="020B0602020104020603" pitchFamily="34" charset="0"/>
          </a:endParaRPr>
        </a:p>
      </dgm:t>
    </dgm:pt>
    <dgm:pt modelId="{2BF657C6-14B9-4516-BA7C-EF4FD585450E}" type="sibTrans" cxnId="{63C57642-4799-4D27-9C56-5216D4730D54}">
      <dgm:prSet/>
      <dgm:spPr/>
      <dgm:t>
        <a:bodyPr/>
        <a:lstStyle/>
        <a:p>
          <a:endParaRPr lang="fr-FR">
            <a:latin typeface="Tw Cen MT" panose="020B0602020104020603" pitchFamily="34" charset="0"/>
          </a:endParaRPr>
        </a:p>
      </dgm:t>
    </dgm:pt>
    <dgm:pt modelId="{1E61B322-D834-43F0-B8A3-C6BD5AE4C1C3}">
      <dgm:prSet/>
      <dgm:spPr/>
      <dgm:t>
        <a:bodyPr/>
        <a:lstStyle/>
        <a:p>
          <a:r>
            <a:rPr lang="fr-FR" smtClean="0">
              <a:latin typeface="Tw Cen MT" panose="020B0602020104020603" pitchFamily="34" charset="0"/>
            </a:rPr>
            <a:t>Chasse au trésor</a:t>
          </a:r>
          <a:endParaRPr lang="fr-FR">
            <a:latin typeface="Tw Cen MT" panose="020B0602020104020603" pitchFamily="34" charset="0"/>
          </a:endParaRPr>
        </a:p>
      </dgm:t>
    </dgm:pt>
    <dgm:pt modelId="{811E13A6-F821-4A26-803E-9949577B39DB}" type="parTrans" cxnId="{194F295D-0526-4390-8C5B-78FCA1CE8120}">
      <dgm:prSet/>
      <dgm:spPr/>
      <dgm:t>
        <a:bodyPr/>
        <a:lstStyle/>
        <a:p>
          <a:endParaRPr lang="fr-FR">
            <a:latin typeface="Tw Cen MT" panose="020B0602020104020603" pitchFamily="34" charset="0"/>
          </a:endParaRPr>
        </a:p>
      </dgm:t>
    </dgm:pt>
    <dgm:pt modelId="{748F9BC2-4B8D-45E6-958E-B37F330AB23B}" type="sibTrans" cxnId="{194F295D-0526-4390-8C5B-78FCA1CE8120}">
      <dgm:prSet/>
      <dgm:spPr/>
      <dgm:t>
        <a:bodyPr/>
        <a:lstStyle/>
        <a:p>
          <a:endParaRPr lang="fr-FR">
            <a:latin typeface="Tw Cen MT" panose="020B0602020104020603" pitchFamily="34" charset="0"/>
          </a:endParaRPr>
        </a:p>
      </dgm:t>
    </dgm:pt>
    <dgm:pt modelId="{1152DBA0-7C62-4602-BD75-AA1F3741D81E}">
      <dgm:prSet/>
      <dgm:spPr/>
      <dgm:t>
        <a:bodyPr/>
        <a:lstStyle/>
        <a:p>
          <a:r>
            <a:rPr lang="fr-FR" dirty="0" smtClean="0"/>
            <a:t>Lancement</a:t>
          </a:r>
          <a:endParaRPr lang="fr-FR" dirty="0"/>
        </a:p>
      </dgm:t>
    </dgm:pt>
    <dgm:pt modelId="{596A1BF9-7CF0-4C03-97C9-22BE1AB9BBA3}" type="parTrans" cxnId="{5622DBB6-875B-4477-B72C-3794BB45EBE6}">
      <dgm:prSet/>
      <dgm:spPr/>
      <dgm:t>
        <a:bodyPr/>
        <a:lstStyle/>
        <a:p>
          <a:endParaRPr lang="fr-FR"/>
        </a:p>
      </dgm:t>
    </dgm:pt>
    <dgm:pt modelId="{91258F0D-E38A-4FF5-8344-F816885E334C}" type="sibTrans" cxnId="{5622DBB6-875B-4477-B72C-3794BB45EBE6}">
      <dgm:prSet/>
      <dgm:spPr/>
      <dgm:t>
        <a:bodyPr/>
        <a:lstStyle/>
        <a:p>
          <a:endParaRPr lang="fr-FR"/>
        </a:p>
      </dgm:t>
    </dgm:pt>
    <dgm:pt modelId="{EC3F55AD-7791-49A3-8F15-0811A0C550D1}" type="pres">
      <dgm:prSet presAssocID="{C771C0C4-086F-49B5-9251-5EEF7A250FFC}" presName="Name0" presStyleCnt="0">
        <dgm:presLayoutVars>
          <dgm:dir/>
          <dgm:animOne val="branch"/>
          <dgm:animLvl val="lvl"/>
        </dgm:presLayoutVars>
      </dgm:prSet>
      <dgm:spPr/>
      <dgm:t>
        <a:bodyPr/>
        <a:lstStyle/>
        <a:p>
          <a:endParaRPr lang="fr-FR"/>
        </a:p>
      </dgm:t>
    </dgm:pt>
    <dgm:pt modelId="{D83222B7-57E3-4C5A-8806-0AB1090A3024}" type="pres">
      <dgm:prSet presAssocID="{1152DBA0-7C62-4602-BD75-AA1F3741D81E}" presName="chaos" presStyleCnt="0"/>
      <dgm:spPr/>
    </dgm:pt>
    <dgm:pt modelId="{7DD51D57-F63F-43B7-A0AA-8FD4B1279428}" type="pres">
      <dgm:prSet presAssocID="{1152DBA0-7C62-4602-BD75-AA1F3741D81E}" presName="parTx1" presStyleLbl="revTx" presStyleIdx="0" presStyleCnt="2"/>
      <dgm:spPr/>
      <dgm:t>
        <a:bodyPr/>
        <a:lstStyle/>
        <a:p>
          <a:endParaRPr lang="fr-FR"/>
        </a:p>
      </dgm:t>
    </dgm:pt>
    <dgm:pt modelId="{7AEF89F5-B54D-4A24-A9DF-22F6DDF37EFE}" type="pres">
      <dgm:prSet presAssocID="{1152DBA0-7C62-4602-BD75-AA1F3741D81E}" presName="c1" presStyleLbl="node1" presStyleIdx="0" presStyleCnt="19"/>
      <dgm:spPr/>
    </dgm:pt>
    <dgm:pt modelId="{6D7895F4-380D-448E-85CF-0D3139334BC4}" type="pres">
      <dgm:prSet presAssocID="{1152DBA0-7C62-4602-BD75-AA1F3741D81E}" presName="c2" presStyleLbl="node1" presStyleIdx="1" presStyleCnt="19"/>
      <dgm:spPr/>
    </dgm:pt>
    <dgm:pt modelId="{289F1CA2-A6F7-4023-B880-DDE11993C231}" type="pres">
      <dgm:prSet presAssocID="{1152DBA0-7C62-4602-BD75-AA1F3741D81E}" presName="c3" presStyleLbl="node1" presStyleIdx="2" presStyleCnt="19"/>
      <dgm:spPr/>
    </dgm:pt>
    <dgm:pt modelId="{03E5B402-4439-4BAE-B149-39FE9D27EE89}" type="pres">
      <dgm:prSet presAssocID="{1152DBA0-7C62-4602-BD75-AA1F3741D81E}" presName="c4" presStyleLbl="node1" presStyleIdx="3" presStyleCnt="19"/>
      <dgm:spPr/>
    </dgm:pt>
    <dgm:pt modelId="{CCE93423-43CC-4576-9D8A-165D32BD8C59}" type="pres">
      <dgm:prSet presAssocID="{1152DBA0-7C62-4602-BD75-AA1F3741D81E}" presName="c5" presStyleLbl="node1" presStyleIdx="4" presStyleCnt="19"/>
      <dgm:spPr/>
    </dgm:pt>
    <dgm:pt modelId="{8ED4C3EA-AFD4-421D-9F76-400C8E0FAA50}" type="pres">
      <dgm:prSet presAssocID="{1152DBA0-7C62-4602-BD75-AA1F3741D81E}" presName="c6" presStyleLbl="node1" presStyleIdx="5" presStyleCnt="19"/>
      <dgm:spPr/>
    </dgm:pt>
    <dgm:pt modelId="{97F7CF24-31CE-410F-95DC-1BF96B7F247D}" type="pres">
      <dgm:prSet presAssocID="{1152DBA0-7C62-4602-BD75-AA1F3741D81E}" presName="c7" presStyleLbl="node1" presStyleIdx="6" presStyleCnt="19"/>
      <dgm:spPr/>
    </dgm:pt>
    <dgm:pt modelId="{F35C4834-4D5F-40FE-A94F-CE571FAB9AEA}" type="pres">
      <dgm:prSet presAssocID="{1152DBA0-7C62-4602-BD75-AA1F3741D81E}" presName="c8" presStyleLbl="node1" presStyleIdx="7" presStyleCnt="19"/>
      <dgm:spPr/>
    </dgm:pt>
    <dgm:pt modelId="{8A8BCE04-996A-4F38-925F-B26B91115E39}" type="pres">
      <dgm:prSet presAssocID="{1152DBA0-7C62-4602-BD75-AA1F3741D81E}" presName="c9" presStyleLbl="node1" presStyleIdx="8" presStyleCnt="19"/>
      <dgm:spPr/>
    </dgm:pt>
    <dgm:pt modelId="{347916A3-17A6-4C57-B1E6-EC751ACF5866}" type="pres">
      <dgm:prSet presAssocID="{1152DBA0-7C62-4602-BD75-AA1F3741D81E}" presName="c10" presStyleLbl="node1" presStyleIdx="9" presStyleCnt="19"/>
      <dgm:spPr/>
    </dgm:pt>
    <dgm:pt modelId="{7E667E96-9E81-4381-8644-440515529EB0}" type="pres">
      <dgm:prSet presAssocID="{1152DBA0-7C62-4602-BD75-AA1F3741D81E}" presName="c11" presStyleLbl="node1" presStyleIdx="10" presStyleCnt="19"/>
      <dgm:spPr/>
    </dgm:pt>
    <dgm:pt modelId="{59B693A8-9836-4C63-BC7B-00912E740CF4}" type="pres">
      <dgm:prSet presAssocID="{1152DBA0-7C62-4602-BD75-AA1F3741D81E}" presName="c12" presStyleLbl="node1" presStyleIdx="11" presStyleCnt="19"/>
      <dgm:spPr/>
    </dgm:pt>
    <dgm:pt modelId="{B4874E50-890D-4FCF-B12F-A1B3584EAF1F}" type="pres">
      <dgm:prSet presAssocID="{1152DBA0-7C62-4602-BD75-AA1F3741D81E}" presName="c13" presStyleLbl="node1" presStyleIdx="12" presStyleCnt="19"/>
      <dgm:spPr/>
    </dgm:pt>
    <dgm:pt modelId="{A52EB1BA-4787-4D3A-A336-F83C912FA741}" type="pres">
      <dgm:prSet presAssocID="{1152DBA0-7C62-4602-BD75-AA1F3741D81E}" presName="c14" presStyleLbl="node1" presStyleIdx="13" presStyleCnt="19"/>
      <dgm:spPr/>
    </dgm:pt>
    <dgm:pt modelId="{BFBD2855-C5F1-4DBA-AE81-CE33A3344CA7}" type="pres">
      <dgm:prSet presAssocID="{1152DBA0-7C62-4602-BD75-AA1F3741D81E}" presName="c15" presStyleLbl="node1" presStyleIdx="14" presStyleCnt="19"/>
      <dgm:spPr/>
    </dgm:pt>
    <dgm:pt modelId="{F9A1FE90-0AB8-4B6B-81F4-B126345E8861}" type="pres">
      <dgm:prSet presAssocID="{1152DBA0-7C62-4602-BD75-AA1F3741D81E}" presName="c16" presStyleLbl="node1" presStyleIdx="15" presStyleCnt="19"/>
      <dgm:spPr/>
    </dgm:pt>
    <dgm:pt modelId="{0D0FEEDF-85CC-49EE-BFED-C3E0BA76E3D0}" type="pres">
      <dgm:prSet presAssocID="{1152DBA0-7C62-4602-BD75-AA1F3741D81E}" presName="c17" presStyleLbl="node1" presStyleIdx="16" presStyleCnt="19"/>
      <dgm:spPr/>
    </dgm:pt>
    <dgm:pt modelId="{39B2E21C-2245-4907-A62E-6AE561CDB440}" type="pres">
      <dgm:prSet presAssocID="{1152DBA0-7C62-4602-BD75-AA1F3741D81E}" presName="c18" presStyleLbl="node1" presStyleIdx="17" presStyleCnt="19"/>
      <dgm:spPr/>
    </dgm:pt>
    <dgm:pt modelId="{E04303CB-E887-495A-A748-C858FB90440B}" type="pres">
      <dgm:prSet presAssocID="{91258F0D-E38A-4FF5-8344-F816885E334C}" presName="chevronComposite1" presStyleCnt="0"/>
      <dgm:spPr/>
    </dgm:pt>
    <dgm:pt modelId="{C69C1498-E790-4C87-831E-676FF083054E}" type="pres">
      <dgm:prSet presAssocID="{91258F0D-E38A-4FF5-8344-F816885E334C}" presName="chevron1" presStyleLbl="sibTrans2D1" presStyleIdx="0" presStyleCnt="2"/>
      <dgm:spPr/>
    </dgm:pt>
    <dgm:pt modelId="{39555DCD-7400-42EF-ABA5-7D4F057DD2E7}" type="pres">
      <dgm:prSet presAssocID="{91258F0D-E38A-4FF5-8344-F816885E334C}" presName="spChevron1" presStyleCnt="0"/>
      <dgm:spPr/>
    </dgm:pt>
    <dgm:pt modelId="{E005AE21-BE62-4533-9C00-FE7031888708}" type="pres">
      <dgm:prSet presAssocID="{07B459DF-BB81-4B35-9496-E3CDD81AF96C}" presName="middle" presStyleCnt="0"/>
      <dgm:spPr/>
    </dgm:pt>
    <dgm:pt modelId="{96E936E8-8C83-4DAF-B9BA-44229048BEE8}" type="pres">
      <dgm:prSet presAssocID="{07B459DF-BB81-4B35-9496-E3CDD81AF96C}" presName="parTxMid" presStyleLbl="revTx" presStyleIdx="1" presStyleCnt="2"/>
      <dgm:spPr/>
      <dgm:t>
        <a:bodyPr/>
        <a:lstStyle/>
        <a:p>
          <a:endParaRPr lang="fr-FR"/>
        </a:p>
      </dgm:t>
    </dgm:pt>
    <dgm:pt modelId="{7E4364CA-4D4B-43B8-9002-208597C45AC1}" type="pres">
      <dgm:prSet presAssocID="{07B459DF-BB81-4B35-9496-E3CDD81AF96C}" presName="spMid" presStyleCnt="0"/>
      <dgm:spPr/>
    </dgm:pt>
    <dgm:pt modelId="{14EFF942-9C32-4A57-A018-6C19EF1EDCDD}" type="pres">
      <dgm:prSet presAssocID="{2BF657C6-14B9-4516-BA7C-EF4FD585450E}" presName="chevronComposite1" presStyleCnt="0"/>
      <dgm:spPr/>
    </dgm:pt>
    <dgm:pt modelId="{798C6769-2B60-4514-B91B-B648EE7B0A73}" type="pres">
      <dgm:prSet presAssocID="{2BF657C6-14B9-4516-BA7C-EF4FD585450E}" presName="chevron1" presStyleLbl="sibTrans2D1" presStyleIdx="1" presStyleCnt="2"/>
      <dgm:spPr/>
    </dgm:pt>
    <dgm:pt modelId="{22B0CB3E-EE52-48B4-9460-3726ED49618A}" type="pres">
      <dgm:prSet presAssocID="{2BF657C6-14B9-4516-BA7C-EF4FD585450E}" presName="spChevron1" presStyleCnt="0"/>
      <dgm:spPr/>
    </dgm:pt>
    <dgm:pt modelId="{1A40B6D8-F922-4FAB-A46E-BAD2325C0692}" type="pres">
      <dgm:prSet presAssocID="{1E61B322-D834-43F0-B8A3-C6BD5AE4C1C3}" presName="last" presStyleCnt="0"/>
      <dgm:spPr/>
    </dgm:pt>
    <dgm:pt modelId="{C9229CFD-D19D-43BA-AC55-3028BCF769CD}" type="pres">
      <dgm:prSet presAssocID="{1E61B322-D834-43F0-B8A3-C6BD5AE4C1C3}" presName="circleTx" presStyleLbl="node1" presStyleIdx="18" presStyleCnt="19"/>
      <dgm:spPr/>
      <dgm:t>
        <a:bodyPr/>
        <a:lstStyle/>
        <a:p>
          <a:endParaRPr lang="fr-FR"/>
        </a:p>
      </dgm:t>
    </dgm:pt>
    <dgm:pt modelId="{5FFD02A6-0896-4C41-A04A-704274998424}" type="pres">
      <dgm:prSet presAssocID="{1E61B322-D834-43F0-B8A3-C6BD5AE4C1C3}" presName="spN" presStyleCnt="0"/>
      <dgm:spPr/>
    </dgm:pt>
  </dgm:ptLst>
  <dgm:cxnLst>
    <dgm:cxn modelId="{8479B3A0-3A33-4E8A-86A6-919EB003FA65}" type="presOf" srcId="{07B459DF-BB81-4B35-9496-E3CDD81AF96C}" destId="{96E936E8-8C83-4DAF-B9BA-44229048BEE8}" srcOrd="0" destOrd="0" presId="urn:microsoft.com/office/officeart/2009/3/layout/RandomtoResultProcess"/>
    <dgm:cxn modelId="{5622DBB6-875B-4477-B72C-3794BB45EBE6}" srcId="{C771C0C4-086F-49B5-9251-5EEF7A250FFC}" destId="{1152DBA0-7C62-4602-BD75-AA1F3741D81E}" srcOrd="0" destOrd="0" parTransId="{596A1BF9-7CF0-4C03-97C9-22BE1AB9BBA3}" sibTransId="{91258F0D-E38A-4FF5-8344-F816885E334C}"/>
    <dgm:cxn modelId="{2CFFEA24-AED9-4CDD-8D09-F53C2F646562}" type="presOf" srcId="{C771C0C4-086F-49B5-9251-5EEF7A250FFC}" destId="{EC3F55AD-7791-49A3-8F15-0811A0C550D1}" srcOrd="0" destOrd="0" presId="urn:microsoft.com/office/officeart/2009/3/layout/RandomtoResultProcess"/>
    <dgm:cxn modelId="{B2E6A054-2D6C-4FF6-BF68-A44C502B7B54}" type="presOf" srcId="{1E61B322-D834-43F0-B8A3-C6BD5AE4C1C3}" destId="{C9229CFD-D19D-43BA-AC55-3028BCF769CD}" srcOrd="0" destOrd="0" presId="urn:microsoft.com/office/officeart/2009/3/layout/RandomtoResultProcess"/>
    <dgm:cxn modelId="{40651DF6-A43A-415F-AB30-8AFFF7B68D08}" type="presOf" srcId="{1152DBA0-7C62-4602-BD75-AA1F3741D81E}" destId="{7DD51D57-F63F-43B7-A0AA-8FD4B1279428}" srcOrd="0" destOrd="0" presId="urn:microsoft.com/office/officeart/2009/3/layout/RandomtoResultProcess"/>
    <dgm:cxn modelId="{63C57642-4799-4D27-9C56-5216D4730D54}" srcId="{C771C0C4-086F-49B5-9251-5EEF7A250FFC}" destId="{07B459DF-BB81-4B35-9496-E3CDD81AF96C}" srcOrd="1" destOrd="0" parTransId="{36617ED3-9190-4AE1-B6FC-0411BEA40C3C}" sibTransId="{2BF657C6-14B9-4516-BA7C-EF4FD585450E}"/>
    <dgm:cxn modelId="{194F295D-0526-4390-8C5B-78FCA1CE8120}" srcId="{C771C0C4-086F-49B5-9251-5EEF7A250FFC}" destId="{1E61B322-D834-43F0-B8A3-C6BD5AE4C1C3}" srcOrd="2" destOrd="0" parTransId="{811E13A6-F821-4A26-803E-9949577B39DB}" sibTransId="{748F9BC2-4B8D-45E6-958E-B37F330AB23B}"/>
    <dgm:cxn modelId="{33934411-3510-46AE-9CCF-4EA38DE6945C}" type="presParOf" srcId="{EC3F55AD-7791-49A3-8F15-0811A0C550D1}" destId="{D83222B7-57E3-4C5A-8806-0AB1090A3024}" srcOrd="0" destOrd="0" presId="urn:microsoft.com/office/officeart/2009/3/layout/RandomtoResultProcess"/>
    <dgm:cxn modelId="{D16E91AB-5DEE-4453-9B89-5C8D9EAE1849}" type="presParOf" srcId="{D83222B7-57E3-4C5A-8806-0AB1090A3024}" destId="{7DD51D57-F63F-43B7-A0AA-8FD4B1279428}" srcOrd="0" destOrd="0" presId="urn:microsoft.com/office/officeart/2009/3/layout/RandomtoResultProcess"/>
    <dgm:cxn modelId="{1AD25DD3-AB80-4750-A550-E2107CFACD67}" type="presParOf" srcId="{D83222B7-57E3-4C5A-8806-0AB1090A3024}" destId="{7AEF89F5-B54D-4A24-A9DF-22F6DDF37EFE}" srcOrd="1" destOrd="0" presId="urn:microsoft.com/office/officeart/2009/3/layout/RandomtoResultProcess"/>
    <dgm:cxn modelId="{EC981BC8-460C-485D-8E4A-F1FA9DD8AF7F}" type="presParOf" srcId="{D83222B7-57E3-4C5A-8806-0AB1090A3024}" destId="{6D7895F4-380D-448E-85CF-0D3139334BC4}" srcOrd="2" destOrd="0" presId="urn:microsoft.com/office/officeart/2009/3/layout/RandomtoResultProcess"/>
    <dgm:cxn modelId="{D3EA78B0-E0F8-4B0A-A03B-EC636809EA04}" type="presParOf" srcId="{D83222B7-57E3-4C5A-8806-0AB1090A3024}" destId="{289F1CA2-A6F7-4023-B880-DDE11993C231}" srcOrd="3" destOrd="0" presId="urn:microsoft.com/office/officeart/2009/3/layout/RandomtoResultProcess"/>
    <dgm:cxn modelId="{46BB201D-FEEB-4E87-9A73-A0D5EF930CE0}" type="presParOf" srcId="{D83222B7-57E3-4C5A-8806-0AB1090A3024}" destId="{03E5B402-4439-4BAE-B149-39FE9D27EE89}" srcOrd="4" destOrd="0" presId="urn:microsoft.com/office/officeart/2009/3/layout/RandomtoResultProcess"/>
    <dgm:cxn modelId="{8432F1E6-4858-4287-9FD0-62D056FB6ED9}" type="presParOf" srcId="{D83222B7-57E3-4C5A-8806-0AB1090A3024}" destId="{CCE93423-43CC-4576-9D8A-165D32BD8C59}" srcOrd="5" destOrd="0" presId="urn:microsoft.com/office/officeart/2009/3/layout/RandomtoResultProcess"/>
    <dgm:cxn modelId="{21EB1F38-CAF3-4C76-835F-222D2140EDB9}" type="presParOf" srcId="{D83222B7-57E3-4C5A-8806-0AB1090A3024}" destId="{8ED4C3EA-AFD4-421D-9F76-400C8E0FAA50}" srcOrd="6" destOrd="0" presId="urn:microsoft.com/office/officeart/2009/3/layout/RandomtoResultProcess"/>
    <dgm:cxn modelId="{759089EA-CCB7-4A9A-9568-C0E5CB8626C7}" type="presParOf" srcId="{D83222B7-57E3-4C5A-8806-0AB1090A3024}" destId="{97F7CF24-31CE-410F-95DC-1BF96B7F247D}" srcOrd="7" destOrd="0" presId="urn:microsoft.com/office/officeart/2009/3/layout/RandomtoResultProcess"/>
    <dgm:cxn modelId="{890DE988-325D-43E5-9F73-82D30943DC79}" type="presParOf" srcId="{D83222B7-57E3-4C5A-8806-0AB1090A3024}" destId="{F35C4834-4D5F-40FE-A94F-CE571FAB9AEA}" srcOrd="8" destOrd="0" presId="urn:microsoft.com/office/officeart/2009/3/layout/RandomtoResultProcess"/>
    <dgm:cxn modelId="{31D4F1E5-2126-4E56-A937-ABB17E4AC124}" type="presParOf" srcId="{D83222B7-57E3-4C5A-8806-0AB1090A3024}" destId="{8A8BCE04-996A-4F38-925F-B26B91115E39}" srcOrd="9" destOrd="0" presId="urn:microsoft.com/office/officeart/2009/3/layout/RandomtoResultProcess"/>
    <dgm:cxn modelId="{B2AC6CAC-4C1B-4495-B08A-26FA7244A1E3}" type="presParOf" srcId="{D83222B7-57E3-4C5A-8806-0AB1090A3024}" destId="{347916A3-17A6-4C57-B1E6-EC751ACF5866}" srcOrd="10" destOrd="0" presId="urn:microsoft.com/office/officeart/2009/3/layout/RandomtoResultProcess"/>
    <dgm:cxn modelId="{D93C3E97-6F0E-4949-A014-7553F595D9A9}" type="presParOf" srcId="{D83222B7-57E3-4C5A-8806-0AB1090A3024}" destId="{7E667E96-9E81-4381-8644-440515529EB0}" srcOrd="11" destOrd="0" presId="urn:microsoft.com/office/officeart/2009/3/layout/RandomtoResultProcess"/>
    <dgm:cxn modelId="{75B6B4A7-BB3B-4369-8108-70077ED689E0}" type="presParOf" srcId="{D83222B7-57E3-4C5A-8806-0AB1090A3024}" destId="{59B693A8-9836-4C63-BC7B-00912E740CF4}" srcOrd="12" destOrd="0" presId="urn:microsoft.com/office/officeart/2009/3/layout/RandomtoResultProcess"/>
    <dgm:cxn modelId="{D7F81E6B-5349-4089-A233-21454195B501}" type="presParOf" srcId="{D83222B7-57E3-4C5A-8806-0AB1090A3024}" destId="{B4874E50-890D-4FCF-B12F-A1B3584EAF1F}" srcOrd="13" destOrd="0" presId="urn:microsoft.com/office/officeart/2009/3/layout/RandomtoResultProcess"/>
    <dgm:cxn modelId="{F7C75CDA-0054-42D7-A3A9-CC8F7F1DA0DC}" type="presParOf" srcId="{D83222B7-57E3-4C5A-8806-0AB1090A3024}" destId="{A52EB1BA-4787-4D3A-A336-F83C912FA741}" srcOrd="14" destOrd="0" presId="urn:microsoft.com/office/officeart/2009/3/layout/RandomtoResultProcess"/>
    <dgm:cxn modelId="{CEB8C2E1-4F01-4727-8B5B-AE5595162869}" type="presParOf" srcId="{D83222B7-57E3-4C5A-8806-0AB1090A3024}" destId="{BFBD2855-C5F1-4DBA-AE81-CE33A3344CA7}" srcOrd="15" destOrd="0" presId="urn:microsoft.com/office/officeart/2009/3/layout/RandomtoResultProcess"/>
    <dgm:cxn modelId="{F9D0E960-7FB2-42F7-A4D6-514D691DE241}" type="presParOf" srcId="{D83222B7-57E3-4C5A-8806-0AB1090A3024}" destId="{F9A1FE90-0AB8-4B6B-81F4-B126345E8861}" srcOrd="16" destOrd="0" presId="urn:microsoft.com/office/officeart/2009/3/layout/RandomtoResultProcess"/>
    <dgm:cxn modelId="{54023C92-6B96-4AE2-9C93-076A3E7136D2}" type="presParOf" srcId="{D83222B7-57E3-4C5A-8806-0AB1090A3024}" destId="{0D0FEEDF-85CC-49EE-BFED-C3E0BA76E3D0}" srcOrd="17" destOrd="0" presId="urn:microsoft.com/office/officeart/2009/3/layout/RandomtoResultProcess"/>
    <dgm:cxn modelId="{1916A784-5E9D-49A0-8FA3-C9DB1F5CFE59}" type="presParOf" srcId="{D83222B7-57E3-4C5A-8806-0AB1090A3024}" destId="{39B2E21C-2245-4907-A62E-6AE561CDB440}" srcOrd="18" destOrd="0" presId="urn:microsoft.com/office/officeart/2009/3/layout/RandomtoResultProcess"/>
    <dgm:cxn modelId="{F6136D49-7586-4F06-BEBD-CE033014E95D}" type="presParOf" srcId="{EC3F55AD-7791-49A3-8F15-0811A0C550D1}" destId="{E04303CB-E887-495A-A748-C858FB90440B}" srcOrd="1" destOrd="0" presId="urn:microsoft.com/office/officeart/2009/3/layout/RandomtoResultProcess"/>
    <dgm:cxn modelId="{9D18634C-2302-4D09-A4EF-8B13C0566E8F}" type="presParOf" srcId="{E04303CB-E887-495A-A748-C858FB90440B}" destId="{C69C1498-E790-4C87-831E-676FF083054E}" srcOrd="0" destOrd="0" presId="urn:microsoft.com/office/officeart/2009/3/layout/RandomtoResultProcess"/>
    <dgm:cxn modelId="{C1001BAB-B9F1-4677-A941-768F2339586E}" type="presParOf" srcId="{E04303CB-E887-495A-A748-C858FB90440B}" destId="{39555DCD-7400-42EF-ABA5-7D4F057DD2E7}" srcOrd="1" destOrd="0" presId="urn:microsoft.com/office/officeart/2009/3/layout/RandomtoResultProcess"/>
    <dgm:cxn modelId="{5D682B5A-13D8-4430-BE77-518B0209EFD6}" type="presParOf" srcId="{EC3F55AD-7791-49A3-8F15-0811A0C550D1}" destId="{E005AE21-BE62-4533-9C00-FE7031888708}" srcOrd="2" destOrd="0" presId="urn:microsoft.com/office/officeart/2009/3/layout/RandomtoResultProcess"/>
    <dgm:cxn modelId="{63C8B500-F24B-406B-B33B-F6DF66A66A9F}" type="presParOf" srcId="{E005AE21-BE62-4533-9C00-FE7031888708}" destId="{96E936E8-8C83-4DAF-B9BA-44229048BEE8}" srcOrd="0" destOrd="0" presId="urn:microsoft.com/office/officeart/2009/3/layout/RandomtoResultProcess"/>
    <dgm:cxn modelId="{9BFD648E-65C7-4C0F-83F9-FF82F653754F}" type="presParOf" srcId="{E005AE21-BE62-4533-9C00-FE7031888708}" destId="{7E4364CA-4D4B-43B8-9002-208597C45AC1}" srcOrd="1" destOrd="0" presId="urn:microsoft.com/office/officeart/2009/3/layout/RandomtoResultProcess"/>
    <dgm:cxn modelId="{8213BF4F-E259-4D35-AE62-895FB7F2CE1C}" type="presParOf" srcId="{EC3F55AD-7791-49A3-8F15-0811A0C550D1}" destId="{14EFF942-9C32-4A57-A018-6C19EF1EDCDD}" srcOrd="3" destOrd="0" presId="urn:microsoft.com/office/officeart/2009/3/layout/RandomtoResultProcess"/>
    <dgm:cxn modelId="{FAF70B3C-1B62-4133-9029-A522E047D7DD}" type="presParOf" srcId="{14EFF942-9C32-4A57-A018-6C19EF1EDCDD}" destId="{798C6769-2B60-4514-B91B-B648EE7B0A73}" srcOrd="0" destOrd="0" presId="urn:microsoft.com/office/officeart/2009/3/layout/RandomtoResultProcess"/>
    <dgm:cxn modelId="{EC75823D-D10E-4F01-811C-ABD215515272}" type="presParOf" srcId="{14EFF942-9C32-4A57-A018-6C19EF1EDCDD}" destId="{22B0CB3E-EE52-48B4-9460-3726ED49618A}" srcOrd="1" destOrd="0" presId="urn:microsoft.com/office/officeart/2009/3/layout/RandomtoResultProcess"/>
    <dgm:cxn modelId="{4A1B368D-2FF4-4C26-8596-17EA7743A90C}" type="presParOf" srcId="{EC3F55AD-7791-49A3-8F15-0811A0C550D1}" destId="{1A40B6D8-F922-4FAB-A46E-BAD2325C0692}" srcOrd="4" destOrd="0" presId="urn:microsoft.com/office/officeart/2009/3/layout/RandomtoResultProcess"/>
    <dgm:cxn modelId="{A379B063-6BD0-4960-B9E9-EBA018908570}" type="presParOf" srcId="{1A40B6D8-F922-4FAB-A46E-BAD2325C0692}" destId="{C9229CFD-D19D-43BA-AC55-3028BCF769CD}" srcOrd="0" destOrd="0" presId="urn:microsoft.com/office/officeart/2009/3/layout/RandomtoResultProcess"/>
    <dgm:cxn modelId="{3C275164-63E6-4C4A-99FA-49D99C4A6C65}" type="presParOf" srcId="{1A40B6D8-F922-4FAB-A46E-BAD2325C0692}" destId="{5FFD02A6-0896-4C41-A04A-704274998424}"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DFE8A0-186C-4060-9D78-8847DB30B5C0}"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fr-FR"/>
        </a:p>
      </dgm:t>
    </dgm:pt>
    <dgm:pt modelId="{0BA820B4-A720-4000-9982-77C130E66860}">
      <dgm:prSet/>
      <dgm:spPr/>
      <dgm:t>
        <a:bodyPr/>
        <a:lstStyle/>
        <a:p>
          <a:pPr rtl="0"/>
          <a:r>
            <a:rPr lang="fr-FR">
              <a:latin typeface="Cabin Sketch" panose="020B0503050202020004" pitchFamily="34" charset="0"/>
              <a:ea typeface="Arial Unicode MS" panose="020B0604020202020204" pitchFamily="34" charset="-128"/>
              <a:cs typeface="Arial Unicode MS" panose="020B0604020202020204" pitchFamily="34" charset="-128"/>
            </a:rPr>
            <a:t>Volumes de déstockage de produits</a:t>
          </a:r>
        </a:p>
      </dgm:t>
    </dgm:pt>
    <dgm:pt modelId="{FAE3E421-4183-44B7-B65B-23BE71532961}" type="parTrans" cxnId="{6D2D1D14-8C62-46B5-B361-9F45CB5484EF}">
      <dgm:prSet/>
      <dgm:spPr/>
      <dgm:t>
        <a:bodyPr/>
        <a:lstStyle/>
        <a:p>
          <a:endParaRPr lang="fr-FR">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2E0290BE-F6C3-40B9-8F0F-B1B70ACE29A8}" type="sibTrans" cxnId="{6D2D1D14-8C62-46B5-B361-9F45CB5484EF}">
      <dgm:prSet/>
      <dgm:spPr/>
      <dgm:t>
        <a:bodyPr/>
        <a:lstStyle/>
        <a:p>
          <a:endParaRPr lang="fr-FR">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A29F8FC8-C024-4F54-BC1F-5D110AEF3F9F}">
      <dgm:prSet/>
      <dgm:spPr/>
      <dgm:t>
        <a:bodyPr/>
        <a:lstStyle/>
        <a:p>
          <a:pPr rtl="0"/>
          <a:r>
            <a:rPr lang="fr-FR" dirty="0">
              <a:latin typeface="Cabin Sketch" panose="020B0503050202020004" pitchFamily="34" charset="0"/>
              <a:ea typeface="Arial Unicode MS" panose="020B0604020202020204" pitchFamily="34" charset="-128"/>
              <a:cs typeface="Arial Unicode MS" panose="020B0604020202020204" pitchFamily="34" charset="-128"/>
            </a:rPr>
            <a:t>Flux de fréquentation du PDV</a:t>
          </a:r>
        </a:p>
      </dgm:t>
    </dgm:pt>
    <dgm:pt modelId="{F27706CC-EC54-475D-97CF-A3A554AE132B}" type="parTrans" cxnId="{61D1A2A3-6072-40CC-8B81-8087A3DB26C1}">
      <dgm:prSet/>
      <dgm:spPr/>
      <dgm:t>
        <a:bodyPr/>
        <a:lstStyle/>
        <a:p>
          <a:endParaRPr lang="fr-FR">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A5BFE546-AC05-4F97-9517-FBEFAF9B6B01}" type="sibTrans" cxnId="{61D1A2A3-6072-40CC-8B81-8087A3DB26C1}">
      <dgm:prSet/>
      <dgm:spPr/>
      <dgm:t>
        <a:bodyPr/>
        <a:lstStyle/>
        <a:p>
          <a:endParaRPr lang="fr-FR">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EDCF4D2E-B085-480E-B2C8-B587FFA0EE83}">
      <dgm:prSet/>
      <dgm:spPr/>
      <dgm:t>
        <a:bodyPr/>
        <a:lstStyle/>
        <a:p>
          <a:pPr rtl="0"/>
          <a:r>
            <a:rPr lang="fr-FR" dirty="0">
              <a:latin typeface="Cabin Sketch" panose="020B0503050202020004" pitchFamily="34" charset="0"/>
              <a:ea typeface="Arial Unicode MS" panose="020B0604020202020204" pitchFamily="34" charset="-128"/>
              <a:cs typeface="Arial Unicode MS" panose="020B0604020202020204" pitchFamily="34" charset="-128"/>
            </a:rPr>
            <a:t>Stocks de </a:t>
          </a:r>
          <a:r>
            <a:rPr lang="fr-FR" dirty="0" smtClean="0">
              <a:latin typeface="Cabin Sketch" panose="020B0503050202020004" pitchFamily="34" charset="0"/>
              <a:ea typeface="Arial Unicode MS" panose="020B0604020202020204" pitchFamily="34" charset="-128"/>
              <a:cs typeface="Arial Unicode MS" panose="020B0604020202020204" pitchFamily="34" charset="-128"/>
            </a:rPr>
            <a:t>gratuités</a:t>
          </a:r>
          <a:endParaRPr lang="fr-FR" dirty="0">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621A9B8F-2ED0-492C-8F34-EE94CEC25FFD}" type="parTrans" cxnId="{77E53BFC-79A7-43F2-9F64-0EF0BF86BB7F}">
      <dgm:prSet/>
      <dgm:spPr/>
      <dgm:t>
        <a:bodyPr/>
        <a:lstStyle/>
        <a:p>
          <a:endParaRPr lang="fr-FR">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69D51361-CDF0-4C9F-B3A8-09FDF0B9F988}" type="sibTrans" cxnId="{77E53BFC-79A7-43F2-9F64-0EF0BF86BB7F}">
      <dgm:prSet/>
      <dgm:spPr/>
      <dgm:t>
        <a:bodyPr/>
        <a:lstStyle/>
        <a:p>
          <a:endParaRPr lang="fr-FR">
            <a:latin typeface="Cabin Sketch" panose="020B0503050202020004" pitchFamily="34" charset="0"/>
            <a:ea typeface="Arial Unicode MS" panose="020B0604020202020204" pitchFamily="34" charset="-128"/>
            <a:cs typeface="Arial Unicode MS" panose="020B0604020202020204" pitchFamily="34" charset="-128"/>
          </a:endParaRPr>
        </a:p>
      </dgm:t>
    </dgm:pt>
    <dgm:pt modelId="{7A2210BB-BF66-41F7-94C8-16FB22C264FA}" type="pres">
      <dgm:prSet presAssocID="{3BDFE8A0-186C-4060-9D78-8847DB30B5C0}" presName="compositeShape" presStyleCnt="0">
        <dgm:presLayoutVars>
          <dgm:chMax val="7"/>
          <dgm:dir/>
          <dgm:resizeHandles val="exact"/>
        </dgm:presLayoutVars>
      </dgm:prSet>
      <dgm:spPr/>
      <dgm:t>
        <a:bodyPr/>
        <a:lstStyle/>
        <a:p>
          <a:endParaRPr lang="fr-FR"/>
        </a:p>
      </dgm:t>
    </dgm:pt>
    <dgm:pt modelId="{6FA8BFC9-3119-4AB4-9755-0D718022ED52}" type="pres">
      <dgm:prSet presAssocID="{0BA820B4-A720-4000-9982-77C130E66860}" presName="circ1" presStyleLbl="vennNode1" presStyleIdx="0" presStyleCnt="3"/>
      <dgm:spPr/>
      <dgm:t>
        <a:bodyPr/>
        <a:lstStyle/>
        <a:p>
          <a:endParaRPr lang="fr-FR"/>
        </a:p>
      </dgm:t>
    </dgm:pt>
    <dgm:pt modelId="{58C82612-2362-4B86-8A94-7CE6A6124EFD}" type="pres">
      <dgm:prSet presAssocID="{0BA820B4-A720-4000-9982-77C130E66860}" presName="circ1Tx" presStyleLbl="revTx" presStyleIdx="0" presStyleCnt="0">
        <dgm:presLayoutVars>
          <dgm:chMax val="0"/>
          <dgm:chPref val="0"/>
          <dgm:bulletEnabled val="1"/>
        </dgm:presLayoutVars>
      </dgm:prSet>
      <dgm:spPr/>
      <dgm:t>
        <a:bodyPr/>
        <a:lstStyle/>
        <a:p>
          <a:endParaRPr lang="fr-FR"/>
        </a:p>
      </dgm:t>
    </dgm:pt>
    <dgm:pt modelId="{94CE9C78-621A-45BB-8C8C-D64EC3399A37}" type="pres">
      <dgm:prSet presAssocID="{A29F8FC8-C024-4F54-BC1F-5D110AEF3F9F}" presName="circ2" presStyleLbl="vennNode1" presStyleIdx="1" presStyleCnt="3"/>
      <dgm:spPr/>
      <dgm:t>
        <a:bodyPr/>
        <a:lstStyle/>
        <a:p>
          <a:endParaRPr lang="fr-FR"/>
        </a:p>
      </dgm:t>
    </dgm:pt>
    <dgm:pt modelId="{27B68067-C6F1-4F69-87FC-818339291110}" type="pres">
      <dgm:prSet presAssocID="{A29F8FC8-C024-4F54-BC1F-5D110AEF3F9F}" presName="circ2Tx" presStyleLbl="revTx" presStyleIdx="0" presStyleCnt="0">
        <dgm:presLayoutVars>
          <dgm:chMax val="0"/>
          <dgm:chPref val="0"/>
          <dgm:bulletEnabled val="1"/>
        </dgm:presLayoutVars>
      </dgm:prSet>
      <dgm:spPr/>
      <dgm:t>
        <a:bodyPr/>
        <a:lstStyle/>
        <a:p>
          <a:endParaRPr lang="fr-FR"/>
        </a:p>
      </dgm:t>
    </dgm:pt>
    <dgm:pt modelId="{41E39E00-6B8C-4A30-91ED-5542D8EA09F8}" type="pres">
      <dgm:prSet presAssocID="{EDCF4D2E-B085-480E-B2C8-B587FFA0EE83}" presName="circ3" presStyleLbl="vennNode1" presStyleIdx="2" presStyleCnt="3"/>
      <dgm:spPr/>
      <dgm:t>
        <a:bodyPr/>
        <a:lstStyle/>
        <a:p>
          <a:endParaRPr lang="fr-FR"/>
        </a:p>
      </dgm:t>
    </dgm:pt>
    <dgm:pt modelId="{9CCB0EE3-7BBE-4720-BB22-39269E931325}" type="pres">
      <dgm:prSet presAssocID="{EDCF4D2E-B085-480E-B2C8-B587FFA0EE83}" presName="circ3Tx" presStyleLbl="revTx" presStyleIdx="0" presStyleCnt="0">
        <dgm:presLayoutVars>
          <dgm:chMax val="0"/>
          <dgm:chPref val="0"/>
          <dgm:bulletEnabled val="1"/>
        </dgm:presLayoutVars>
      </dgm:prSet>
      <dgm:spPr/>
      <dgm:t>
        <a:bodyPr/>
        <a:lstStyle/>
        <a:p>
          <a:endParaRPr lang="fr-FR"/>
        </a:p>
      </dgm:t>
    </dgm:pt>
  </dgm:ptLst>
  <dgm:cxnLst>
    <dgm:cxn modelId="{77E53BFC-79A7-43F2-9F64-0EF0BF86BB7F}" srcId="{3BDFE8A0-186C-4060-9D78-8847DB30B5C0}" destId="{EDCF4D2E-B085-480E-B2C8-B587FFA0EE83}" srcOrd="2" destOrd="0" parTransId="{621A9B8F-2ED0-492C-8F34-EE94CEC25FFD}" sibTransId="{69D51361-CDF0-4C9F-B3A8-09FDF0B9F988}"/>
    <dgm:cxn modelId="{62E6E0A8-1F0C-4033-8E5E-D94FCC664A8B}" type="presOf" srcId="{0BA820B4-A720-4000-9982-77C130E66860}" destId="{58C82612-2362-4B86-8A94-7CE6A6124EFD}" srcOrd="1" destOrd="0" presId="urn:microsoft.com/office/officeart/2005/8/layout/venn1"/>
    <dgm:cxn modelId="{FE0ACDC5-DD13-4E1D-8098-ABAC00DBE248}" type="presOf" srcId="{A29F8FC8-C024-4F54-BC1F-5D110AEF3F9F}" destId="{94CE9C78-621A-45BB-8C8C-D64EC3399A37}" srcOrd="0" destOrd="0" presId="urn:microsoft.com/office/officeart/2005/8/layout/venn1"/>
    <dgm:cxn modelId="{654E29F7-F1DC-4C21-AD87-5269DDA69C0B}" type="presOf" srcId="{3BDFE8A0-186C-4060-9D78-8847DB30B5C0}" destId="{7A2210BB-BF66-41F7-94C8-16FB22C264FA}" srcOrd="0" destOrd="0" presId="urn:microsoft.com/office/officeart/2005/8/layout/venn1"/>
    <dgm:cxn modelId="{F8918972-4D1B-41CC-A081-F2C21CF01826}" type="presOf" srcId="{0BA820B4-A720-4000-9982-77C130E66860}" destId="{6FA8BFC9-3119-4AB4-9755-0D718022ED52}" srcOrd="0" destOrd="0" presId="urn:microsoft.com/office/officeart/2005/8/layout/venn1"/>
    <dgm:cxn modelId="{1AE3861D-D767-41A3-8612-6E3B8D590D1A}" type="presOf" srcId="{EDCF4D2E-B085-480E-B2C8-B587FFA0EE83}" destId="{41E39E00-6B8C-4A30-91ED-5542D8EA09F8}" srcOrd="0" destOrd="0" presId="urn:microsoft.com/office/officeart/2005/8/layout/venn1"/>
    <dgm:cxn modelId="{6D2D1D14-8C62-46B5-B361-9F45CB5484EF}" srcId="{3BDFE8A0-186C-4060-9D78-8847DB30B5C0}" destId="{0BA820B4-A720-4000-9982-77C130E66860}" srcOrd="0" destOrd="0" parTransId="{FAE3E421-4183-44B7-B65B-23BE71532961}" sibTransId="{2E0290BE-F6C3-40B9-8F0F-B1B70ACE29A8}"/>
    <dgm:cxn modelId="{61D1A2A3-6072-40CC-8B81-8087A3DB26C1}" srcId="{3BDFE8A0-186C-4060-9D78-8847DB30B5C0}" destId="{A29F8FC8-C024-4F54-BC1F-5D110AEF3F9F}" srcOrd="1" destOrd="0" parTransId="{F27706CC-EC54-475D-97CF-A3A554AE132B}" sibTransId="{A5BFE546-AC05-4F97-9517-FBEFAF9B6B01}"/>
    <dgm:cxn modelId="{C61FD370-8D16-432D-B597-A01B348FFC50}" type="presOf" srcId="{EDCF4D2E-B085-480E-B2C8-B587FFA0EE83}" destId="{9CCB0EE3-7BBE-4720-BB22-39269E931325}" srcOrd="1" destOrd="0" presId="urn:microsoft.com/office/officeart/2005/8/layout/venn1"/>
    <dgm:cxn modelId="{DC971017-631C-4E49-B9DB-6A88F8EA0371}" type="presOf" srcId="{A29F8FC8-C024-4F54-BC1F-5D110AEF3F9F}" destId="{27B68067-C6F1-4F69-87FC-818339291110}" srcOrd="1" destOrd="0" presId="urn:microsoft.com/office/officeart/2005/8/layout/venn1"/>
    <dgm:cxn modelId="{0410718A-E9BB-40FB-8CEA-B350FB90853C}" type="presParOf" srcId="{7A2210BB-BF66-41F7-94C8-16FB22C264FA}" destId="{6FA8BFC9-3119-4AB4-9755-0D718022ED52}" srcOrd="0" destOrd="0" presId="urn:microsoft.com/office/officeart/2005/8/layout/venn1"/>
    <dgm:cxn modelId="{CDBB16DD-E889-468B-B5D3-6F304723FE63}" type="presParOf" srcId="{7A2210BB-BF66-41F7-94C8-16FB22C264FA}" destId="{58C82612-2362-4B86-8A94-7CE6A6124EFD}" srcOrd="1" destOrd="0" presId="urn:microsoft.com/office/officeart/2005/8/layout/venn1"/>
    <dgm:cxn modelId="{D833B323-15EB-414D-BD5E-C46D64698D28}" type="presParOf" srcId="{7A2210BB-BF66-41F7-94C8-16FB22C264FA}" destId="{94CE9C78-621A-45BB-8C8C-D64EC3399A37}" srcOrd="2" destOrd="0" presId="urn:microsoft.com/office/officeart/2005/8/layout/venn1"/>
    <dgm:cxn modelId="{E5AB5AA0-7714-4AC6-A264-6D8666F1337C}" type="presParOf" srcId="{7A2210BB-BF66-41F7-94C8-16FB22C264FA}" destId="{27B68067-C6F1-4F69-87FC-818339291110}" srcOrd="3" destOrd="0" presId="urn:microsoft.com/office/officeart/2005/8/layout/venn1"/>
    <dgm:cxn modelId="{80E74F63-9981-4100-AAD9-39AEBCFC1072}" type="presParOf" srcId="{7A2210BB-BF66-41F7-94C8-16FB22C264FA}" destId="{41E39E00-6B8C-4A30-91ED-5542D8EA09F8}" srcOrd="4" destOrd="0" presId="urn:microsoft.com/office/officeart/2005/8/layout/venn1"/>
    <dgm:cxn modelId="{8DBD710D-FDA6-41EF-9BB6-4F2FB7154E1E}" type="presParOf" srcId="{7A2210BB-BF66-41F7-94C8-16FB22C264FA}" destId="{9CCB0EE3-7BBE-4720-BB22-39269E93132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901D4E-0F03-409F-BCB3-BC9BF34AFF67}" type="doc">
      <dgm:prSet loTypeId="urn:microsoft.com/office/officeart/2005/8/layout/venn1" loCatId="relationship" qsTypeId="urn:microsoft.com/office/officeart/2005/8/quickstyle/simple1" qsCatId="simple" csTypeId="urn:microsoft.com/office/officeart/2005/8/colors/colorful3" csCatId="colorful"/>
      <dgm:spPr/>
      <dgm:t>
        <a:bodyPr/>
        <a:lstStyle/>
        <a:p>
          <a:endParaRPr lang="fr-FR"/>
        </a:p>
      </dgm:t>
    </dgm:pt>
    <dgm:pt modelId="{392CC02E-67FE-4181-B9FC-ED5CEFCC566E}">
      <dgm:prSet/>
      <dgm:spPr/>
      <dgm:t>
        <a:bodyPr/>
        <a:lstStyle/>
        <a:p>
          <a:pPr rtl="0"/>
          <a:r>
            <a:rPr lang="fr-FR">
              <a:latin typeface="Cabin Sketch" panose="020B0503050202020004" pitchFamily="34" charset="0"/>
            </a:rPr>
            <a:t>Feedback clients</a:t>
          </a:r>
        </a:p>
      </dgm:t>
    </dgm:pt>
    <dgm:pt modelId="{E156FA82-FCAD-4CA5-8D2F-2E1E78413817}" type="parTrans" cxnId="{C9FEB1EA-1FAF-49C0-8207-3315AB06B036}">
      <dgm:prSet/>
      <dgm:spPr/>
      <dgm:t>
        <a:bodyPr/>
        <a:lstStyle/>
        <a:p>
          <a:endParaRPr lang="fr-FR">
            <a:latin typeface="Cabin Sketch" panose="020B0503050202020004" pitchFamily="34" charset="0"/>
          </a:endParaRPr>
        </a:p>
      </dgm:t>
    </dgm:pt>
    <dgm:pt modelId="{31B7AF12-FB41-4C3A-A495-FA664B15F66A}" type="sibTrans" cxnId="{C9FEB1EA-1FAF-49C0-8207-3315AB06B036}">
      <dgm:prSet/>
      <dgm:spPr/>
      <dgm:t>
        <a:bodyPr/>
        <a:lstStyle/>
        <a:p>
          <a:endParaRPr lang="fr-FR">
            <a:latin typeface="Cabin Sketch" panose="020B0503050202020004" pitchFamily="34" charset="0"/>
          </a:endParaRPr>
        </a:p>
      </dgm:t>
    </dgm:pt>
    <dgm:pt modelId="{A2ADDAA2-7433-4F85-AB2C-C3543ED9CC62}">
      <dgm:prSet/>
      <dgm:spPr/>
      <dgm:t>
        <a:bodyPr/>
        <a:lstStyle/>
        <a:p>
          <a:pPr rtl="0"/>
          <a:r>
            <a:rPr lang="fr-FR">
              <a:latin typeface="Cabin Sketch" panose="020B0503050202020004" pitchFamily="34" charset="0"/>
            </a:rPr>
            <a:t>Habitudes d’achats</a:t>
          </a:r>
        </a:p>
      </dgm:t>
    </dgm:pt>
    <dgm:pt modelId="{C5BA410F-AA23-414E-8739-604CC5942278}" type="parTrans" cxnId="{31D5BEA6-4C07-484A-A9CC-FCFE6016FFAA}">
      <dgm:prSet/>
      <dgm:spPr/>
      <dgm:t>
        <a:bodyPr/>
        <a:lstStyle/>
        <a:p>
          <a:endParaRPr lang="fr-FR">
            <a:latin typeface="Cabin Sketch" panose="020B0503050202020004" pitchFamily="34" charset="0"/>
          </a:endParaRPr>
        </a:p>
      </dgm:t>
    </dgm:pt>
    <dgm:pt modelId="{CCC76A6A-95CD-4263-99FF-7E32DF81DECA}" type="sibTrans" cxnId="{31D5BEA6-4C07-484A-A9CC-FCFE6016FFAA}">
      <dgm:prSet/>
      <dgm:spPr/>
      <dgm:t>
        <a:bodyPr/>
        <a:lstStyle/>
        <a:p>
          <a:endParaRPr lang="fr-FR">
            <a:latin typeface="Cabin Sketch" panose="020B0503050202020004" pitchFamily="34" charset="0"/>
          </a:endParaRPr>
        </a:p>
      </dgm:t>
    </dgm:pt>
    <dgm:pt modelId="{7FCC9BEC-CCEB-4373-BDDE-42A55EB88226}">
      <dgm:prSet/>
      <dgm:spPr/>
      <dgm:t>
        <a:bodyPr/>
        <a:lstStyle/>
        <a:p>
          <a:pPr rtl="0"/>
          <a:r>
            <a:rPr lang="fr-FR">
              <a:latin typeface="Cabin Sketch" panose="020B0503050202020004" pitchFamily="34" charset="0"/>
            </a:rPr>
            <a:t>Opportunités à saisir</a:t>
          </a:r>
        </a:p>
      </dgm:t>
    </dgm:pt>
    <dgm:pt modelId="{F3F03E66-5BB9-4B9B-A468-CEED3BBD2B7E}" type="parTrans" cxnId="{A1D2F2FE-467A-4587-A290-8BE2FFEE13BF}">
      <dgm:prSet/>
      <dgm:spPr/>
      <dgm:t>
        <a:bodyPr/>
        <a:lstStyle/>
        <a:p>
          <a:endParaRPr lang="fr-FR">
            <a:latin typeface="Cabin Sketch" panose="020B0503050202020004" pitchFamily="34" charset="0"/>
          </a:endParaRPr>
        </a:p>
      </dgm:t>
    </dgm:pt>
    <dgm:pt modelId="{85BDF3A6-F93F-433F-B587-343D862E93AA}" type="sibTrans" cxnId="{A1D2F2FE-467A-4587-A290-8BE2FFEE13BF}">
      <dgm:prSet/>
      <dgm:spPr/>
      <dgm:t>
        <a:bodyPr/>
        <a:lstStyle/>
        <a:p>
          <a:endParaRPr lang="fr-FR">
            <a:latin typeface="Cabin Sketch" panose="020B0503050202020004" pitchFamily="34" charset="0"/>
          </a:endParaRPr>
        </a:p>
      </dgm:t>
    </dgm:pt>
    <dgm:pt modelId="{D01BAC80-5709-48EF-9223-9B30C08C663B}" type="pres">
      <dgm:prSet presAssocID="{7B901D4E-0F03-409F-BCB3-BC9BF34AFF67}" presName="compositeShape" presStyleCnt="0">
        <dgm:presLayoutVars>
          <dgm:chMax val="7"/>
          <dgm:dir/>
          <dgm:resizeHandles val="exact"/>
        </dgm:presLayoutVars>
      </dgm:prSet>
      <dgm:spPr/>
      <dgm:t>
        <a:bodyPr/>
        <a:lstStyle/>
        <a:p>
          <a:endParaRPr lang="fr-FR"/>
        </a:p>
      </dgm:t>
    </dgm:pt>
    <dgm:pt modelId="{C3474E0E-262B-444D-AB76-12E11B128AA4}" type="pres">
      <dgm:prSet presAssocID="{392CC02E-67FE-4181-B9FC-ED5CEFCC566E}" presName="circ1" presStyleLbl="vennNode1" presStyleIdx="0" presStyleCnt="3"/>
      <dgm:spPr/>
      <dgm:t>
        <a:bodyPr/>
        <a:lstStyle/>
        <a:p>
          <a:endParaRPr lang="fr-FR"/>
        </a:p>
      </dgm:t>
    </dgm:pt>
    <dgm:pt modelId="{81AC857C-6D4C-4789-9C88-A4B9916FD902}" type="pres">
      <dgm:prSet presAssocID="{392CC02E-67FE-4181-B9FC-ED5CEFCC566E}" presName="circ1Tx" presStyleLbl="revTx" presStyleIdx="0" presStyleCnt="0">
        <dgm:presLayoutVars>
          <dgm:chMax val="0"/>
          <dgm:chPref val="0"/>
          <dgm:bulletEnabled val="1"/>
        </dgm:presLayoutVars>
      </dgm:prSet>
      <dgm:spPr/>
      <dgm:t>
        <a:bodyPr/>
        <a:lstStyle/>
        <a:p>
          <a:endParaRPr lang="fr-FR"/>
        </a:p>
      </dgm:t>
    </dgm:pt>
    <dgm:pt modelId="{0B08CBD0-C004-4627-94B3-307A1BDF787B}" type="pres">
      <dgm:prSet presAssocID="{A2ADDAA2-7433-4F85-AB2C-C3543ED9CC62}" presName="circ2" presStyleLbl="vennNode1" presStyleIdx="1" presStyleCnt="3"/>
      <dgm:spPr/>
      <dgm:t>
        <a:bodyPr/>
        <a:lstStyle/>
        <a:p>
          <a:endParaRPr lang="fr-FR"/>
        </a:p>
      </dgm:t>
    </dgm:pt>
    <dgm:pt modelId="{ABF2ED1F-C91C-46F2-81BB-511C9F84FED2}" type="pres">
      <dgm:prSet presAssocID="{A2ADDAA2-7433-4F85-AB2C-C3543ED9CC62}" presName="circ2Tx" presStyleLbl="revTx" presStyleIdx="0" presStyleCnt="0">
        <dgm:presLayoutVars>
          <dgm:chMax val="0"/>
          <dgm:chPref val="0"/>
          <dgm:bulletEnabled val="1"/>
        </dgm:presLayoutVars>
      </dgm:prSet>
      <dgm:spPr/>
      <dgm:t>
        <a:bodyPr/>
        <a:lstStyle/>
        <a:p>
          <a:endParaRPr lang="fr-FR"/>
        </a:p>
      </dgm:t>
    </dgm:pt>
    <dgm:pt modelId="{43C94A52-8BE2-469D-90E0-846414D84163}" type="pres">
      <dgm:prSet presAssocID="{7FCC9BEC-CCEB-4373-BDDE-42A55EB88226}" presName="circ3" presStyleLbl="vennNode1" presStyleIdx="2" presStyleCnt="3"/>
      <dgm:spPr/>
      <dgm:t>
        <a:bodyPr/>
        <a:lstStyle/>
        <a:p>
          <a:endParaRPr lang="fr-FR"/>
        </a:p>
      </dgm:t>
    </dgm:pt>
    <dgm:pt modelId="{2A58F56A-2CBE-4386-B1B2-466F2CDCF4D6}" type="pres">
      <dgm:prSet presAssocID="{7FCC9BEC-CCEB-4373-BDDE-42A55EB88226}" presName="circ3Tx" presStyleLbl="revTx" presStyleIdx="0" presStyleCnt="0">
        <dgm:presLayoutVars>
          <dgm:chMax val="0"/>
          <dgm:chPref val="0"/>
          <dgm:bulletEnabled val="1"/>
        </dgm:presLayoutVars>
      </dgm:prSet>
      <dgm:spPr/>
      <dgm:t>
        <a:bodyPr/>
        <a:lstStyle/>
        <a:p>
          <a:endParaRPr lang="fr-FR"/>
        </a:p>
      </dgm:t>
    </dgm:pt>
  </dgm:ptLst>
  <dgm:cxnLst>
    <dgm:cxn modelId="{CB85CA7A-98F0-4787-B9CC-691CAC1EA7E7}" type="presOf" srcId="{392CC02E-67FE-4181-B9FC-ED5CEFCC566E}" destId="{C3474E0E-262B-444D-AB76-12E11B128AA4}" srcOrd="0" destOrd="0" presId="urn:microsoft.com/office/officeart/2005/8/layout/venn1"/>
    <dgm:cxn modelId="{A1D2F2FE-467A-4587-A290-8BE2FFEE13BF}" srcId="{7B901D4E-0F03-409F-BCB3-BC9BF34AFF67}" destId="{7FCC9BEC-CCEB-4373-BDDE-42A55EB88226}" srcOrd="2" destOrd="0" parTransId="{F3F03E66-5BB9-4B9B-A468-CEED3BBD2B7E}" sibTransId="{85BDF3A6-F93F-433F-B587-343D862E93AA}"/>
    <dgm:cxn modelId="{FEDA1E1C-4CB2-4D4D-87D3-DF5B4EED1712}" type="presOf" srcId="{7FCC9BEC-CCEB-4373-BDDE-42A55EB88226}" destId="{2A58F56A-2CBE-4386-B1B2-466F2CDCF4D6}" srcOrd="1" destOrd="0" presId="urn:microsoft.com/office/officeart/2005/8/layout/venn1"/>
    <dgm:cxn modelId="{C9FEB1EA-1FAF-49C0-8207-3315AB06B036}" srcId="{7B901D4E-0F03-409F-BCB3-BC9BF34AFF67}" destId="{392CC02E-67FE-4181-B9FC-ED5CEFCC566E}" srcOrd="0" destOrd="0" parTransId="{E156FA82-FCAD-4CA5-8D2F-2E1E78413817}" sibTransId="{31B7AF12-FB41-4C3A-A495-FA664B15F66A}"/>
    <dgm:cxn modelId="{5F0AC1B5-C27C-41AB-A5C0-3293DCC3222A}" type="presOf" srcId="{7B901D4E-0F03-409F-BCB3-BC9BF34AFF67}" destId="{D01BAC80-5709-48EF-9223-9B30C08C663B}" srcOrd="0" destOrd="0" presId="urn:microsoft.com/office/officeart/2005/8/layout/venn1"/>
    <dgm:cxn modelId="{E1C2652C-535C-49E8-A012-BEBD21BCDF7F}" type="presOf" srcId="{7FCC9BEC-CCEB-4373-BDDE-42A55EB88226}" destId="{43C94A52-8BE2-469D-90E0-846414D84163}" srcOrd="0" destOrd="0" presId="urn:microsoft.com/office/officeart/2005/8/layout/venn1"/>
    <dgm:cxn modelId="{59AD2DB5-49EA-4F8E-935F-AF619BF548D2}" type="presOf" srcId="{A2ADDAA2-7433-4F85-AB2C-C3543ED9CC62}" destId="{0B08CBD0-C004-4627-94B3-307A1BDF787B}" srcOrd="0" destOrd="0" presId="urn:microsoft.com/office/officeart/2005/8/layout/venn1"/>
    <dgm:cxn modelId="{A0FADD40-4498-4237-9C1C-AF2DD99DCF47}" type="presOf" srcId="{392CC02E-67FE-4181-B9FC-ED5CEFCC566E}" destId="{81AC857C-6D4C-4789-9C88-A4B9916FD902}" srcOrd="1" destOrd="0" presId="urn:microsoft.com/office/officeart/2005/8/layout/venn1"/>
    <dgm:cxn modelId="{31D5BEA6-4C07-484A-A9CC-FCFE6016FFAA}" srcId="{7B901D4E-0F03-409F-BCB3-BC9BF34AFF67}" destId="{A2ADDAA2-7433-4F85-AB2C-C3543ED9CC62}" srcOrd="1" destOrd="0" parTransId="{C5BA410F-AA23-414E-8739-604CC5942278}" sibTransId="{CCC76A6A-95CD-4263-99FF-7E32DF81DECA}"/>
    <dgm:cxn modelId="{9BC15BFE-35B2-4359-8DCF-54CF49D9C340}" type="presOf" srcId="{A2ADDAA2-7433-4F85-AB2C-C3543ED9CC62}" destId="{ABF2ED1F-C91C-46F2-81BB-511C9F84FED2}" srcOrd="1" destOrd="0" presId="urn:microsoft.com/office/officeart/2005/8/layout/venn1"/>
    <dgm:cxn modelId="{D8A27E97-5FE1-4B26-9CBF-28988894E46C}" type="presParOf" srcId="{D01BAC80-5709-48EF-9223-9B30C08C663B}" destId="{C3474E0E-262B-444D-AB76-12E11B128AA4}" srcOrd="0" destOrd="0" presId="urn:microsoft.com/office/officeart/2005/8/layout/venn1"/>
    <dgm:cxn modelId="{879E5AA5-6537-43B5-8A3B-5B3E411E8408}" type="presParOf" srcId="{D01BAC80-5709-48EF-9223-9B30C08C663B}" destId="{81AC857C-6D4C-4789-9C88-A4B9916FD902}" srcOrd="1" destOrd="0" presId="urn:microsoft.com/office/officeart/2005/8/layout/venn1"/>
    <dgm:cxn modelId="{8F2FFB1C-4CA9-4495-BCC1-747D2BFFC77D}" type="presParOf" srcId="{D01BAC80-5709-48EF-9223-9B30C08C663B}" destId="{0B08CBD0-C004-4627-94B3-307A1BDF787B}" srcOrd="2" destOrd="0" presId="urn:microsoft.com/office/officeart/2005/8/layout/venn1"/>
    <dgm:cxn modelId="{F4C5B469-C9AA-4C8D-B245-12D770A2B8F0}" type="presParOf" srcId="{D01BAC80-5709-48EF-9223-9B30C08C663B}" destId="{ABF2ED1F-C91C-46F2-81BB-511C9F84FED2}" srcOrd="3" destOrd="0" presId="urn:microsoft.com/office/officeart/2005/8/layout/venn1"/>
    <dgm:cxn modelId="{801E94E0-7A0D-4041-A556-ABDC2561E84D}" type="presParOf" srcId="{D01BAC80-5709-48EF-9223-9B30C08C663B}" destId="{43C94A52-8BE2-469D-90E0-846414D84163}" srcOrd="4" destOrd="0" presId="urn:microsoft.com/office/officeart/2005/8/layout/venn1"/>
    <dgm:cxn modelId="{AB34766B-E8AE-4C18-80B2-08B3E4F9A90D}" type="presParOf" srcId="{D01BAC80-5709-48EF-9223-9B30C08C663B}" destId="{2A58F56A-2CBE-4386-B1B2-466F2CDCF4D6}"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31A327-D7DB-4714-B2B4-C5BE0A640CA0}"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fr-FR"/>
        </a:p>
      </dgm:t>
    </dgm:pt>
    <dgm:pt modelId="{829CE379-5A7E-465B-9571-99A4477A0177}">
      <dgm:prSet phldrT="[Texte]" custT="1"/>
      <dgm:spPr/>
      <dgm:t>
        <a:bodyPr/>
        <a:lstStyle/>
        <a:p>
          <a:r>
            <a:rPr lang="fr-FR" sz="2000" b="1" dirty="0" smtClean="0"/>
            <a:t>Visibilité</a:t>
          </a:r>
          <a:endParaRPr lang="fr-FR" sz="2000" b="1" dirty="0"/>
        </a:p>
      </dgm:t>
    </dgm:pt>
    <dgm:pt modelId="{B09F33F6-83E6-454B-8A6F-B945BB29BEB9}" type="parTrans" cxnId="{FE94C489-A4B7-4759-9614-13132616148B}">
      <dgm:prSet/>
      <dgm:spPr/>
      <dgm:t>
        <a:bodyPr/>
        <a:lstStyle/>
        <a:p>
          <a:endParaRPr lang="fr-FR" sz="2400" b="1"/>
        </a:p>
      </dgm:t>
    </dgm:pt>
    <dgm:pt modelId="{98780DA0-7877-4BEB-8ED4-9274E8600244}" type="sibTrans" cxnId="{FE94C489-A4B7-4759-9614-13132616148B}">
      <dgm:prSet/>
      <dgm:spPr/>
      <dgm:t>
        <a:bodyPr/>
        <a:lstStyle/>
        <a:p>
          <a:endParaRPr lang="fr-FR" sz="2400" b="1"/>
        </a:p>
      </dgm:t>
    </dgm:pt>
    <dgm:pt modelId="{7692FF5A-6BB8-48E9-A437-504A0D2E4D67}">
      <dgm:prSet phldrT="[Texte]" custT="1"/>
      <dgm:spPr/>
      <dgm:t>
        <a:bodyPr/>
        <a:lstStyle/>
        <a:p>
          <a:r>
            <a:rPr lang="fr-FR" sz="2000" b="1" dirty="0" smtClean="0"/>
            <a:t>Call to action</a:t>
          </a:r>
          <a:endParaRPr lang="fr-FR" sz="2000" b="1" dirty="0"/>
        </a:p>
      </dgm:t>
    </dgm:pt>
    <dgm:pt modelId="{2F5EA184-FDE7-46EC-A2D9-B06849BF508B}" type="parTrans" cxnId="{7AF0A2C1-52E4-407A-ABBF-CC891FE9E0B3}">
      <dgm:prSet/>
      <dgm:spPr/>
      <dgm:t>
        <a:bodyPr/>
        <a:lstStyle/>
        <a:p>
          <a:endParaRPr lang="fr-FR" sz="2400" b="1"/>
        </a:p>
      </dgm:t>
    </dgm:pt>
    <dgm:pt modelId="{76E80D3A-7679-4DDB-A905-807F23CA7B7E}" type="sibTrans" cxnId="{7AF0A2C1-52E4-407A-ABBF-CC891FE9E0B3}">
      <dgm:prSet/>
      <dgm:spPr/>
      <dgm:t>
        <a:bodyPr/>
        <a:lstStyle/>
        <a:p>
          <a:endParaRPr lang="fr-FR" sz="2400" b="1"/>
        </a:p>
      </dgm:t>
    </dgm:pt>
    <dgm:pt modelId="{2CD60AB4-A874-4639-90D7-EB9A5980B132}" type="pres">
      <dgm:prSet presAssocID="{9B31A327-D7DB-4714-B2B4-C5BE0A640CA0}" presName="Name0" presStyleCnt="0">
        <dgm:presLayoutVars>
          <dgm:chMax val="7"/>
          <dgm:chPref val="7"/>
          <dgm:dir/>
          <dgm:animLvl val="lvl"/>
        </dgm:presLayoutVars>
      </dgm:prSet>
      <dgm:spPr/>
      <dgm:t>
        <a:bodyPr/>
        <a:lstStyle/>
        <a:p>
          <a:endParaRPr lang="fr-FR"/>
        </a:p>
      </dgm:t>
    </dgm:pt>
    <dgm:pt modelId="{F731069C-1AEE-43FA-92CD-278EEC337C85}" type="pres">
      <dgm:prSet presAssocID="{829CE379-5A7E-465B-9571-99A4477A0177}" presName="Accent1" presStyleCnt="0"/>
      <dgm:spPr/>
    </dgm:pt>
    <dgm:pt modelId="{3C35331F-5641-4DCD-9B27-478166628DB8}" type="pres">
      <dgm:prSet presAssocID="{829CE379-5A7E-465B-9571-99A4477A0177}" presName="Accent" presStyleLbl="node1" presStyleIdx="0" presStyleCnt="2"/>
      <dgm:spPr/>
    </dgm:pt>
    <dgm:pt modelId="{8C4F192B-92A4-4DB2-A7C1-E88FE7524A10}" type="pres">
      <dgm:prSet presAssocID="{829CE379-5A7E-465B-9571-99A4477A0177}" presName="Parent1" presStyleLbl="revTx" presStyleIdx="0" presStyleCnt="2">
        <dgm:presLayoutVars>
          <dgm:chMax val="1"/>
          <dgm:chPref val="1"/>
          <dgm:bulletEnabled val="1"/>
        </dgm:presLayoutVars>
      </dgm:prSet>
      <dgm:spPr/>
      <dgm:t>
        <a:bodyPr/>
        <a:lstStyle/>
        <a:p>
          <a:endParaRPr lang="fr-FR"/>
        </a:p>
      </dgm:t>
    </dgm:pt>
    <dgm:pt modelId="{BD738948-E126-4DF2-A107-1BBC9B8A6AD5}" type="pres">
      <dgm:prSet presAssocID="{7692FF5A-6BB8-48E9-A437-504A0D2E4D67}" presName="Accent2" presStyleCnt="0"/>
      <dgm:spPr/>
    </dgm:pt>
    <dgm:pt modelId="{B74C95BC-05B5-49FC-BFAF-2F584F00B52E}" type="pres">
      <dgm:prSet presAssocID="{7692FF5A-6BB8-48E9-A437-504A0D2E4D67}" presName="Accent" presStyleLbl="node1" presStyleIdx="1" presStyleCnt="2"/>
      <dgm:spPr/>
    </dgm:pt>
    <dgm:pt modelId="{1CFBBF15-AD70-4D28-8A50-F9D4DEABAD2A}" type="pres">
      <dgm:prSet presAssocID="{7692FF5A-6BB8-48E9-A437-504A0D2E4D67}" presName="Parent2" presStyleLbl="revTx" presStyleIdx="1" presStyleCnt="2">
        <dgm:presLayoutVars>
          <dgm:chMax val="1"/>
          <dgm:chPref val="1"/>
          <dgm:bulletEnabled val="1"/>
        </dgm:presLayoutVars>
      </dgm:prSet>
      <dgm:spPr/>
      <dgm:t>
        <a:bodyPr/>
        <a:lstStyle/>
        <a:p>
          <a:endParaRPr lang="fr-FR"/>
        </a:p>
      </dgm:t>
    </dgm:pt>
  </dgm:ptLst>
  <dgm:cxnLst>
    <dgm:cxn modelId="{1F968D3E-E0BA-4558-BC4F-2074DB10C8CC}" type="presOf" srcId="{9B31A327-D7DB-4714-B2B4-C5BE0A640CA0}" destId="{2CD60AB4-A874-4639-90D7-EB9A5980B132}" srcOrd="0" destOrd="0" presId="urn:microsoft.com/office/officeart/2009/layout/CircleArrowProcess"/>
    <dgm:cxn modelId="{FE94C489-A4B7-4759-9614-13132616148B}" srcId="{9B31A327-D7DB-4714-B2B4-C5BE0A640CA0}" destId="{829CE379-5A7E-465B-9571-99A4477A0177}" srcOrd="0" destOrd="0" parTransId="{B09F33F6-83E6-454B-8A6F-B945BB29BEB9}" sibTransId="{98780DA0-7877-4BEB-8ED4-9274E8600244}"/>
    <dgm:cxn modelId="{F33201ED-7F2B-4927-A378-92A571313D35}" type="presOf" srcId="{829CE379-5A7E-465B-9571-99A4477A0177}" destId="{8C4F192B-92A4-4DB2-A7C1-E88FE7524A10}" srcOrd="0" destOrd="0" presId="urn:microsoft.com/office/officeart/2009/layout/CircleArrowProcess"/>
    <dgm:cxn modelId="{7AF0A2C1-52E4-407A-ABBF-CC891FE9E0B3}" srcId="{9B31A327-D7DB-4714-B2B4-C5BE0A640CA0}" destId="{7692FF5A-6BB8-48E9-A437-504A0D2E4D67}" srcOrd="1" destOrd="0" parTransId="{2F5EA184-FDE7-46EC-A2D9-B06849BF508B}" sibTransId="{76E80D3A-7679-4DDB-A905-807F23CA7B7E}"/>
    <dgm:cxn modelId="{3E867AA1-3B22-4F6A-9782-0049ACAD0594}" type="presOf" srcId="{7692FF5A-6BB8-48E9-A437-504A0D2E4D67}" destId="{1CFBBF15-AD70-4D28-8A50-F9D4DEABAD2A}" srcOrd="0" destOrd="0" presId="urn:microsoft.com/office/officeart/2009/layout/CircleArrowProcess"/>
    <dgm:cxn modelId="{417FB7F3-A7EB-4390-9763-52628ED84C68}" type="presParOf" srcId="{2CD60AB4-A874-4639-90D7-EB9A5980B132}" destId="{F731069C-1AEE-43FA-92CD-278EEC337C85}" srcOrd="0" destOrd="0" presId="urn:microsoft.com/office/officeart/2009/layout/CircleArrowProcess"/>
    <dgm:cxn modelId="{1B743F4C-1917-49F2-A239-9E98D45F9583}" type="presParOf" srcId="{F731069C-1AEE-43FA-92CD-278EEC337C85}" destId="{3C35331F-5641-4DCD-9B27-478166628DB8}" srcOrd="0" destOrd="0" presId="urn:microsoft.com/office/officeart/2009/layout/CircleArrowProcess"/>
    <dgm:cxn modelId="{63EFDFC6-5483-40BB-BE6F-DBA8448DEB45}" type="presParOf" srcId="{2CD60AB4-A874-4639-90D7-EB9A5980B132}" destId="{8C4F192B-92A4-4DB2-A7C1-E88FE7524A10}" srcOrd="1" destOrd="0" presId="urn:microsoft.com/office/officeart/2009/layout/CircleArrowProcess"/>
    <dgm:cxn modelId="{F6A3A66C-515E-4EE4-8173-C34CD25E533F}" type="presParOf" srcId="{2CD60AB4-A874-4639-90D7-EB9A5980B132}" destId="{BD738948-E126-4DF2-A107-1BBC9B8A6AD5}" srcOrd="2" destOrd="0" presId="urn:microsoft.com/office/officeart/2009/layout/CircleArrowProcess"/>
    <dgm:cxn modelId="{D754626B-6DAE-4A81-9463-6DE3E2A509FF}" type="presParOf" srcId="{BD738948-E126-4DF2-A107-1BBC9B8A6AD5}" destId="{B74C95BC-05B5-49FC-BFAF-2F584F00B52E}" srcOrd="0" destOrd="0" presId="urn:microsoft.com/office/officeart/2009/layout/CircleArrowProcess"/>
    <dgm:cxn modelId="{1B7B8B69-6C68-4BEE-AED3-B9F3C029E728}" type="presParOf" srcId="{2CD60AB4-A874-4639-90D7-EB9A5980B132}" destId="{1CFBBF15-AD70-4D28-8A50-F9D4DEABAD2A}"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71C0C4-086F-49B5-9251-5EEF7A250FFC}" type="doc">
      <dgm:prSet loTypeId="urn:microsoft.com/office/officeart/2009/3/layout/RandomtoResultProcess" loCatId="process" qsTypeId="urn:microsoft.com/office/officeart/2005/8/quickstyle/simple1" qsCatId="simple" csTypeId="urn:microsoft.com/office/officeart/2005/8/colors/colorful3" csCatId="colorful" phldr="1"/>
      <dgm:spPr/>
      <dgm:t>
        <a:bodyPr/>
        <a:lstStyle/>
        <a:p>
          <a:endParaRPr lang="fr-FR"/>
        </a:p>
      </dgm:t>
    </dgm:pt>
    <dgm:pt modelId="{07B459DF-BB81-4B35-9496-E3CDD81AF96C}">
      <dgm:prSet/>
      <dgm:spPr/>
      <dgm:t>
        <a:bodyPr/>
        <a:lstStyle/>
        <a:p>
          <a:r>
            <a:rPr lang="fr-FR" dirty="0" smtClean="0">
              <a:latin typeface="Tw Cen MT" panose="020B0602020104020603" pitchFamily="34" charset="0"/>
            </a:rPr>
            <a:t>Marketing Co-</a:t>
          </a:r>
          <a:r>
            <a:rPr lang="fr-FR" dirty="0" err="1" smtClean="0">
              <a:latin typeface="Tw Cen MT" panose="020B0602020104020603" pitchFamily="34" charset="0"/>
            </a:rPr>
            <a:t>branding</a:t>
          </a:r>
          <a:endParaRPr lang="fr-FR" dirty="0">
            <a:latin typeface="Tw Cen MT" panose="020B0602020104020603" pitchFamily="34" charset="0"/>
          </a:endParaRPr>
        </a:p>
      </dgm:t>
    </dgm:pt>
    <dgm:pt modelId="{36617ED3-9190-4AE1-B6FC-0411BEA40C3C}" type="parTrans" cxnId="{63C57642-4799-4D27-9C56-5216D4730D54}">
      <dgm:prSet/>
      <dgm:spPr/>
      <dgm:t>
        <a:bodyPr/>
        <a:lstStyle/>
        <a:p>
          <a:endParaRPr lang="fr-FR">
            <a:latin typeface="Tw Cen MT" panose="020B0602020104020603" pitchFamily="34" charset="0"/>
          </a:endParaRPr>
        </a:p>
      </dgm:t>
    </dgm:pt>
    <dgm:pt modelId="{2BF657C6-14B9-4516-BA7C-EF4FD585450E}" type="sibTrans" cxnId="{63C57642-4799-4D27-9C56-5216D4730D54}">
      <dgm:prSet/>
      <dgm:spPr/>
      <dgm:t>
        <a:bodyPr/>
        <a:lstStyle/>
        <a:p>
          <a:endParaRPr lang="fr-FR">
            <a:latin typeface="Tw Cen MT" panose="020B0602020104020603" pitchFamily="34" charset="0"/>
          </a:endParaRPr>
        </a:p>
      </dgm:t>
    </dgm:pt>
    <dgm:pt modelId="{1E61B322-D834-43F0-B8A3-C6BD5AE4C1C3}">
      <dgm:prSet/>
      <dgm:spPr/>
      <dgm:t>
        <a:bodyPr/>
        <a:lstStyle/>
        <a:p>
          <a:r>
            <a:rPr lang="fr-FR" dirty="0" smtClean="0">
              <a:latin typeface="Tw Cen MT" panose="020B0602020104020603" pitchFamily="34" charset="0"/>
            </a:rPr>
            <a:t>Offres groupées</a:t>
          </a:r>
          <a:endParaRPr lang="fr-FR" dirty="0">
            <a:latin typeface="Tw Cen MT" panose="020B0602020104020603" pitchFamily="34" charset="0"/>
          </a:endParaRPr>
        </a:p>
      </dgm:t>
    </dgm:pt>
    <dgm:pt modelId="{811E13A6-F821-4A26-803E-9949577B39DB}" type="parTrans" cxnId="{194F295D-0526-4390-8C5B-78FCA1CE8120}">
      <dgm:prSet/>
      <dgm:spPr/>
      <dgm:t>
        <a:bodyPr/>
        <a:lstStyle/>
        <a:p>
          <a:endParaRPr lang="fr-FR">
            <a:latin typeface="Tw Cen MT" panose="020B0602020104020603" pitchFamily="34" charset="0"/>
          </a:endParaRPr>
        </a:p>
      </dgm:t>
    </dgm:pt>
    <dgm:pt modelId="{748F9BC2-4B8D-45E6-958E-B37F330AB23B}" type="sibTrans" cxnId="{194F295D-0526-4390-8C5B-78FCA1CE8120}">
      <dgm:prSet/>
      <dgm:spPr/>
      <dgm:t>
        <a:bodyPr/>
        <a:lstStyle/>
        <a:p>
          <a:endParaRPr lang="fr-FR">
            <a:latin typeface="Tw Cen MT" panose="020B0602020104020603" pitchFamily="34" charset="0"/>
          </a:endParaRPr>
        </a:p>
      </dgm:t>
    </dgm:pt>
    <dgm:pt modelId="{EC3F55AD-7791-49A3-8F15-0811A0C550D1}" type="pres">
      <dgm:prSet presAssocID="{C771C0C4-086F-49B5-9251-5EEF7A250FFC}" presName="Name0" presStyleCnt="0">
        <dgm:presLayoutVars>
          <dgm:dir/>
          <dgm:animOne val="branch"/>
          <dgm:animLvl val="lvl"/>
        </dgm:presLayoutVars>
      </dgm:prSet>
      <dgm:spPr/>
      <dgm:t>
        <a:bodyPr/>
        <a:lstStyle/>
        <a:p>
          <a:endParaRPr lang="fr-FR"/>
        </a:p>
      </dgm:t>
    </dgm:pt>
    <dgm:pt modelId="{F340D77C-22E1-46D1-9503-69C21A693F6F}" type="pres">
      <dgm:prSet presAssocID="{07B459DF-BB81-4B35-9496-E3CDD81AF96C}" presName="chaos" presStyleCnt="0"/>
      <dgm:spPr/>
    </dgm:pt>
    <dgm:pt modelId="{907B4D99-6F2F-4AE3-B6BF-B9FA4A2115D5}" type="pres">
      <dgm:prSet presAssocID="{07B459DF-BB81-4B35-9496-E3CDD81AF96C}" presName="parTx1" presStyleLbl="revTx" presStyleIdx="0" presStyleCnt="1"/>
      <dgm:spPr/>
      <dgm:t>
        <a:bodyPr/>
        <a:lstStyle/>
        <a:p>
          <a:endParaRPr lang="fr-FR"/>
        </a:p>
      </dgm:t>
    </dgm:pt>
    <dgm:pt modelId="{3A11BBDC-A8AE-4F3B-9368-CBF2CB547F89}" type="pres">
      <dgm:prSet presAssocID="{07B459DF-BB81-4B35-9496-E3CDD81AF96C}" presName="c1" presStyleLbl="node1" presStyleIdx="0" presStyleCnt="19"/>
      <dgm:spPr/>
    </dgm:pt>
    <dgm:pt modelId="{380C9961-8C07-413C-B431-E5DA52C7939B}" type="pres">
      <dgm:prSet presAssocID="{07B459DF-BB81-4B35-9496-E3CDD81AF96C}" presName="c2" presStyleLbl="node1" presStyleIdx="1" presStyleCnt="19"/>
      <dgm:spPr/>
    </dgm:pt>
    <dgm:pt modelId="{679BB77C-A3D5-4FBC-A102-0152C57BEF95}" type="pres">
      <dgm:prSet presAssocID="{07B459DF-BB81-4B35-9496-E3CDD81AF96C}" presName="c3" presStyleLbl="node1" presStyleIdx="2" presStyleCnt="19"/>
      <dgm:spPr/>
    </dgm:pt>
    <dgm:pt modelId="{971D97DD-B731-43D7-A645-B23A43F4FAD0}" type="pres">
      <dgm:prSet presAssocID="{07B459DF-BB81-4B35-9496-E3CDD81AF96C}" presName="c4" presStyleLbl="node1" presStyleIdx="3" presStyleCnt="19"/>
      <dgm:spPr/>
    </dgm:pt>
    <dgm:pt modelId="{4B7BCAC1-5970-43EF-ADB1-A8851656C0AF}" type="pres">
      <dgm:prSet presAssocID="{07B459DF-BB81-4B35-9496-E3CDD81AF96C}" presName="c5" presStyleLbl="node1" presStyleIdx="4" presStyleCnt="19"/>
      <dgm:spPr/>
    </dgm:pt>
    <dgm:pt modelId="{41930B05-4A62-49B6-8F9F-505DE2B8879D}" type="pres">
      <dgm:prSet presAssocID="{07B459DF-BB81-4B35-9496-E3CDD81AF96C}" presName="c6" presStyleLbl="node1" presStyleIdx="5" presStyleCnt="19"/>
      <dgm:spPr/>
    </dgm:pt>
    <dgm:pt modelId="{C2AEA3C6-D6AB-4186-AF92-0BA9655E56D4}" type="pres">
      <dgm:prSet presAssocID="{07B459DF-BB81-4B35-9496-E3CDD81AF96C}" presName="c7" presStyleLbl="node1" presStyleIdx="6" presStyleCnt="19"/>
      <dgm:spPr/>
    </dgm:pt>
    <dgm:pt modelId="{E1EC7186-ACF1-43C1-8C4F-4832AFBE0D75}" type="pres">
      <dgm:prSet presAssocID="{07B459DF-BB81-4B35-9496-E3CDD81AF96C}" presName="c8" presStyleLbl="node1" presStyleIdx="7" presStyleCnt="19"/>
      <dgm:spPr/>
    </dgm:pt>
    <dgm:pt modelId="{30354520-75DE-41BA-BF74-F2D9E02DA412}" type="pres">
      <dgm:prSet presAssocID="{07B459DF-BB81-4B35-9496-E3CDD81AF96C}" presName="c9" presStyleLbl="node1" presStyleIdx="8" presStyleCnt="19"/>
      <dgm:spPr/>
    </dgm:pt>
    <dgm:pt modelId="{27D41789-32CC-4DA4-8724-54FBAA5B0130}" type="pres">
      <dgm:prSet presAssocID="{07B459DF-BB81-4B35-9496-E3CDD81AF96C}" presName="c10" presStyleLbl="node1" presStyleIdx="9" presStyleCnt="19"/>
      <dgm:spPr/>
    </dgm:pt>
    <dgm:pt modelId="{78F542DD-DDA8-4C56-97AD-C3FC403452AE}" type="pres">
      <dgm:prSet presAssocID="{07B459DF-BB81-4B35-9496-E3CDD81AF96C}" presName="c11" presStyleLbl="node1" presStyleIdx="10" presStyleCnt="19"/>
      <dgm:spPr/>
    </dgm:pt>
    <dgm:pt modelId="{72A20577-1246-4403-8938-446048FE531B}" type="pres">
      <dgm:prSet presAssocID="{07B459DF-BB81-4B35-9496-E3CDD81AF96C}" presName="c12" presStyleLbl="node1" presStyleIdx="11" presStyleCnt="19"/>
      <dgm:spPr/>
    </dgm:pt>
    <dgm:pt modelId="{F3784E0F-4682-4391-9B90-AD7387C120C8}" type="pres">
      <dgm:prSet presAssocID="{07B459DF-BB81-4B35-9496-E3CDD81AF96C}" presName="c13" presStyleLbl="node1" presStyleIdx="12" presStyleCnt="19"/>
      <dgm:spPr/>
    </dgm:pt>
    <dgm:pt modelId="{E38E5A86-53BF-4D23-90EC-1564A5730D66}" type="pres">
      <dgm:prSet presAssocID="{07B459DF-BB81-4B35-9496-E3CDD81AF96C}" presName="c14" presStyleLbl="node1" presStyleIdx="13" presStyleCnt="19"/>
      <dgm:spPr/>
    </dgm:pt>
    <dgm:pt modelId="{776B94A2-2587-4354-8C8C-1E9781D69C05}" type="pres">
      <dgm:prSet presAssocID="{07B459DF-BB81-4B35-9496-E3CDD81AF96C}" presName="c15" presStyleLbl="node1" presStyleIdx="14" presStyleCnt="19"/>
      <dgm:spPr/>
    </dgm:pt>
    <dgm:pt modelId="{7CA084EB-772C-4985-AF57-74B06EFBC1B8}" type="pres">
      <dgm:prSet presAssocID="{07B459DF-BB81-4B35-9496-E3CDD81AF96C}" presName="c16" presStyleLbl="node1" presStyleIdx="15" presStyleCnt="19"/>
      <dgm:spPr/>
    </dgm:pt>
    <dgm:pt modelId="{4F954084-2719-4B73-9171-601F1F1221FC}" type="pres">
      <dgm:prSet presAssocID="{07B459DF-BB81-4B35-9496-E3CDD81AF96C}" presName="c17" presStyleLbl="node1" presStyleIdx="16" presStyleCnt="19"/>
      <dgm:spPr/>
    </dgm:pt>
    <dgm:pt modelId="{3042773B-FC46-4163-BD83-0BC54A96F450}" type="pres">
      <dgm:prSet presAssocID="{07B459DF-BB81-4B35-9496-E3CDD81AF96C}" presName="c18" presStyleLbl="node1" presStyleIdx="17" presStyleCnt="19"/>
      <dgm:spPr/>
    </dgm:pt>
    <dgm:pt modelId="{14EFF942-9C32-4A57-A018-6C19EF1EDCDD}" type="pres">
      <dgm:prSet presAssocID="{2BF657C6-14B9-4516-BA7C-EF4FD585450E}" presName="chevronComposite1" presStyleCnt="0"/>
      <dgm:spPr/>
    </dgm:pt>
    <dgm:pt modelId="{798C6769-2B60-4514-B91B-B648EE7B0A73}" type="pres">
      <dgm:prSet presAssocID="{2BF657C6-14B9-4516-BA7C-EF4FD585450E}" presName="chevron1" presStyleLbl="sibTrans2D1" presStyleIdx="0" presStyleCnt="2"/>
      <dgm:spPr/>
    </dgm:pt>
    <dgm:pt modelId="{22B0CB3E-EE52-48B4-9460-3726ED49618A}" type="pres">
      <dgm:prSet presAssocID="{2BF657C6-14B9-4516-BA7C-EF4FD585450E}" presName="spChevron1" presStyleCnt="0"/>
      <dgm:spPr/>
    </dgm:pt>
    <dgm:pt modelId="{C8265C1D-A734-4791-ACAD-1964C2EDEE59}" type="pres">
      <dgm:prSet presAssocID="{2BF657C6-14B9-4516-BA7C-EF4FD585450E}" presName="overlap" presStyleCnt="0"/>
      <dgm:spPr/>
    </dgm:pt>
    <dgm:pt modelId="{0BE2F33D-B059-4C2D-AD96-4CDCD6DB9AC4}" type="pres">
      <dgm:prSet presAssocID="{2BF657C6-14B9-4516-BA7C-EF4FD585450E}" presName="chevronComposite2" presStyleCnt="0"/>
      <dgm:spPr/>
    </dgm:pt>
    <dgm:pt modelId="{ABEA54B6-C244-423C-8B28-45FC60565701}" type="pres">
      <dgm:prSet presAssocID="{2BF657C6-14B9-4516-BA7C-EF4FD585450E}" presName="chevron2" presStyleLbl="sibTrans2D1" presStyleIdx="1" presStyleCnt="2"/>
      <dgm:spPr/>
    </dgm:pt>
    <dgm:pt modelId="{FC30065A-EFE5-4693-A9A5-170CBC491CA0}" type="pres">
      <dgm:prSet presAssocID="{2BF657C6-14B9-4516-BA7C-EF4FD585450E}" presName="spChevron2" presStyleCnt="0"/>
      <dgm:spPr/>
    </dgm:pt>
    <dgm:pt modelId="{1A40B6D8-F922-4FAB-A46E-BAD2325C0692}" type="pres">
      <dgm:prSet presAssocID="{1E61B322-D834-43F0-B8A3-C6BD5AE4C1C3}" presName="last" presStyleCnt="0"/>
      <dgm:spPr/>
    </dgm:pt>
    <dgm:pt modelId="{C9229CFD-D19D-43BA-AC55-3028BCF769CD}" type="pres">
      <dgm:prSet presAssocID="{1E61B322-D834-43F0-B8A3-C6BD5AE4C1C3}" presName="circleTx" presStyleLbl="node1" presStyleIdx="18" presStyleCnt="19"/>
      <dgm:spPr/>
      <dgm:t>
        <a:bodyPr/>
        <a:lstStyle/>
        <a:p>
          <a:endParaRPr lang="fr-FR"/>
        </a:p>
      </dgm:t>
    </dgm:pt>
    <dgm:pt modelId="{5FFD02A6-0896-4C41-A04A-704274998424}" type="pres">
      <dgm:prSet presAssocID="{1E61B322-D834-43F0-B8A3-C6BD5AE4C1C3}" presName="spN" presStyleCnt="0"/>
      <dgm:spPr/>
    </dgm:pt>
  </dgm:ptLst>
  <dgm:cxnLst>
    <dgm:cxn modelId="{B8B4CB3B-3D7E-49C8-8D41-A1AEC5835282}" type="presOf" srcId="{07B459DF-BB81-4B35-9496-E3CDD81AF96C}" destId="{907B4D99-6F2F-4AE3-B6BF-B9FA4A2115D5}" srcOrd="0" destOrd="0" presId="urn:microsoft.com/office/officeart/2009/3/layout/RandomtoResultProcess"/>
    <dgm:cxn modelId="{6A2C3294-AEBF-4B49-B37D-BA9F969E256E}" type="presOf" srcId="{C771C0C4-086F-49B5-9251-5EEF7A250FFC}" destId="{EC3F55AD-7791-49A3-8F15-0811A0C550D1}" srcOrd="0" destOrd="0" presId="urn:microsoft.com/office/officeart/2009/3/layout/RandomtoResultProcess"/>
    <dgm:cxn modelId="{D3C4B3E0-8FAD-4C88-8124-209B285D0E8F}" type="presOf" srcId="{1E61B322-D834-43F0-B8A3-C6BD5AE4C1C3}" destId="{C9229CFD-D19D-43BA-AC55-3028BCF769CD}" srcOrd="0" destOrd="0" presId="urn:microsoft.com/office/officeart/2009/3/layout/RandomtoResultProcess"/>
    <dgm:cxn modelId="{63C57642-4799-4D27-9C56-5216D4730D54}" srcId="{C771C0C4-086F-49B5-9251-5EEF7A250FFC}" destId="{07B459DF-BB81-4B35-9496-E3CDD81AF96C}" srcOrd="0" destOrd="0" parTransId="{36617ED3-9190-4AE1-B6FC-0411BEA40C3C}" sibTransId="{2BF657C6-14B9-4516-BA7C-EF4FD585450E}"/>
    <dgm:cxn modelId="{194F295D-0526-4390-8C5B-78FCA1CE8120}" srcId="{C771C0C4-086F-49B5-9251-5EEF7A250FFC}" destId="{1E61B322-D834-43F0-B8A3-C6BD5AE4C1C3}" srcOrd="1" destOrd="0" parTransId="{811E13A6-F821-4A26-803E-9949577B39DB}" sibTransId="{748F9BC2-4B8D-45E6-958E-B37F330AB23B}"/>
    <dgm:cxn modelId="{130ACCC8-8F48-486B-8CAE-709EADB79C65}" type="presParOf" srcId="{EC3F55AD-7791-49A3-8F15-0811A0C550D1}" destId="{F340D77C-22E1-46D1-9503-69C21A693F6F}" srcOrd="0" destOrd="0" presId="urn:microsoft.com/office/officeart/2009/3/layout/RandomtoResultProcess"/>
    <dgm:cxn modelId="{7C22BA8A-F7DA-424E-A4D0-90C2E65DF993}" type="presParOf" srcId="{F340D77C-22E1-46D1-9503-69C21A693F6F}" destId="{907B4D99-6F2F-4AE3-B6BF-B9FA4A2115D5}" srcOrd="0" destOrd="0" presId="urn:microsoft.com/office/officeart/2009/3/layout/RandomtoResultProcess"/>
    <dgm:cxn modelId="{2EAC86D3-DC79-4591-AF04-B19BADEA0A8C}" type="presParOf" srcId="{F340D77C-22E1-46D1-9503-69C21A693F6F}" destId="{3A11BBDC-A8AE-4F3B-9368-CBF2CB547F89}" srcOrd="1" destOrd="0" presId="urn:microsoft.com/office/officeart/2009/3/layout/RandomtoResultProcess"/>
    <dgm:cxn modelId="{B897DDA7-42D3-47CE-8421-C13BAC1420CC}" type="presParOf" srcId="{F340D77C-22E1-46D1-9503-69C21A693F6F}" destId="{380C9961-8C07-413C-B431-E5DA52C7939B}" srcOrd="2" destOrd="0" presId="urn:microsoft.com/office/officeart/2009/3/layout/RandomtoResultProcess"/>
    <dgm:cxn modelId="{12F160AE-89FD-4938-AC3C-96B9D10152DA}" type="presParOf" srcId="{F340D77C-22E1-46D1-9503-69C21A693F6F}" destId="{679BB77C-A3D5-4FBC-A102-0152C57BEF95}" srcOrd="3" destOrd="0" presId="urn:microsoft.com/office/officeart/2009/3/layout/RandomtoResultProcess"/>
    <dgm:cxn modelId="{02EAF3CA-998D-4BB8-A5E2-AE4A238320A2}" type="presParOf" srcId="{F340D77C-22E1-46D1-9503-69C21A693F6F}" destId="{971D97DD-B731-43D7-A645-B23A43F4FAD0}" srcOrd="4" destOrd="0" presId="urn:microsoft.com/office/officeart/2009/3/layout/RandomtoResultProcess"/>
    <dgm:cxn modelId="{44C16244-68E5-4D79-9E1B-A26EF286CB1D}" type="presParOf" srcId="{F340D77C-22E1-46D1-9503-69C21A693F6F}" destId="{4B7BCAC1-5970-43EF-ADB1-A8851656C0AF}" srcOrd="5" destOrd="0" presId="urn:microsoft.com/office/officeart/2009/3/layout/RandomtoResultProcess"/>
    <dgm:cxn modelId="{5949B74D-A6DF-440B-B078-866B04142E1B}" type="presParOf" srcId="{F340D77C-22E1-46D1-9503-69C21A693F6F}" destId="{41930B05-4A62-49B6-8F9F-505DE2B8879D}" srcOrd="6" destOrd="0" presId="urn:microsoft.com/office/officeart/2009/3/layout/RandomtoResultProcess"/>
    <dgm:cxn modelId="{EDBE247F-B07F-44D8-A9E6-F3184FA3E330}" type="presParOf" srcId="{F340D77C-22E1-46D1-9503-69C21A693F6F}" destId="{C2AEA3C6-D6AB-4186-AF92-0BA9655E56D4}" srcOrd="7" destOrd="0" presId="urn:microsoft.com/office/officeart/2009/3/layout/RandomtoResultProcess"/>
    <dgm:cxn modelId="{F12848A3-361A-49C4-8628-6712001939E8}" type="presParOf" srcId="{F340D77C-22E1-46D1-9503-69C21A693F6F}" destId="{E1EC7186-ACF1-43C1-8C4F-4832AFBE0D75}" srcOrd="8" destOrd="0" presId="urn:microsoft.com/office/officeart/2009/3/layout/RandomtoResultProcess"/>
    <dgm:cxn modelId="{7430351F-89B4-44F0-94DB-049FDD9FEA5F}" type="presParOf" srcId="{F340D77C-22E1-46D1-9503-69C21A693F6F}" destId="{30354520-75DE-41BA-BF74-F2D9E02DA412}" srcOrd="9" destOrd="0" presId="urn:microsoft.com/office/officeart/2009/3/layout/RandomtoResultProcess"/>
    <dgm:cxn modelId="{FBBC075F-15F8-4C1A-88D5-410DD4DE11B1}" type="presParOf" srcId="{F340D77C-22E1-46D1-9503-69C21A693F6F}" destId="{27D41789-32CC-4DA4-8724-54FBAA5B0130}" srcOrd="10" destOrd="0" presId="urn:microsoft.com/office/officeart/2009/3/layout/RandomtoResultProcess"/>
    <dgm:cxn modelId="{1B8769A4-A3BC-4EE4-B5B2-69679B6BAA73}" type="presParOf" srcId="{F340D77C-22E1-46D1-9503-69C21A693F6F}" destId="{78F542DD-DDA8-4C56-97AD-C3FC403452AE}" srcOrd="11" destOrd="0" presId="urn:microsoft.com/office/officeart/2009/3/layout/RandomtoResultProcess"/>
    <dgm:cxn modelId="{72DDC1BF-244A-48C7-B763-D08CB21A09F4}" type="presParOf" srcId="{F340D77C-22E1-46D1-9503-69C21A693F6F}" destId="{72A20577-1246-4403-8938-446048FE531B}" srcOrd="12" destOrd="0" presId="urn:microsoft.com/office/officeart/2009/3/layout/RandomtoResultProcess"/>
    <dgm:cxn modelId="{9177A8E4-D2BD-4BD4-B325-6D9F55EFAF3A}" type="presParOf" srcId="{F340D77C-22E1-46D1-9503-69C21A693F6F}" destId="{F3784E0F-4682-4391-9B90-AD7387C120C8}" srcOrd="13" destOrd="0" presId="urn:microsoft.com/office/officeart/2009/3/layout/RandomtoResultProcess"/>
    <dgm:cxn modelId="{99605DFB-0B15-4B55-B84D-5F739CC8B50F}" type="presParOf" srcId="{F340D77C-22E1-46D1-9503-69C21A693F6F}" destId="{E38E5A86-53BF-4D23-90EC-1564A5730D66}" srcOrd="14" destOrd="0" presId="urn:microsoft.com/office/officeart/2009/3/layout/RandomtoResultProcess"/>
    <dgm:cxn modelId="{9B94EC81-1E57-4EDF-86E3-AB0007F394EC}" type="presParOf" srcId="{F340D77C-22E1-46D1-9503-69C21A693F6F}" destId="{776B94A2-2587-4354-8C8C-1E9781D69C05}" srcOrd="15" destOrd="0" presId="urn:microsoft.com/office/officeart/2009/3/layout/RandomtoResultProcess"/>
    <dgm:cxn modelId="{317733D3-5CFE-4F4E-8983-A83A03F31790}" type="presParOf" srcId="{F340D77C-22E1-46D1-9503-69C21A693F6F}" destId="{7CA084EB-772C-4985-AF57-74B06EFBC1B8}" srcOrd="16" destOrd="0" presId="urn:microsoft.com/office/officeart/2009/3/layout/RandomtoResultProcess"/>
    <dgm:cxn modelId="{D2F232A5-27CE-4253-B068-5C184057D7C3}" type="presParOf" srcId="{F340D77C-22E1-46D1-9503-69C21A693F6F}" destId="{4F954084-2719-4B73-9171-601F1F1221FC}" srcOrd="17" destOrd="0" presId="urn:microsoft.com/office/officeart/2009/3/layout/RandomtoResultProcess"/>
    <dgm:cxn modelId="{672166A7-1C54-4DF3-981E-54EB249B5D20}" type="presParOf" srcId="{F340D77C-22E1-46D1-9503-69C21A693F6F}" destId="{3042773B-FC46-4163-BD83-0BC54A96F450}" srcOrd="18" destOrd="0" presId="urn:microsoft.com/office/officeart/2009/3/layout/RandomtoResultProcess"/>
    <dgm:cxn modelId="{2D34C977-B813-4DE5-92E8-8B92036FADEB}" type="presParOf" srcId="{EC3F55AD-7791-49A3-8F15-0811A0C550D1}" destId="{14EFF942-9C32-4A57-A018-6C19EF1EDCDD}" srcOrd="1" destOrd="0" presId="urn:microsoft.com/office/officeart/2009/3/layout/RandomtoResultProcess"/>
    <dgm:cxn modelId="{42B86493-C9F6-46BF-B71B-BC491A6EA15A}" type="presParOf" srcId="{14EFF942-9C32-4A57-A018-6C19EF1EDCDD}" destId="{798C6769-2B60-4514-B91B-B648EE7B0A73}" srcOrd="0" destOrd="0" presId="urn:microsoft.com/office/officeart/2009/3/layout/RandomtoResultProcess"/>
    <dgm:cxn modelId="{A134EE9E-01BC-4D66-AADE-BB4AEE86B1C9}" type="presParOf" srcId="{14EFF942-9C32-4A57-A018-6C19EF1EDCDD}" destId="{22B0CB3E-EE52-48B4-9460-3726ED49618A}" srcOrd="1" destOrd="0" presId="urn:microsoft.com/office/officeart/2009/3/layout/RandomtoResultProcess"/>
    <dgm:cxn modelId="{A0D3E4A0-F130-4CD7-A8E2-A7A00ADF7FF0}" type="presParOf" srcId="{EC3F55AD-7791-49A3-8F15-0811A0C550D1}" destId="{C8265C1D-A734-4791-ACAD-1964C2EDEE59}" srcOrd="2" destOrd="0" presId="urn:microsoft.com/office/officeart/2009/3/layout/RandomtoResultProcess"/>
    <dgm:cxn modelId="{63AE7E5C-E59A-41B0-9B34-4107FB6D5941}" type="presParOf" srcId="{EC3F55AD-7791-49A3-8F15-0811A0C550D1}" destId="{0BE2F33D-B059-4C2D-AD96-4CDCD6DB9AC4}" srcOrd="3" destOrd="0" presId="urn:microsoft.com/office/officeart/2009/3/layout/RandomtoResultProcess"/>
    <dgm:cxn modelId="{8EB38C59-68AD-4AEE-89A4-A4C708B08EE5}" type="presParOf" srcId="{0BE2F33D-B059-4C2D-AD96-4CDCD6DB9AC4}" destId="{ABEA54B6-C244-423C-8B28-45FC60565701}" srcOrd="0" destOrd="0" presId="urn:microsoft.com/office/officeart/2009/3/layout/RandomtoResultProcess"/>
    <dgm:cxn modelId="{ADC847FD-E2F4-4CA3-9EF7-D80463E804C7}" type="presParOf" srcId="{0BE2F33D-B059-4C2D-AD96-4CDCD6DB9AC4}" destId="{FC30065A-EFE5-4693-A9A5-170CBC491CA0}" srcOrd="1" destOrd="0" presId="urn:microsoft.com/office/officeart/2009/3/layout/RandomtoResultProcess"/>
    <dgm:cxn modelId="{4ED1ECFA-1755-4DE9-85FF-ED0F91245110}" type="presParOf" srcId="{EC3F55AD-7791-49A3-8F15-0811A0C550D1}" destId="{1A40B6D8-F922-4FAB-A46E-BAD2325C0692}" srcOrd="4" destOrd="0" presId="urn:microsoft.com/office/officeart/2009/3/layout/RandomtoResultProcess"/>
    <dgm:cxn modelId="{05621F39-C79F-42FB-9894-7C832AACBA2A}" type="presParOf" srcId="{1A40B6D8-F922-4FAB-A46E-BAD2325C0692}" destId="{C9229CFD-D19D-43BA-AC55-3028BCF769CD}" srcOrd="0" destOrd="0" presId="urn:microsoft.com/office/officeart/2009/3/layout/RandomtoResultProcess"/>
    <dgm:cxn modelId="{D30D8248-FC3A-40B1-8968-43F1ECC3191D}" type="presParOf" srcId="{1A40B6D8-F922-4FAB-A46E-BAD2325C0692}" destId="{5FFD02A6-0896-4C41-A04A-704274998424}"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71C0C4-086F-49B5-9251-5EEF7A250FFC}" type="doc">
      <dgm:prSet loTypeId="urn:microsoft.com/office/officeart/2009/3/layout/RandomtoResultProcess" loCatId="process" qsTypeId="urn:microsoft.com/office/officeart/2005/8/quickstyle/simple1" qsCatId="simple" csTypeId="urn:microsoft.com/office/officeart/2005/8/colors/colorful3" csCatId="colorful" phldr="1"/>
      <dgm:spPr/>
      <dgm:t>
        <a:bodyPr/>
        <a:lstStyle/>
        <a:p>
          <a:endParaRPr lang="fr-FR"/>
        </a:p>
      </dgm:t>
    </dgm:pt>
    <dgm:pt modelId="{07B459DF-BB81-4B35-9496-E3CDD81AF96C}">
      <dgm:prSet/>
      <dgm:spPr/>
      <dgm:t>
        <a:bodyPr/>
        <a:lstStyle/>
        <a:p>
          <a:r>
            <a:rPr lang="fr-FR" dirty="0" smtClean="0">
              <a:latin typeface="Tw Cen MT" panose="020B0602020104020603" pitchFamily="34" charset="0"/>
            </a:rPr>
            <a:t>Contrats de référencement</a:t>
          </a:r>
          <a:endParaRPr lang="fr-FR" dirty="0">
            <a:latin typeface="Tw Cen MT" panose="020B0602020104020603" pitchFamily="34" charset="0"/>
          </a:endParaRPr>
        </a:p>
      </dgm:t>
    </dgm:pt>
    <dgm:pt modelId="{36617ED3-9190-4AE1-B6FC-0411BEA40C3C}" type="parTrans" cxnId="{63C57642-4799-4D27-9C56-5216D4730D54}">
      <dgm:prSet/>
      <dgm:spPr/>
      <dgm:t>
        <a:bodyPr/>
        <a:lstStyle/>
        <a:p>
          <a:endParaRPr lang="fr-FR">
            <a:latin typeface="Tw Cen MT" panose="020B0602020104020603" pitchFamily="34" charset="0"/>
          </a:endParaRPr>
        </a:p>
      </dgm:t>
    </dgm:pt>
    <dgm:pt modelId="{2BF657C6-14B9-4516-BA7C-EF4FD585450E}" type="sibTrans" cxnId="{63C57642-4799-4D27-9C56-5216D4730D54}">
      <dgm:prSet/>
      <dgm:spPr/>
      <dgm:t>
        <a:bodyPr/>
        <a:lstStyle/>
        <a:p>
          <a:endParaRPr lang="fr-FR">
            <a:latin typeface="Tw Cen MT" panose="020B0602020104020603" pitchFamily="34" charset="0"/>
          </a:endParaRPr>
        </a:p>
      </dgm:t>
    </dgm:pt>
    <dgm:pt modelId="{1E61B322-D834-43F0-B8A3-C6BD5AE4C1C3}">
      <dgm:prSet/>
      <dgm:spPr/>
      <dgm:t>
        <a:bodyPr/>
        <a:lstStyle/>
        <a:p>
          <a:r>
            <a:rPr lang="fr-FR" dirty="0" smtClean="0">
              <a:latin typeface="Tw Cen MT" panose="020B0602020104020603" pitchFamily="34" charset="0"/>
            </a:rPr>
            <a:t>Support Marketing</a:t>
          </a:r>
          <a:endParaRPr lang="fr-FR" dirty="0">
            <a:latin typeface="Tw Cen MT" panose="020B0602020104020603" pitchFamily="34" charset="0"/>
          </a:endParaRPr>
        </a:p>
      </dgm:t>
    </dgm:pt>
    <dgm:pt modelId="{811E13A6-F821-4A26-803E-9949577B39DB}" type="parTrans" cxnId="{194F295D-0526-4390-8C5B-78FCA1CE8120}">
      <dgm:prSet/>
      <dgm:spPr/>
      <dgm:t>
        <a:bodyPr/>
        <a:lstStyle/>
        <a:p>
          <a:endParaRPr lang="fr-FR">
            <a:latin typeface="Tw Cen MT" panose="020B0602020104020603" pitchFamily="34" charset="0"/>
          </a:endParaRPr>
        </a:p>
      </dgm:t>
    </dgm:pt>
    <dgm:pt modelId="{748F9BC2-4B8D-45E6-958E-B37F330AB23B}" type="sibTrans" cxnId="{194F295D-0526-4390-8C5B-78FCA1CE8120}">
      <dgm:prSet/>
      <dgm:spPr/>
      <dgm:t>
        <a:bodyPr/>
        <a:lstStyle/>
        <a:p>
          <a:endParaRPr lang="fr-FR">
            <a:latin typeface="Tw Cen MT" panose="020B0602020104020603" pitchFamily="34" charset="0"/>
          </a:endParaRPr>
        </a:p>
      </dgm:t>
    </dgm:pt>
    <dgm:pt modelId="{E0D2A3CE-1793-42FB-98D9-7BC6B1784A3C}">
      <dgm:prSet/>
      <dgm:spPr/>
      <dgm:t>
        <a:bodyPr/>
        <a:lstStyle/>
        <a:p>
          <a:r>
            <a:rPr lang="fr-FR" dirty="0" smtClean="0"/>
            <a:t>Ressources</a:t>
          </a:r>
          <a:endParaRPr lang="fr-FR" dirty="0"/>
        </a:p>
      </dgm:t>
    </dgm:pt>
    <dgm:pt modelId="{62F94292-F352-4C7F-8ABD-0733894258A4}" type="parTrans" cxnId="{5B5D8E30-02FD-4432-AAA9-AD11B9274DC7}">
      <dgm:prSet/>
      <dgm:spPr/>
      <dgm:t>
        <a:bodyPr/>
        <a:lstStyle/>
        <a:p>
          <a:endParaRPr lang="fr-FR"/>
        </a:p>
      </dgm:t>
    </dgm:pt>
    <dgm:pt modelId="{182073ED-AFAE-424A-9FDF-64908CF4D5B9}" type="sibTrans" cxnId="{5B5D8E30-02FD-4432-AAA9-AD11B9274DC7}">
      <dgm:prSet/>
      <dgm:spPr/>
      <dgm:t>
        <a:bodyPr/>
        <a:lstStyle/>
        <a:p>
          <a:endParaRPr lang="fr-FR"/>
        </a:p>
      </dgm:t>
    </dgm:pt>
    <dgm:pt modelId="{EC3F55AD-7791-49A3-8F15-0811A0C550D1}" type="pres">
      <dgm:prSet presAssocID="{C771C0C4-086F-49B5-9251-5EEF7A250FFC}" presName="Name0" presStyleCnt="0">
        <dgm:presLayoutVars>
          <dgm:dir/>
          <dgm:animOne val="branch"/>
          <dgm:animLvl val="lvl"/>
        </dgm:presLayoutVars>
      </dgm:prSet>
      <dgm:spPr/>
      <dgm:t>
        <a:bodyPr/>
        <a:lstStyle/>
        <a:p>
          <a:endParaRPr lang="fr-FR"/>
        </a:p>
      </dgm:t>
    </dgm:pt>
    <dgm:pt modelId="{F340D77C-22E1-46D1-9503-69C21A693F6F}" type="pres">
      <dgm:prSet presAssocID="{07B459DF-BB81-4B35-9496-E3CDD81AF96C}" presName="chaos" presStyleCnt="0"/>
      <dgm:spPr/>
    </dgm:pt>
    <dgm:pt modelId="{907B4D99-6F2F-4AE3-B6BF-B9FA4A2115D5}" type="pres">
      <dgm:prSet presAssocID="{07B459DF-BB81-4B35-9496-E3CDD81AF96C}" presName="parTx1" presStyleLbl="revTx" presStyleIdx="0" presStyleCnt="2"/>
      <dgm:spPr/>
      <dgm:t>
        <a:bodyPr/>
        <a:lstStyle/>
        <a:p>
          <a:endParaRPr lang="fr-FR"/>
        </a:p>
      </dgm:t>
    </dgm:pt>
    <dgm:pt modelId="{3A11BBDC-A8AE-4F3B-9368-CBF2CB547F89}" type="pres">
      <dgm:prSet presAssocID="{07B459DF-BB81-4B35-9496-E3CDD81AF96C}" presName="c1" presStyleLbl="node1" presStyleIdx="0" presStyleCnt="19"/>
      <dgm:spPr/>
    </dgm:pt>
    <dgm:pt modelId="{380C9961-8C07-413C-B431-E5DA52C7939B}" type="pres">
      <dgm:prSet presAssocID="{07B459DF-BB81-4B35-9496-E3CDD81AF96C}" presName="c2" presStyleLbl="node1" presStyleIdx="1" presStyleCnt="19"/>
      <dgm:spPr/>
    </dgm:pt>
    <dgm:pt modelId="{679BB77C-A3D5-4FBC-A102-0152C57BEF95}" type="pres">
      <dgm:prSet presAssocID="{07B459DF-BB81-4B35-9496-E3CDD81AF96C}" presName="c3" presStyleLbl="node1" presStyleIdx="2" presStyleCnt="19"/>
      <dgm:spPr/>
    </dgm:pt>
    <dgm:pt modelId="{971D97DD-B731-43D7-A645-B23A43F4FAD0}" type="pres">
      <dgm:prSet presAssocID="{07B459DF-BB81-4B35-9496-E3CDD81AF96C}" presName="c4" presStyleLbl="node1" presStyleIdx="3" presStyleCnt="19"/>
      <dgm:spPr/>
    </dgm:pt>
    <dgm:pt modelId="{4B7BCAC1-5970-43EF-ADB1-A8851656C0AF}" type="pres">
      <dgm:prSet presAssocID="{07B459DF-BB81-4B35-9496-E3CDD81AF96C}" presName="c5" presStyleLbl="node1" presStyleIdx="4" presStyleCnt="19"/>
      <dgm:spPr/>
    </dgm:pt>
    <dgm:pt modelId="{41930B05-4A62-49B6-8F9F-505DE2B8879D}" type="pres">
      <dgm:prSet presAssocID="{07B459DF-BB81-4B35-9496-E3CDD81AF96C}" presName="c6" presStyleLbl="node1" presStyleIdx="5" presStyleCnt="19"/>
      <dgm:spPr/>
    </dgm:pt>
    <dgm:pt modelId="{C2AEA3C6-D6AB-4186-AF92-0BA9655E56D4}" type="pres">
      <dgm:prSet presAssocID="{07B459DF-BB81-4B35-9496-E3CDD81AF96C}" presName="c7" presStyleLbl="node1" presStyleIdx="6" presStyleCnt="19"/>
      <dgm:spPr/>
    </dgm:pt>
    <dgm:pt modelId="{E1EC7186-ACF1-43C1-8C4F-4832AFBE0D75}" type="pres">
      <dgm:prSet presAssocID="{07B459DF-BB81-4B35-9496-E3CDD81AF96C}" presName="c8" presStyleLbl="node1" presStyleIdx="7" presStyleCnt="19"/>
      <dgm:spPr/>
    </dgm:pt>
    <dgm:pt modelId="{30354520-75DE-41BA-BF74-F2D9E02DA412}" type="pres">
      <dgm:prSet presAssocID="{07B459DF-BB81-4B35-9496-E3CDD81AF96C}" presName="c9" presStyleLbl="node1" presStyleIdx="8" presStyleCnt="19"/>
      <dgm:spPr/>
    </dgm:pt>
    <dgm:pt modelId="{27D41789-32CC-4DA4-8724-54FBAA5B0130}" type="pres">
      <dgm:prSet presAssocID="{07B459DF-BB81-4B35-9496-E3CDD81AF96C}" presName="c10" presStyleLbl="node1" presStyleIdx="9" presStyleCnt="19"/>
      <dgm:spPr/>
    </dgm:pt>
    <dgm:pt modelId="{78F542DD-DDA8-4C56-97AD-C3FC403452AE}" type="pres">
      <dgm:prSet presAssocID="{07B459DF-BB81-4B35-9496-E3CDD81AF96C}" presName="c11" presStyleLbl="node1" presStyleIdx="10" presStyleCnt="19"/>
      <dgm:spPr/>
    </dgm:pt>
    <dgm:pt modelId="{72A20577-1246-4403-8938-446048FE531B}" type="pres">
      <dgm:prSet presAssocID="{07B459DF-BB81-4B35-9496-E3CDD81AF96C}" presName="c12" presStyleLbl="node1" presStyleIdx="11" presStyleCnt="19"/>
      <dgm:spPr/>
    </dgm:pt>
    <dgm:pt modelId="{F3784E0F-4682-4391-9B90-AD7387C120C8}" type="pres">
      <dgm:prSet presAssocID="{07B459DF-BB81-4B35-9496-E3CDD81AF96C}" presName="c13" presStyleLbl="node1" presStyleIdx="12" presStyleCnt="19"/>
      <dgm:spPr/>
    </dgm:pt>
    <dgm:pt modelId="{E38E5A86-53BF-4D23-90EC-1564A5730D66}" type="pres">
      <dgm:prSet presAssocID="{07B459DF-BB81-4B35-9496-E3CDD81AF96C}" presName="c14" presStyleLbl="node1" presStyleIdx="13" presStyleCnt="19"/>
      <dgm:spPr/>
    </dgm:pt>
    <dgm:pt modelId="{776B94A2-2587-4354-8C8C-1E9781D69C05}" type="pres">
      <dgm:prSet presAssocID="{07B459DF-BB81-4B35-9496-E3CDD81AF96C}" presName="c15" presStyleLbl="node1" presStyleIdx="14" presStyleCnt="19"/>
      <dgm:spPr/>
    </dgm:pt>
    <dgm:pt modelId="{7CA084EB-772C-4985-AF57-74B06EFBC1B8}" type="pres">
      <dgm:prSet presAssocID="{07B459DF-BB81-4B35-9496-E3CDD81AF96C}" presName="c16" presStyleLbl="node1" presStyleIdx="15" presStyleCnt="19"/>
      <dgm:spPr/>
    </dgm:pt>
    <dgm:pt modelId="{4F954084-2719-4B73-9171-601F1F1221FC}" type="pres">
      <dgm:prSet presAssocID="{07B459DF-BB81-4B35-9496-E3CDD81AF96C}" presName="c17" presStyleLbl="node1" presStyleIdx="16" presStyleCnt="19"/>
      <dgm:spPr/>
    </dgm:pt>
    <dgm:pt modelId="{3042773B-FC46-4163-BD83-0BC54A96F450}" type="pres">
      <dgm:prSet presAssocID="{07B459DF-BB81-4B35-9496-E3CDD81AF96C}" presName="c18" presStyleLbl="node1" presStyleIdx="17" presStyleCnt="19"/>
      <dgm:spPr/>
    </dgm:pt>
    <dgm:pt modelId="{14EFF942-9C32-4A57-A018-6C19EF1EDCDD}" type="pres">
      <dgm:prSet presAssocID="{2BF657C6-14B9-4516-BA7C-EF4FD585450E}" presName="chevronComposite1" presStyleCnt="0"/>
      <dgm:spPr/>
    </dgm:pt>
    <dgm:pt modelId="{798C6769-2B60-4514-B91B-B648EE7B0A73}" type="pres">
      <dgm:prSet presAssocID="{2BF657C6-14B9-4516-BA7C-EF4FD585450E}" presName="chevron1" presStyleLbl="sibTrans2D1" presStyleIdx="0" presStyleCnt="2"/>
      <dgm:spPr/>
    </dgm:pt>
    <dgm:pt modelId="{22B0CB3E-EE52-48B4-9460-3726ED49618A}" type="pres">
      <dgm:prSet presAssocID="{2BF657C6-14B9-4516-BA7C-EF4FD585450E}" presName="spChevron1" presStyleCnt="0"/>
      <dgm:spPr/>
    </dgm:pt>
    <dgm:pt modelId="{DF1932BE-B594-4448-A6AA-BF73EDA77E4E}" type="pres">
      <dgm:prSet presAssocID="{1E61B322-D834-43F0-B8A3-C6BD5AE4C1C3}" presName="middle" presStyleCnt="0"/>
      <dgm:spPr/>
    </dgm:pt>
    <dgm:pt modelId="{A634E81D-1636-442E-BA2F-46DD82BF0D47}" type="pres">
      <dgm:prSet presAssocID="{1E61B322-D834-43F0-B8A3-C6BD5AE4C1C3}" presName="parTxMid" presStyleLbl="revTx" presStyleIdx="1" presStyleCnt="2"/>
      <dgm:spPr/>
      <dgm:t>
        <a:bodyPr/>
        <a:lstStyle/>
        <a:p>
          <a:endParaRPr lang="fr-FR"/>
        </a:p>
      </dgm:t>
    </dgm:pt>
    <dgm:pt modelId="{8971ABA4-CAE0-4B0C-B9A9-3B15825C92FF}" type="pres">
      <dgm:prSet presAssocID="{1E61B322-D834-43F0-B8A3-C6BD5AE4C1C3}" presName="spMid" presStyleCnt="0"/>
      <dgm:spPr/>
    </dgm:pt>
    <dgm:pt modelId="{FF37B46D-EF16-4546-9339-E2FDD6B692C6}" type="pres">
      <dgm:prSet presAssocID="{748F9BC2-4B8D-45E6-958E-B37F330AB23B}" presName="chevronComposite1" presStyleCnt="0"/>
      <dgm:spPr/>
    </dgm:pt>
    <dgm:pt modelId="{7F2B29B6-A52A-488E-840C-035F9BC8356D}" type="pres">
      <dgm:prSet presAssocID="{748F9BC2-4B8D-45E6-958E-B37F330AB23B}" presName="chevron1" presStyleLbl="sibTrans2D1" presStyleIdx="1" presStyleCnt="2"/>
      <dgm:spPr/>
    </dgm:pt>
    <dgm:pt modelId="{57E52DA0-8DC2-4024-A4E6-40F97BF83885}" type="pres">
      <dgm:prSet presAssocID="{748F9BC2-4B8D-45E6-958E-B37F330AB23B}" presName="spChevron1" presStyleCnt="0"/>
      <dgm:spPr/>
    </dgm:pt>
    <dgm:pt modelId="{6FDE929A-5E31-41B9-99A5-D0C3F67C121B}" type="pres">
      <dgm:prSet presAssocID="{E0D2A3CE-1793-42FB-98D9-7BC6B1784A3C}" presName="last" presStyleCnt="0"/>
      <dgm:spPr/>
    </dgm:pt>
    <dgm:pt modelId="{B22E4C0B-68D9-47EF-8336-2D2F464C9FD4}" type="pres">
      <dgm:prSet presAssocID="{E0D2A3CE-1793-42FB-98D9-7BC6B1784A3C}" presName="circleTx" presStyleLbl="node1" presStyleIdx="18" presStyleCnt="19"/>
      <dgm:spPr/>
      <dgm:t>
        <a:bodyPr/>
        <a:lstStyle/>
        <a:p>
          <a:endParaRPr lang="fr-FR"/>
        </a:p>
      </dgm:t>
    </dgm:pt>
    <dgm:pt modelId="{845DF3F2-75D4-4DD4-84D5-E950C2390219}" type="pres">
      <dgm:prSet presAssocID="{E0D2A3CE-1793-42FB-98D9-7BC6B1784A3C}" presName="spN" presStyleCnt="0"/>
      <dgm:spPr/>
    </dgm:pt>
  </dgm:ptLst>
  <dgm:cxnLst>
    <dgm:cxn modelId="{5B5D8E30-02FD-4432-AAA9-AD11B9274DC7}" srcId="{C771C0C4-086F-49B5-9251-5EEF7A250FFC}" destId="{E0D2A3CE-1793-42FB-98D9-7BC6B1784A3C}" srcOrd="2" destOrd="0" parTransId="{62F94292-F352-4C7F-8ABD-0733894258A4}" sibTransId="{182073ED-AFAE-424A-9FDF-64908CF4D5B9}"/>
    <dgm:cxn modelId="{FCA32197-CA0A-4A4F-A2F7-55A67FFC1DF7}" type="presOf" srcId="{1E61B322-D834-43F0-B8A3-C6BD5AE4C1C3}" destId="{A634E81D-1636-442E-BA2F-46DD82BF0D47}" srcOrd="0" destOrd="0" presId="urn:microsoft.com/office/officeart/2009/3/layout/RandomtoResultProcess"/>
    <dgm:cxn modelId="{B16670AC-7F10-47B2-B528-B95A6077640E}" type="presOf" srcId="{C771C0C4-086F-49B5-9251-5EEF7A250FFC}" destId="{EC3F55AD-7791-49A3-8F15-0811A0C550D1}" srcOrd="0" destOrd="0" presId="urn:microsoft.com/office/officeart/2009/3/layout/RandomtoResultProcess"/>
    <dgm:cxn modelId="{4AB6FA55-BBB7-4434-9058-C948FC504BE6}" type="presOf" srcId="{07B459DF-BB81-4B35-9496-E3CDD81AF96C}" destId="{907B4D99-6F2F-4AE3-B6BF-B9FA4A2115D5}" srcOrd="0" destOrd="0" presId="urn:microsoft.com/office/officeart/2009/3/layout/RandomtoResultProcess"/>
    <dgm:cxn modelId="{A914A655-53A2-4361-BFB3-ADB57242AC57}" type="presOf" srcId="{E0D2A3CE-1793-42FB-98D9-7BC6B1784A3C}" destId="{B22E4C0B-68D9-47EF-8336-2D2F464C9FD4}" srcOrd="0" destOrd="0" presId="urn:microsoft.com/office/officeart/2009/3/layout/RandomtoResultProcess"/>
    <dgm:cxn modelId="{194F295D-0526-4390-8C5B-78FCA1CE8120}" srcId="{C771C0C4-086F-49B5-9251-5EEF7A250FFC}" destId="{1E61B322-D834-43F0-B8A3-C6BD5AE4C1C3}" srcOrd="1" destOrd="0" parTransId="{811E13A6-F821-4A26-803E-9949577B39DB}" sibTransId="{748F9BC2-4B8D-45E6-958E-B37F330AB23B}"/>
    <dgm:cxn modelId="{63C57642-4799-4D27-9C56-5216D4730D54}" srcId="{C771C0C4-086F-49B5-9251-5EEF7A250FFC}" destId="{07B459DF-BB81-4B35-9496-E3CDD81AF96C}" srcOrd="0" destOrd="0" parTransId="{36617ED3-9190-4AE1-B6FC-0411BEA40C3C}" sibTransId="{2BF657C6-14B9-4516-BA7C-EF4FD585450E}"/>
    <dgm:cxn modelId="{599E23A0-4F9B-4E50-BBF4-1037DF3FBDC9}" type="presParOf" srcId="{EC3F55AD-7791-49A3-8F15-0811A0C550D1}" destId="{F340D77C-22E1-46D1-9503-69C21A693F6F}" srcOrd="0" destOrd="0" presId="urn:microsoft.com/office/officeart/2009/3/layout/RandomtoResultProcess"/>
    <dgm:cxn modelId="{D25D29D3-6A37-4644-8F5F-1CD1143F7ED4}" type="presParOf" srcId="{F340D77C-22E1-46D1-9503-69C21A693F6F}" destId="{907B4D99-6F2F-4AE3-B6BF-B9FA4A2115D5}" srcOrd="0" destOrd="0" presId="urn:microsoft.com/office/officeart/2009/3/layout/RandomtoResultProcess"/>
    <dgm:cxn modelId="{BE791786-2ACF-43CF-901F-64FB64C367FD}" type="presParOf" srcId="{F340D77C-22E1-46D1-9503-69C21A693F6F}" destId="{3A11BBDC-A8AE-4F3B-9368-CBF2CB547F89}" srcOrd="1" destOrd="0" presId="urn:microsoft.com/office/officeart/2009/3/layout/RandomtoResultProcess"/>
    <dgm:cxn modelId="{3FCCAE73-4464-403D-BA9F-9F0A06A33115}" type="presParOf" srcId="{F340D77C-22E1-46D1-9503-69C21A693F6F}" destId="{380C9961-8C07-413C-B431-E5DA52C7939B}" srcOrd="2" destOrd="0" presId="urn:microsoft.com/office/officeart/2009/3/layout/RandomtoResultProcess"/>
    <dgm:cxn modelId="{F018D2D1-986A-4FFB-A7EB-34AA3D46A713}" type="presParOf" srcId="{F340D77C-22E1-46D1-9503-69C21A693F6F}" destId="{679BB77C-A3D5-4FBC-A102-0152C57BEF95}" srcOrd="3" destOrd="0" presId="urn:microsoft.com/office/officeart/2009/3/layout/RandomtoResultProcess"/>
    <dgm:cxn modelId="{AA74934C-BF36-4194-B3E0-29A873AC1417}" type="presParOf" srcId="{F340D77C-22E1-46D1-9503-69C21A693F6F}" destId="{971D97DD-B731-43D7-A645-B23A43F4FAD0}" srcOrd="4" destOrd="0" presId="urn:microsoft.com/office/officeart/2009/3/layout/RandomtoResultProcess"/>
    <dgm:cxn modelId="{B1CE8CB9-6F4E-465E-9042-73FC16C43021}" type="presParOf" srcId="{F340D77C-22E1-46D1-9503-69C21A693F6F}" destId="{4B7BCAC1-5970-43EF-ADB1-A8851656C0AF}" srcOrd="5" destOrd="0" presId="urn:microsoft.com/office/officeart/2009/3/layout/RandomtoResultProcess"/>
    <dgm:cxn modelId="{3E749A1C-87B8-464F-9DFF-6B1E84DBCF9A}" type="presParOf" srcId="{F340D77C-22E1-46D1-9503-69C21A693F6F}" destId="{41930B05-4A62-49B6-8F9F-505DE2B8879D}" srcOrd="6" destOrd="0" presId="urn:microsoft.com/office/officeart/2009/3/layout/RandomtoResultProcess"/>
    <dgm:cxn modelId="{E36B5D48-D812-4672-9DFF-3D7DC8723E61}" type="presParOf" srcId="{F340D77C-22E1-46D1-9503-69C21A693F6F}" destId="{C2AEA3C6-D6AB-4186-AF92-0BA9655E56D4}" srcOrd="7" destOrd="0" presId="urn:microsoft.com/office/officeart/2009/3/layout/RandomtoResultProcess"/>
    <dgm:cxn modelId="{4F6EF0CD-FC98-41B1-8401-7DEBCBFADAE7}" type="presParOf" srcId="{F340D77C-22E1-46D1-9503-69C21A693F6F}" destId="{E1EC7186-ACF1-43C1-8C4F-4832AFBE0D75}" srcOrd="8" destOrd="0" presId="urn:microsoft.com/office/officeart/2009/3/layout/RandomtoResultProcess"/>
    <dgm:cxn modelId="{EE7E0312-E8BD-4552-8AF6-3E23AB60C82B}" type="presParOf" srcId="{F340D77C-22E1-46D1-9503-69C21A693F6F}" destId="{30354520-75DE-41BA-BF74-F2D9E02DA412}" srcOrd="9" destOrd="0" presId="urn:microsoft.com/office/officeart/2009/3/layout/RandomtoResultProcess"/>
    <dgm:cxn modelId="{1C7BAFDD-7850-4C0B-ABAE-EF86F52D41AC}" type="presParOf" srcId="{F340D77C-22E1-46D1-9503-69C21A693F6F}" destId="{27D41789-32CC-4DA4-8724-54FBAA5B0130}" srcOrd="10" destOrd="0" presId="urn:microsoft.com/office/officeart/2009/3/layout/RandomtoResultProcess"/>
    <dgm:cxn modelId="{7C50014D-9224-4679-847A-D4222716F83D}" type="presParOf" srcId="{F340D77C-22E1-46D1-9503-69C21A693F6F}" destId="{78F542DD-DDA8-4C56-97AD-C3FC403452AE}" srcOrd="11" destOrd="0" presId="urn:microsoft.com/office/officeart/2009/3/layout/RandomtoResultProcess"/>
    <dgm:cxn modelId="{D7245915-E492-4EF1-8D7A-3183FBC36C7F}" type="presParOf" srcId="{F340D77C-22E1-46D1-9503-69C21A693F6F}" destId="{72A20577-1246-4403-8938-446048FE531B}" srcOrd="12" destOrd="0" presId="urn:microsoft.com/office/officeart/2009/3/layout/RandomtoResultProcess"/>
    <dgm:cxn modelId="{80E99B0C-46EF-4295-AF5A-2BF53CF2B560}" type="presParOf" srcId="{F340D77C-22E1-46D1-9503-69C21A693F6F}" destId="{F3784E0F-4682-4391-9B90-AD7387C120C8}" srcOrd="13" destOrd="0" presId="urn:microsoft.com/office/officeart/2009/3/layout/RandomtoResultProcess"/>
    <dgm:cxn modelId="{E1DF8737-D638-48E5-A858-47E29E9D797D}" type="presParOf" srcId="{F340D77C-22E1-46D1-9503-69C21A693F6F}" destId="{E38E5A86-53BF-4D23-90EC-1564A5730D66}" srcOrd="14" destOrd="0" presId="urn:microsoft.com/office/officeart/2009/3/layout/RandomtoResultProcess"/>
    <dgm:cxn modelId="{EBC96686-7166-4559-9755-665C5B750876}" type="presParOf" srcId="{F340D77C-22E1-46D1-9503-69C21A693F6F}" destId="{776B94A2-2587-4354-8C8C-1E9781D69C05}" srcOrd="15" destOrd="0" presId="urn:microsoft.com/office/officeart/2009/3/layout/RandomtoResultProcess"/>
    <dgm:cxn modelId="{286D48F2-0830-4A8B-B699-3732AB5E02C6}" type="presParOf" srcId="{F340D77C-22E1-46D1-9503-69C21A693F6F}" destId="{7CA084EB-772C-4985-AF57-74B06EFBC1B8}" srcOrd="16" destOrd="0" presId="urn:microsoft.com/office/officeart/2009/3/layout/RandomtoResultProcess"/>
    <dgm:cxn modelId="{5332242F-2D41-4EA5-8FAD-30B1EC568EC1}" type="presParOf" srcId="{F340D77C-22E1-46D1-9503-69C21A693F6F}" destId="{4F954084-2719-4B73-9171-601F1F1221FC}" srcOrd="17" destOrd="0" presId="urn:microsoft.com/office/officeart/2009/3/layout/RandomtoResultProcess"/>
    <dgm:cxn modelId="{A30B40B1-808C-47D4-8E72-3C401ED8AD63}" type="presParOf" srcId="{F340D77C-22E1-46D1-9503-69C21A693F6F}" destId="{3042773B-FC46-4163-BD83-0BC54A96F450}" srcOrd="18" destOrd="0" presId="urn:microsoft.com/office/officeart/2009/3/layout/RandomtoResultProcess"/>
    <dgm:cxn modelId="{7988C576-B7A2-4DDF-B4B2-2DDC7EF24E2C}" type="presParOf" srcId="{EC3F55AD-7791-49A3-8F15-0811A0C550D1}" destId="{14EFF942-9C32-4A57-A018-6C19EF1EDCDD}" srcOrd="1" destOrd="0" presId="urn:microsoft.com/office/officeart/2009/3/layout/RandomtoResultProcess"/>
    <dgm:cxn modelId="{9C894668-86D3-46D1-8989-B03F8883E612}" type="presParOf" srcId="{14EFF942-9C32-4A57-A018-6C19EF1EDCDD}" destId="{798C6769-2B60-4514-B91B-B648EE7B0A73}" srcOrd="0" destOrd="0" presId="urn:microsoft.com/office/officeart/2009/3/layout/RandomtoResultProcess"/>
    <dgm:cxn modelId="{DD06A84E-5E84-44FC-910B-A9DAF335A6B3}" type="presParOf" srcId="{14EFF942-9C32-4A57-A018-6C19EF1EDCDD}" destId="{22B0CB3E-EE52-48B4-9460-3726ED49618A}" srcOrd="1" destOrd="0" presId="urn:microsoft.com/office/officeart/2009/3/layout/RandomtoResultProcess"/>
    <dgm:cxn modelId="{59281FBF-96DE-41AB-9E5E-475FC7EA2EFF}" type="presParOf" srcId="{EC3F55AD-7791-49A3-8F15-0811A0C550D1}" destId="{DF1932BE-B594-4448-A6AA-BF73EDA77E4E}" srcOrd="2" destOrd="0" presId="urn:microsoft.com/office/officeart/2009/3/layout/RandomtoResultProcess"/>
    <dgm:cxn modelId="{DBD96371-A114-4D24-B4AC-B555C31BE15B}" type="presParOf" srcId="{DF1932BE-B594-4448-A6AA-BF73EDA77E4E}" destId="{A634E81D-1636-442E-BA2F-46DD82BF0D47}" srcOrd="0" destOrd="0" presId="urn:microsoft.com/office/officeart/2009/3/layout/RandomtoResultProcess"/>
    <dgm:cxn modelId="{A6BCBB66-C70F-4ABF-A05F-346147C5F855}" type="presParOf" srcId="{DF1932BE-B594-4448-A6AA-BF73EDA77E4E}" destId="{8971ABA4-CAE0-4B0C-B9A9-3B15825C92FF}" srcOrd="1" destOrd="0" presId="urn:microsoft.com/office/officeart/2009/3/layout/RandomtoResultProcess"/>
    <dgm:cxn modelId="{CF13A37C-5978-478E-AE54-321EAD03B904}" type="presParOf" srcId="{EC3F55AD-7791-49A3-8F15-0811A0C550D1}" destId="{FF37B46D-EF16-4546-9339-E2FDD6B692C6}" srcOrd="3" destOrd="0" presId="urn:microsoft.com/office/officeart/2009/3/layout/RandomtoResultProcess"/>
    <dgm:cxn modelId="{9CA2ED28-2AD0-457C-8CB9-B3474C2D2C8B}" type="presParOf" srcId="{FF37B46D-EF16-4546-9339-E2FDD6B692C6}" destId="{7F2B29B6-A52A-488E-840C-035F9BC8356D}" srcOrd="0" destOrd="0" presId="urn:microsoft.com/office/officeart/2009/3/layout/RandomtoResultProcess"/>
    <dgm:cxn modelId="{E4BBDC0F-310B-4820-9907-3F145E8C9906}" type="presParOf" srcId="{FF37B46D-EF16-4546-9339-E2FDD6B692C6}" destId="{57E52DA0-8DC2-4024-A4E6-40F97BF83885}" srcOrd="1" destOrd="0" presId="urn:microsoft.com/office/officeart/2009/3/layout/RandomtoResultProcess"/>
    <dgm:cxn modelId="{4B9D37D5-CDC9-4B8D-9EDE-D87F95005C02}" type="presParOf" srcId="{EC3F55AD-7791-49A3-8F15-0811A0C550D1}" destId="{6FDE929A-5E31-41B9-99A5-D0C3F67C121B}" srcOrd="4" destOrd="0" presId="urn:microsoft.com/office/officeart/2009/3/layout/RandomtoResultProcess"/>
    <dgm:cxn modelId="{252020A8-BBB6-412F-B25F-DDDFD96DF969}" type="presParOf" srcId="{6FDE929A-5E31-41B9-99A5-D0C3F67C121B}" destId="{B22E4C0B-68D9-47EF-8336-2D2F464C9FD4}" srcOrd="0" destOrd="0" presId="urn:microsoft.com/office/officeart/2009/3/layout/RandomtoResultProcess"/>
    <dgm:cxn modelId="{6B7A9726-3E76-426C-B741-E491460915BA}" type="presParOf" srcId="{6FDE929A-5E31-41B9-99A5-D0C3F67C121B}" destId="{845DF3F2-75D4-4DD4-84D5-E950C2390219}"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46FE2-27D3-416D-B877-ADF1A6D96D72}">
      <dsp:nvSpPr>
        <dsp:cNvPr id="0" name=""/>
        <dsp:cNvSpPr/>
      </dsp:nvSpPr>
      <dsp:spPr>
        <a:xfrm>
          <a:off x="1013181" y="1510268"/>
          <a:ext cx="4124876" cy="135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fr-FR" sz="2300" b="1" i="0" kern="1200" baseline="0" smtClean="0">
              <a:solidFill>
                <a:schemeClr val="bg1"/>
              </a:solidFill>
            </a:rPr>
            <a:t>Qualité Supérieure : </a:t>
          </a:r>
          <a:r>
            <a:rPr lang="fr-FR" sz="2300" i="0" kern="1200" baseline="0" smtClean="0">
              <a:solidFill>
                <a:schemeClr val="bg1"/>
              </a:solidFill>
            </a:rPr>
            <a:t>Mettre en avant les ingrédients de haute qualité pour valoriser la rigeur au niveau de la production.</a:t>
          </a:r>
          <a:endParaRPr lang="fr-FR" sz="2300" kern="1200">
            <a:solidFill>
              <a:schemeClr val="bg1"/>
            </a:solidFill>
          </a:endParaRPr>
        </a:p>
      </dsp:txBody>
      <dsp:txXfrm>
        <a:off x="1013181" y="1510268"/>
        <a:ext cx="4124876" cy="1359334"/>
      </dsp:txXfrm>
    </dsp:sp>
    <dsp:sp modelId="{AEFBDC25-116C-4B3A-AEAC-AC408E98E3C8}">
      <dsp:nvSpPr>
        <dsp:cNvPr id="0" name=""/>
        <dsp:cNvSpPr/>
      </dsp:nvSpPr>
      <dsp:spPr>
        <a:xfrm>
          <a:off x="1008494" y="1096843"/>
          <a:ext cx="328115" cy="32811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783CF1-393C-4305-9E40-452A70E06E0A}">
      <dsp:nvSpPr>
        <dsp:cNvPr id="0" name=""/>
        <dsp:cNvSpPr/>
      </dsp:nvSpPr>
      <dsp:spPr>
        <a:xfrm>
          <a:off x="1238174" y="637481"/>
          <a:ext cx="328115" cy="328115"/>
        </a:xfrm>
        <a:prstGeom prst="ellipse">
          <a:avLst/>
        </a:prstGeom>
        <a:solidFill>
          <a:schemeClr val="accent5">
            <a:hueOff val="-551882"/>
            <a:satOff val="2212"/>
            <a:lumOff val="4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5107B3-B3D0-47D0-A999-8FC0C535BAAB}">
      <dsp:nvSpPr>
        <dsp:cNvPr id="0" name=""/>
        <dsp:cNvSpPr/>
      </dsp:nvSpPr>
      <dsp:spPr>
        <a:xfrm>
          <a:off x="1789408" y="729354"/>
          <a:ext cx="515609" cy="515609"/>
        </a:xfrm>
        <a:prstGeom prst="ellipse">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44A93-FC94-4AF8-8D61-177076009399}">
      <dsp:nvSpPr>
        <dsp:cNvPr id="0" name=""/>
        <dsp:cNvSpPr/>
      </dsp:nvSpPr>
      <dsp:spPr>
        <a:xfrm>
          <a:off x="2248769" y="224056"/>
          <a:ext cx="328115" cy="328115"/>
        </a:xfrm>
        <a:prstGeom prst="ellipse">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C1CBA-03E2-40FC-AE53-FDBA1F977C14}">
      <dsp:nvSpPr>
        <dsp:cNvPr id="0" name=""/>
        <dsp:cNvSpPr/>
      </dsp:nvSpPr>
      <dsp:spPr>
        <a:xfrm>
          <a:off x="2845939" y="40312"/>
          <a:ext cx="328115" cy="328115"/>
        </a:xfrm>
        <a:prstGeom prst="ellipse">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1C35F-7D58-4C7D-9D2E-B5DFFFE9262E}">
      <dsp:nvSpPr>
        <dsp:cNvPr id="0" name=""/>
        <dsp:cNvSpPr/>
      </dsp:nvSpPr>
      <dsp:spPr>
        <a:xfrm>
          <a:off x="3580917" y="361865"/>
          <a:ext cx="328115" cy="328115"/>
        </a:xfrm>
        <a:prstGeom prst="ellipse">
          <a:avLst/>
        </a:prstGeom>
        <a:solidFill>
          <a:schemeClr val="accent5">
            <a:hueOff val="-2759410"/>
            <a:satOff val="11059"/>
            <a:lumOff val="23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B51E5-7A25-4B18-A0B8-425B2F077BA4}">
      <dsp:nvSpPr>
        <dsp:cNvPr id="0" name=""/>
        <dsp:cNvSpPr/>
      </dsp:nvSpPr>
      <dsp:spPr>
        <a:xfrm>
          <a:off x="4040278" y="591545"/>
          <a:ext cx="515609" cy="515609"/>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608CE-7517-4B67-AE00-EA4F9FE7EDE0}">
      <dsp:nvSpPr>
        <dsp:cNvPr id="0" name=""/>
        <dsp:cNvSpPr/>
      </dsp:nvSpPr>
      <dsp:spPr>
        <a:xfrm>
          <a:off x="4683384" y="1096843"/>
          <a:ext cx="328115" cy="328115"/>
        </a:xfrm>
        <a:prstGeom prst="ellipse">
          <a:avLst/>
        </a:prstGeom>
        <a:solidFill>
          <a:schemeClr val="accent5">
            <a:hueOff val="-3863174"/>
            <a:satOff val="15482"/>
            <a:lumOff val="3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2CB54F-DA56-46A1-AE4A-A11B9187EC72}">
      <dsp:nvSpPr>
        <dsp:cNvPr id="0" name=""/>
        <dsp:cNvSpPr/>
      </dsp:nvSpPr>
      <dsp:spPr>
        <a:xfrm>
          <a:off x="4959001" y="1602140"/>
          <a:ext cx="328115" cy="328115"/>
        </a:xfrm>
        <a:prstGeom prst="ellipse">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70E21B-5EEC-493E-8B5B-7FD094F4124A}">
      <dsp:nvSpPr>
        <dsp:cNvPr id="0" name=""/>
        <dsp:cNvSpPr/>
      </dsp:nvSpPr>
      <dsp:spPr>
        <a:xfrm>
          <a:off x="2570322" y="637481"/>
          <a:ext cx="843724" cy="843724"/>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D66D50-9BE3-4D3A-9FA4-F2057F68CDE0}">
      <dsp:nvSpPr>
        <dsp:cNvPr id="0" name=""/>
        <dsp:cNvSpPr/>
      </dsp:nvSpPr>
      <dsp:spPr>
        <a:xfrm>
          <a:off x="778813" y="2383054"/>
          <a:ext cx="328115" cy="328115"/>
        </a:xfrm>
        <a:prstGeom prst="ellipse">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C0FA8B-CC52-42DE-AA0A-C9357B22ED65}">
      <dsp:nvSpPr>
        <dsp:cNvPr id="0" name=""/>
        <dsp:cNvSpPr/>
      </dsp:nvSpPr>
      <dsp:spPr>
        <a:xfrm>
          <a:off x="1054430" y="2796479"/>
          <a:ext cx="515609" cy="515609"/>
        </a:xfrm>
        <a:prstGeom prst="ellipse">
          <a:avLst/>
        </a:prstGeom>
        <a:solidFill>
          <a:schemeClr val="accent5">
            <a:hueOff val="-6070702"/>
            <a:satOff val="24329"/>
            <a:lumOff val="52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34EFDD-BE4B-488E-BE6B-9E7F9844EFB0}">
      <dsp:nvSpPr>
        <dsp:cNvPr id="0" name=""/>
        <dsp:cNvSpPr/>
      </dsp:nvSpPr>
      <dsp:spPr>
        <a:xfrm>
          <a:off x="1743472" y="3163968"/>
          <a:ext cx="749977" cy="749977"/>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6F724-B0C7-4BCF-AD54-B2CBBAB63672}">
      <dsp:nvSpPr>
        <dsp:cNvPr id="0" name=""/>
        <dsp:cNvSpPr/>
      </dsp:nvSpPr>
      <dsp:spPr>
        <a:xfrm>
          <a:off x="2708130" y="3761138"/>
          <a:ext cx="328115" cy="328115"/>
        </a:xfrm>
        <a:prstGeom prst="ellipse">
          <a:avLst/>
        </a:prstGeom>
        <a:solidFill>
          <a:schemeClr val="accent5">
            <a:hueOff val="-7174466"/>
            <a:satOff val="28752"/>
            <a:lumOff val="62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479E1E-E15B-4E15-9317-93CF03FAE0C7}">
      <dsp:nvSpPr>
        <dsp:cNvPr id="0" name=""/>
        <dsp:cNvSpPr/>
      </dsp:nvSpPr>
      <dsp:spPr>
        <a:xfrm>
          <a:off x="2891875" y="3163968"/>
          <a:ext cx="515609" cy="515609"/>
        </a:xfrm>
        <a:prstGeom prst="ellipse">
          <a:avLst/>
        </a:prstGeom>
        <a:solidFill>
          <a:schemeClr val="accent5">
            <a:hueOff val="-7726349"/>
            <a:satOff val="30964"/>
            <a:lumOff val="6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A2F221-6B14-4069-B925-3346ECDA83BD}">
      <dsp:nvSpPr>
        <dsp:cNvPr id="0" name=""/>
        <dsp:cNvSpPr/>
      </dsp:nvSpPr>
      <dsp:spPr>
        <a:xfrm>
          <a:off x="3351236" y="3807074"/>
          <a:ext cx="328115" cy="328115"/>
        </a:xfrm>
        <a:prstGeom prst="ellipse">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B6A043-49C2-4159-ADE0-6BE4DF305CDE}">
      <dsp:nvSpPr>
        <dsp:cNvPr id="0" name=""/>
        <dsp:cNvSpPr/>
      </dsp:nvSpPr>
      <dsp:spPr>
        <a:xfrm>
          <a:off x="3764661" y="3072096"/>
          <a:ext cx="749977" cy="749977"/>
        </a:xfrm>
        <a:prstGeom prst="ellipse">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565CF-71F0-4FA3-ACA5-0A63C8BFED8B}">
      <dsp:nvSpPr>
        <dsp:cNvPr id="0" name=""/>
        <dsp:cNvSpPr/>
      </dsp:nvSpPr>
      <dsp:spPr>
        <a:xfrm>
          <a:off x="4775256" y="2888352"/>
          <a:ext cx="515609" cy="515609"/>
        </a:xfrm>
        <a:prstGeom prst="ellipse">
          <a:avLst/>
        </a:prstGeom>
        <a:solidFill>
          <a:schemeClr val="accent5">
            <a:hueOff val="-9381994"/>
            <a:satOff val="37599"/>
            <a:lumOff val="81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666251-B3F3-487B-9B53-488B93B31028}">
      <dsp:nvSpPr>
        <dsp:cNvPr id="0" name=""/>
        <dsp:cNvSpPr/>
      </dsp:nvSpPr>
      <dsp:spPr>
        <a:xfrm>
          <a:off x="5290866" y="728590"/>
          <a:ext cx="1514271" cy="2890910"/>
        </a:xfrm>
        <a:prstGeom prst="chevron">
          <a:avLst>
            <a:gd name="adj" fmla="val 6231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5FD03F-3476-4D17-92A8-C3EA8303919F}">
      <dsp:nvSpPr>
        <dsp:cNvPr id="0" name=""/>
        <dsp:cNvSpPr/>
      </dsp:nvSpPr>
      <dsp:spPr>
        <a:xfrm>
          <a:off x="6805137" y="729994"/>
          <a:ext cx="4129832" cy="2890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fr-FR" sz="2300" b="1" i="0" kern="1200" baseline="0" smtClean="0">
              <a:solidFill>
                <a:schemeClr val="bg1"/>
              </a:solidFill>
            </a:rPr>
            <a:t>Goût Exquis : </a:t>
          </a:r>
          <a:r>
            <a:rPr lang="fr-FR" sz="2300" i="0" kern="1200" baseline="0" smtClean="0">
              <a:solidFill>
                <a:schemeClr val="bg1"/>
              </a:solidFill>
            </a:rPr>
            <a:t>Souligner le goût délicieux et authentique qui donne envie</a:t>
          </a:r>
          <a:endParaRPr lang="fr-FR" sz="2300" kern="1200">
            <a:solidFill>
              <a:schemeClr val="bg1"/>
            </a:solidFill>
          </a:endParaRPr>
        </a:p>
      </dsp:txBody>
      <dsp:txXfrm>
        <a:off x="6805137" y="729994"/>
        <a:ext cx="4129832" cy="2890882"/>
      </dsp:txXfrm>
    </dsp:sp>
    <dsp:sp modelId="{9E99A894-E62D-4415-80A3-A66A489907B3}">
      <dsp:nvSpPr>
        <dsp:cNvPr id="0" name=""/>
        <dsp:cNvSpPr/>
      </dsp:nvSpPr>
      <dsp:spPr>
        <a:xfrm>
          <a:off x="10934970" y="728590"/>
          <a:ext cx="1514271" cy="2890910"/>
        </a:xfrm>
        <a:prstGeom prst="chevron">
          <a:avLst>
            <a:gd name="adj" fmla="val 6231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B9EF92-C07C-4037-9A77-F7C14EFDC3CD}">
      <dsp:nvSpPr>
        <dsp:cNvPr id="0" name=""/>
        <dsp:cNvSpPr/>
      </dsp:nvSpPr>
      <dsp:spPr>
        <a:xfrm>
          <a:off x="12614435" y="489679"/>
          <a:ext cx="3510357" cy="3510357"/>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fr-FR" sz="2300" b="1" i="0" kern="1200" baseline="0" smtClean="0">
              <a:solidFill>
                <a:schemeClr val="bg1"/>
              </a:solidFill>
            </a:rPr>
            <a:t>Retour Tant Attendu : </a:t>
          </a:r>
          <a:r>
            <a:rPr lang="fr-FR" sz="2300" i="0" kern="1200" baseline="0" smtClean="0">
              <a:solidFill>
                <a:schemeClr val="bg1"/>
              </a:solidFill>
            </a:rPr>
            <a:t>Créer un sentiment de nostalgie et d’impatience</a:t>
          </a:r>
          <a:r>
            <a:rPr lang="fr-FR" sz="2300" i="0" kern="1200" smtClean="0">
              <a:solidFill>
                <a:schemeClr val="bg1"/>
              </a:solidFill>
            </a:rPr>
            <a:t> </a:t>
          </a:r>
          <a:r>
            <a:rPr lang="fr-FR" sz="2300" i="0" kern="1200" baseline="0" smtClean="0">
              <a:solidFill>
                <a:schemeClr val="bg1"/>
              </a:solidFill>
            </a:rPr>
            <a:t> autour du retour du produit.</a:t>
          </a:r>
          <a:endParaRPr lang="fr-FR" sz="2300" kern="1200">
            <a:solidFill>
              <a:schemeClr val="bg1"/>
            </a:solidFill>
          </a:endParaRPr>
        </a:p>
      </dsp:txBody>
      <dsp:txXfrm>
        <a:off x="13128515" y="1003759"/>
        <a:ext cx="2482197" cy="24821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E4CF2-9BCF-49C0-96C5-25FDEC958796}">
      <dsp:nvSpPr>
        <dsp:cNvPr id="0" name=""/>
        <dsp:cNvSpPr/>
      </dsp:nvSpPr>
      <dsp:spPr>
        <a:xfrm rot="5400000">
          <a:off x="3911068" y="573083"/>
          <a:ext cx="2568677" cy="2234749"/>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latin typeface="Tw Cen MT" panose="020B0602020104020603" pitchFamily="34" charset="0"/>
            </a:rPr>
            <a:t>Opération Ventes flash (Animations itinérantes avec ventes spéciales de produits avec 50% de réductions)</a:t>
          </a:r>
          <a:endParaRPr lang="fr-FR" sz="1600" kern="1200" dirty="0">
            <a:latin typeface="Tw Cen MT" panose="020B0602020104020603" pitchFamily="34" charset="0"/>
          </a:endParaRPr>
        </a:p>
      </dsp:txBody>
      <dsp:txXfrm rot="-5400000">
        <a:off x="4426280" y="806406"/>
        <a:ext cx="1538253" cy="1768106"/>
      </dsp:txXfrm>
    </dsp:sp>
    <dsp:sp modelId="{47F87EAF-9D14-482C-B5B4-D2209EB4E0A4}">
      <dsp:nvSpPr>
        <dsp:cNvPr id="0" name=""/>
        <dsp:cNvSpPr/>
      </dsp:nvSpPr>
      <dsp:spPr>
        <a:xfrm>
          <a:off x="6380594" y="919854"/>
          <a:ext cx="2866644" cy="1541206"/>
        </a:xfrm>
        <a:prstGeom prst="rect">
          <a:avLst/>
        </a:prstGeom>
        <a:noFill/>
        <a:ln>
          <a:noFill/>
        </a:ln>
        <a:effectLst/>
      </dsp:spPr>
      <dsp:style>
        <a:lnRef idx="0">
          <a:scrgbClr r="0" g="0" b="0"/>
        </a:lnRef>
        <a:fillRef idx="0">
          <a:scrgbClr r="0" g="0" b="0"/>
        </a:fillRef>
        <a:effectRef idx="0">
          <a:scrgbClr r="0" g="0" b="0"/>
        </a:effectRef>
        <a:fontRef idx="minor"/>
      </dsp:style>
    </dsp:sp>
    <dsp:sp modelId="{0A8175AC-FC44-4767-A7DA-32E514DF6001}">
      <dsp:nvSpPr>
        <dsp:cNvPr id="0" name=""/>
        <dsp:cNvSpPr/>
      </dsp:nvSpPr>
      <dsp:spPr>
        <a:xfrm rot="5400000">
          <a:off x="1497538" y="573083"/>
          <a:ext cx="2568677" cy="2234749"/>
        </a:xfrm>
        <a:prstGeom prst="hexagon">
          <a:avLst>
            <a:gd name="adj" fmla="val 25000"/>
            <a:gd name="vf" fmla="val 11547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latin typeface="Tw Cen MT" panose="020B0602020104020603" pitchFamily="34" charset="0"/>
          </a:endParaRPr>
        </a:p>
      </dsp:txBody>
      <dsp:txXfrm rot="-5400000">
        <a:off x="2012750" y="806406"/>
        <a:ext cx="1538253" cy="1768106"/>
      </dsp:txXfrm>
    </dsp:sp>
    <dsp:sp modelId="{03E06B6C-8019-4D2C-9999-C37A52F6955D}">
      <dsp:nvSpPr>
        <dsp:cNvPr id="0" name=""/>
        <dsp:cNvSpPr/>
      </dsp:nvSpPr>
      <dsp:spPr>
        <a:xfrm rot="5400000">
          <a:off x="2699680" y="2753376"/>
          <a:ext cx="2568677" cy="2234749"/>
        </a:xfrm>
        <a:prstGeom prst="hexagon">
          <a:avLst>
            <a:gd name="adj" fmla="val 2500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latin typeface="Tw Cen MT" panose="020B0602020104020603" pitchFamily="34" charset="0"/>
            </a:rPr>
            <a:t>Concours de la meilleure recette sur Facebook &amp; </a:t>
          </a:r>
          <a:r>
            <a:rPr lang="fr-FR" sz="1600" kern="1200" dirty="0" err="1" smtClean="0">
              <a:latin typeface="Tw Cen MT" panose="020B0602020104020603" pitchFamily="34" charset="0"/>
            </a:rPr>
            <a:t>Tik</a:t>
          </a:r>
          <a:r>
            <a:rPr lang="fr-FR" sz="1600" kern="1200" dirty="0" smtClean="0">
              <a:latin typeface="Tw Cen MT" panose="020B0602020104020603" pitchFamily="34" charset="0"/>
            </a:rPr>
            <a:t> </a:t>
          </a:r>
          <a:r>
            <a:rPr lang="fr-FR" sz="1600" kern="1200" dirty="0" err="1" smtClean="0">
              <a:latin typeface="Tw Cen MT" panose="020B0602020104020603" pitchFamily="34" charset="0"/>
            </a:rPr>
            <a:t>tok</a:t>
          </a:r>
          <a:r>
            <a:rPr lang="fr-FR" sz="1600" kern="1200" dirty="0" smtClean="0">
              <a:latin typeface="Tw Cen MT" panose="020B0602020104020603" pitchFamily="34" charset="0"/>
            </a:rPr>
            <a:t> (Tartes aux pâtes; desserts …ETC.)</a:t>
          </a:r>
          <a:endParaRPr lang="fr-FR" sz="1600" kern="1200" dirty="0">
            <a:latin typeface="Tw Cen MT" panose="020B0602020104020603" pitchFamily="34" charset="0"/>
          </a:endParaRPr>
        </a:p>
      </dsp:txBody>
      <dsp:txXfrm rot="-5400000">
        <a:off x="3214892" y="2986699"/>
        <a:ext cx="1538253" cy="1768106"/>
      </dsp:txXfrm>
    </dsp:sp>
    <dsp:sp modelId="{56BC5784-6389-4D7B-AE5B-901FB0DA9A59}">
      <dsp:nvSpPr>
        <dsp:cNvPr id="0" name=""/>
        <dsp:cNvSpPr/>
      </dsp:nvSpPr>
      <dsp:spPr>
        <a:xfrm>
          <a:off x="0" y="3100148"/>
          <a:ext cx="2774171" cy="1541206"/>
        </a:xfrm>
        <a:prstGeom prst="rect">
          <a:avLst/>
        </a:prstGeom>
        <a:noFill/>
        <a:ln>
          <a:noFill/>
        </a:ln>
        <a:effectLst/>
      </dsp:spPr>
      <dsp:style>
        <a:lnRef idx="0">
          <a:scrgbClr r="0" g="0" b="0"/>
        </a:lnRef>
        <a:fillRef idx="0">
          <a:scrgbClr r="0" g="0" b="0"/>
        </a:fillRef>
        <a:effectRef idx="0">
          <a:scrgbClr r="0" g="0" b="0"/>
        </a:effectRef>
        <a:fontRef idx="minor"/>
      </dsp:style>
    </dsp:sp>
    <dsp:sp modelId="{E9781475-1CA5-4C84-B4B5-99CEA2DA39AB}">
      <dsp:nvSpPr>
        <dsp:cNvPr id="0" name=""/>
        <dsp:cNvSpPr/>
      </dsp:nvSpPr>
      <dsp:spPr>
        <a:xfrm rot="5400000">
          <a:off x="5113209" y="2753376"/>
          <a:ext cx="2568677" cy="2234749"/>
        </a:xfrm>
        <a:prstGeom prst="hexagon">
          <a:avLst>
            <a:gd name="adj" fmla="val 25000"/>
            <a:gd name="vf" fmla="val 11547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latin typeface="Tw Cen MT" panose="020B0602020104020603" pitchFamily="34" charset="0"/>
          </a:endParaRPr>
        </a:p>
      </dsp:txBody>
      <dsp:txXfrm rot="-5400000">
        <a:off x="5628421" y="2986699"/>
        <a:ext cx="1538253" cy="1768106"/>
      </dsp:txXfrm>
    </dsp:sp>
    <dsp:sp modelId="{CA8BF8B6-6419-4287-9BE1-85FD6E7A13E0}">
      <dsp:nvSpPr>
        <dsp:cNvPr id="0" name=""/>
        <dsp:cNvSpPr/>
      </dsp:nvSpPr>
      <dsp:spPr>
        <a:xfrm rot="5400000">
          <a:off x="3911068" y="4933670"/>
          <a:ext cx="2568677" cy="2234749"/>
        </a:xfrm>
        <a:prstGeom prst="hexagon">
          <a:avLst>
            <a:gd name="adj" fmla="val 2500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latin typeface="Tw Cen MT" panose="020B0602020104020603" pitchFamily="34" charset="0"/>
            </a:rPr>
            <a:t>Action de RSE: Dons de pâtes au sein d’orphelinats et cuisine pour les orphelins</a:t>
          </a:r>
          <a:endParaRPr lang="fr-FR" sz="1600" kern="1200" dirty="0">
            <a:latin typeface="Tw Cen MT" panose="020B0602020104020603" pitchFamily="34" charset="0"/>
          </a:endParaRPr>
        </a:p>
      </dsp:txBody>
      <dsp:txXfrm rot="-5400000">
        <a:off x="4426280" y="5166993"/>
        <a:ext cx="1538253" cy="1768106"/>
      </dsp:txXfrm>
    </dsp:sp>
    <dsp:sp modelId="{149A3207-4769-4C89-93DA-4FC543E1EDEE}">
      <dsp:nvSpPr>
        <dsp:cNvPr id="0" name=""/>
        <dsp:cNvSpPr/>
      </dsp:nvSpPr>
      <dsp:spPr>
        <a:xfrm>
          <a:off x="6380594" y="5280441"/>
          <a:ext cx="2866644" cy="1541206"/>
        </a:xfrm>
        <a:prstGeom prst="rect">
          <a:avLst/>
        </a:prstGeom>
        <a:noFill/>
        <a:ln>
          <a:noFill/>
        </a:ln>
        <a:effectLst/>
      </dsp:spPr>
      <dsp:style>
        <a:lnRef idx="0">
          <a:scrgbClr r="0" g="0" b="0"/>
        </a:lnRef>
        <a:fillRef idx="0">
          <a:scrgbClr r="0" g="0" b="0"/>
        </a:fillRef>
        <a:effectRef idx="0">
          <a:scrgbClr r="0" g="0" b="0"/>
        </a:effectRef>
        <a:fontRef idx="minor"/>
      </dsp:style>
    </dsp:sp>
    <dsp:sp modelId="{9904DCC5-F78E-4769-987A-020C0AEF8B71}">
      <dsp:nvSpPr>
        <dsp:cNvPr id="0" name=""/>
        <dsp:cNvSpPr/>
      </dsp:nvSpPr>
      <dsp:spPr>
        <a:xfrm rot="5400000">
          <a:off x="1497538" y="4933670"/>
          <a:ext cx="2568677" cy="2234749"/>
        </a:xfrm>
        <a:prstGeom prst="hexagon">
          <a:avLst>
            <a:gd name="adj" fmla="val 25000"/>
            <a:gd name="vf" fmla="val 11547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latin typeface="Tw Cen MT" panose="020B0602020104020603" pitchFamily="34" charset="0"/>
          </a:endParaRPr>
        </a:p>
      </dsp:txBody>
      <dsp:txXfrm rot="-5400000">
        <a:off x="2012750" y="5166993"/>
        <a:ext cx="1538253" cy="17681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232D1-8849-495D-881D-B4769774DBDF}">
      <dsp:nvSpPr>
        <dsp:cNvPr id="0" name=""/>
        <dsp:cNvSpPr/>
      </dsp:nvSpPr>
      <dsp:spPr>
        <a:xfrm>
          <a:off x="835143" y="451903"/>
          <a:ext cx="6093086" cy="6093086"/>
        </a:xfrm>
        <a:prstGeom prst="pie">
          <a:avLst>
            <a:gd name="adj1" fmla="val 16200000"/>
            <a:gd name="adj2" fmla="val 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fr-FR" sz="1800" b="1" kern="1200" dirty="0" smtClean="0"/>
            <a:t>TV</a:t>
          </a:r>
        </a:p>
        <a:p>
          <a:pPr lvl="0" algn="l" defTabSz="800100">
            <a:lnSpc>
              <a:spcPct val="90000"/>
            </a:lnSpc>
            <a:spcBef>
              <a:spcPct val="0"/>
            </a:spcBef>
            <a:spcAft>
              <a:spcPct val="35000"/>
            </a:spcAft>
          </a:pPr>
          <a:r>
            <a:rPr lang="fr-FR" sz="1800" b="0" kern="1200" dirty="0" smtClean="0"/>
            <a:t>Hors mis le journal, ils ne sont intéressés que par les programmes de funs</a:t>
          </a:r>
          <a:endParaRPr lang="fr-FR" sz="1800" b="0" kern="1200" dirty="0"/>
        </a:p>
      </dsp:txBody>
      <dsp:txXfrm>
        <a:off x="3951322" y="1579124"/>
        <a:ext cx="2248638" cy="1813418"/>
      </dsp:txXfrm>
    </dsp:sp>
    <dsp:sp modelId="{A57DA5A7-CA43-47C9-9E14-17E88992718E}">
      <dsp:nvSpPr>
        <dsp:cNvPr id="0" name=""/>
        <dsp:cNvSpPr/>
      </dsp:nvSpPr>
      <dsp:spPr>
        <a:xfrm>
          <a:off x="578363" y="708683"/>
          <a:ext cx="6093086" cy="6093086"/>
        </a:xfrm>
        <a:prstGeom prst="pie">
          <a:avLst>
            <a:gd name="adj1" fmla="val 0"/>
            <a:gd name="adj2" fmla="val 5400000"/>
          </a:avLst>
        </a:prstGeom>
        <a:solidFill>
          <a:schemeClr val="bg1">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t>Digital</a:t>
          </a:r>
        </a:p>
        <a:p>
          <a:pPr lvl="0" algn="ctr" defTabSz="800100">
            <a:lnSpc>
              <a:spcPct val="90000"/>
            </a:lnSpc>
            <a:spcBef>
              <a:spcPct val="0"/>
            </a:spcBef>
            <a:spcAft>
              <a:spcPct val="35000"/>
            </a:spcAft>
          </a:pPr>
          <a:r>
            <a:rPr lang="fr-FR" sz="1800" b="0" kern="1200" dirty="0" smtClean="0"/>
            <a:t> Ils sont essentiellement Réseaux sociaux</a:t>
          </a:r>
          <a:endParaRPr lang="fr-FR" sz="1800" b="0" kern="1200" dirty="0"/>
        </a:p>
      </dsp:txBody>
      <dsp:txXfrm>
        <a:off x="3733712" y="3864032"/>
        <a:ext cx="2248638" cy="1813418"/>
      </dsp:txXfrm>
    </dsp:sp>
    <dsp:sp modelId="{01918A01-8D87-4BFE-B505-AF0284BB1A7C}">
      <dsp:nvSpPr>
        <dsp:cNvPr id="0" name=""/>
        <dsp:cNvSpPr/>
      </dsp:nvSpPr>
      <dsp:spPr>
        <a:xfrm>
          <a:off x="578363" y="708683"/>
          <a:ext cx="6093086" cy="6093086"/>
        </a:xfrm>
        <a:prstGeom prst="pie">
          <a:avLst>
            <a:gd name="adj1" fmla="val 5400000"/>
            <a:gd name="adj2" fmla="val 1080000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t>Affichage</a:t>
          </a:r>
        </a:p>
        <a:p>
          <a:pPr lvl="0" algn="ctr" defTabSz="800100">
            <a:lnSpc>
              <a:spcPct val="90000"/>
            </a:lnSpc>
            <a:spcBef>
              <a:spcPct val="0"/>
            </a:spcBef>
            <a:spcAft>
              <a:spcPct val="35000"/>
            </a:spcAft>
          </a:pPr>
          <a:r>
            <a:rPr lang="fr-FR" sz="1800" b="1" kern="1200" dirty="0" smtClean="0"/>
            <a:t> </a:t>
          </a:r>
          <a:r>
            <a:rPr lang="fr-FR" sz="1800" b="0" kern="1200" dirty="0" smtClean="0"/>
            <a:t>C’est un support de contact fort et dynamiques</a:t>
          </a:r>
        </a:p>
      </dsp:txBody>
      <dsp:txXfrm>
        <a:off x="1267462" y="3864032"/>
        <a:ext cx="2248638" cy="1813418"/>
      </dsp:txXfrm>
    </dsp:sp>
    <dsp:sp modelId="{C235A646-DDE9-4E76-BBDE-3469A0BD5791}">
      <dsp:nvSpPr>
        <dsp:cNvPr id="0" name=""/>
        <dsp:cNvSpPr/>
      </dsp:nvSpPr>
      <dsp:spPr>
        <a:xfrm>
          <a:off x="578363" y="708683"/>
          <a:ext cx="6093086" cy="6093086"/>
        </a:xfrm>
        <a:prstGeom prst="pie">
          <a:avLst>
            <a:gd name="adj1" fmla="val 10800000"/>
            <a:gd name="adj2" fmla="val 16200000"/>
          </a:avLst>
        </a:prstGeom>
        <a:solidFill>
          <a:schemeClr val="bg1">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t>Radio</a:t>
          </a:r>
        </a:p>
        <a:p>
          <a:pPr lvl="0" algn="ctr" defTabSz="800100">
            <a:lnSpc>
              <a:spcPct val="90000"/>
            </a:lnSpc>
            <a:spcBef>
              <a:spcPct val="0"/>
            </a:spcBef>
            <a:spcAft>
              <a:spcPct val="35000"/>
            </a:spcAft>
          </a:pPr>
          <a:r>
            <a:rPr lang="fr-FR" sz="1800" b="1" kern="1200" dirty="0" smtClean="0"/>
            <a:t> </a:t>
          </a:r>
          <a:r>
            <a:rPr lang="fr-FR" sz="1800" b="0" kern="1200" dirty="0" smtClean="0"/>
            <a:t>Le plus souvent, ils la subissent dans les taxis, et n’ont pas le reflexe de la mettre d’</a:t>
          </a:r>
          <a:r>
            <a:rPr lang="fr-FR" sz="1800" b="0" kern="1200" dirty="0" err="1" smtClean="0"/>
            <a:t>eux-même</a:t>
          </a:r>
          <a:endParaRPr lang="fr-FR" sz="1800" b="0" kern="1200" dirty="0"/>
        </a:p>
      </dsp:txBody>
      <dsp:txXfrm>
        <a:off x="1267462" y="1833003"/>
        <a:ext cx="2248638" cy="18134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F53D7-3C0A-42D4-B6F4-E5E1B63D8D24}">
      <dsp:nvSpPr>
        <dsp:cNvPr id="0" name=""/>
        <dsp:cNvSpPr/>
      </dsp:nvSpPr>
      <dsp:spPr>
        <a:xfrm>
          <a:off x="2973887" y="446344"/>
          <a:ext cx="4686615" cy="4686615"/>
        </a:xfrm>
        <a:prstGeom prst="pie">
          <a:avLst>
            <a:gd name="adj1" fmla="val 16200000"/>
            <a:gd name="adj2" fmla="val 5400000"/>
          </a:avLst>
        </a:prstGeom>
        <a:solidFill>
          <a:schemeClr val="bg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r-FR" sz="1700" b="1" kern="1200" dirty="0" smtClean="0">
              <a:solidFill>
                <a:schemeClr val="tx1"/>
              </a:solidFill>
            </a:rPr>
            <a:t>En semaine, Leurs heures de libertés sont comprises entre leurs heures de pause soit entre 12h et 14h, et en rentrant soit à partir de 17h</a:t>
          </a:r>
          <a:endParaRPr lang="fr-FR" sz="1700" kern="1200" dirty="0">
            <a:solidFill>
              <a:schemeClr val="tx1"/>
            </a:solidFill>
          </a:endParaRPr>
        </a:p>
      </dsp:txBody>
      <dsp:txXfrm>
        <a:off x="5317195" y="1143757"/>
        <a:ext cx="1645894" cy="3291789"/>
      </dsp:txXfrm>
    </dsp:sp>
    <dsp:sp modelId="{4A5F74A4-ACCB-41EE-8877-3E4821C3AA83}">
      <dsp:nvSpPr>
        <dsp:cNvPr id="0" name=""/>
        <dsp:cNvSpPr/>
      </dsp:nvSpPr>
      <dsp:spPr>
        <a:xfrm>
          <a:off x="2862301" y="446344"/>
          <a:ext cx="4686615" cy="4686615"/>
        </a:xfrm>
        <a:prstGeom prst="pie">
          <a:avLst>
            <a:gd name="adj1" fmla="val 5400000"/>
            <a:gd name="adj2" fmla="val 1620000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r-FR" sz="1700" b="1" kern="1200" dirty="0" smtClean="0">
              <a:solidFill>
                <a:schemeClr val="bg1"/>
              </a:solidFill>
            </a:rPr>
            <a:t>Le Week-end ils sont complètement libres, et n’ont pour seul engagement que les moment entre amis; des activités associatives et les moments en famille</a:t>
          </a:r>
          <a:endParaRPr lang="fr-FR" sz="1700" kern="1200" dirty="0"/>
        </a:p>
      </dsp:txBody>
      <dsp:txXfrm>
        <a:off x="3531817" y="1143757"/>
        <a:ext cx="1645894" cy="3291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0F573-C14C-4D4E-A25C-74D76E230284}">
      <dsp:nvSpPr>
        <dsp:cNvPr id="0" name=""/>
        <dsp:cNvSpPr/>
      </dsp:nvSpPr>
      <dsp:spPr>
        <a:xfrm>
          <a:off x="3971924" y="2869202"/>
          <a:ext cx="2647949" cy="264795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6F6CF0D-D9C3-4D52-97FF-9DE83010CB50}">
      <dsp:nvSpPr>
        <dsp:cNvPr id="0" name=""/>
        <dsp:cNvSpPr/>
      </dsp:nvSpPr>
      <dsp:spPr>
        <a:xfrm>
          <a:off x="3760088" y="713014"/>
          <a:ext cx="3071622" cy="17779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i="0" kern="1200" baseline="0" dirty="0" smtClean="0">
              <a:solidFill>
                <a:schemeClr val="bg1"/>
              </a:solidFill>
              <a:latin typeface="Corbel" panose="020B0503020204020204" pitchFamily="34" charset="0"/>
            </a:rPr>
            <a:t>Repas Quotidiens</a:t>
          </a:r>
          <a:r>
            <a:rPr lang="fr-FR" sz="1800" b="0" i="0" kern="1200" baseline="0" dirty="0" smtClean="0">
              <a:solidFill>
                <a:schemeClr val="bg1"/>
              </a:solidFill>
              <a:latin typeface="Corbel" panose="020B0503020204020204" pitchFamily="34" charset="0"/>
            </a:rPr>
            <a:t> : </a:t>
          </a:r>
        </a:p>
        <a:p>
          <a:pPr lvl="0" algn="ctr" defTabSz="800100" rtl="0">
            <a:lnSpc>
              <a:spcPct val="90000"/>
            </a:lnSpc>
            <a:spcBef>
              <a:spcPct val="0"/>
            </a:spcBef>
            <a:spcAft>
              <a:spcPct val="35000"/>
            </a:spcAft>
          </a:pPr>
          <a:r>
            <a:rPr lang="fr-FR" sz="1800" b="0" i="0" kern="1200" baseline="0" dirty="0" smtClean="0">
              <a:solidFill>
                <a:schemeClr val="bg1"/>
              </a:solidFill>
              <a:latin typeface="Corbel" panose="020B0503020204020204" pitchFamily="34" charset="0"/>
            </a:rPr>
            <a:t>Les macaronis sont consommés lors des repas principaux (déjeuner et dîner) en famille ou en solo.</a:t>
          </a:r>
          <a:endParaRPr lang="fr-FR" sz="1800" kern="1200" dirty="0">
            <a:solidFill>
              <a:schemeClr val="bg1"/>
            </a:solidFill>
            <a:latin typeface="Corbel" panose="020B0503020204020204" pitchFamily="34" charset="0"/>
          </a:endParaRPr>
        </a:p>
      </dsp:txBody>
      <dsp:txXfrm>
        <a:off x="3760088" y="713014"/>
        <a:ext cx="3071622" cy="1777909"/>
      </dsp:txXfrm>
    </dsp:sp>
    <dsp:sp modelId="{CF8F0275-883C-4CDC-9D5A-DE211A38D062}">
      <dsp:nvSpPr>
        <dsp:cNvPr id="0" name=""/>
        <dsp:cNvSpPr/>
      </dsp:nvSpPr>
      <dsp:spPr>
        <a:xfrm>
          <a:off x="4979205" y="3600792"/>
          <a:ext cx="2647949" cy="2647950"/>
        </a:xfrm>
        <a:prstGeom prst="ellipse">
          <a:avLst/>
        </a:prstGeom>
        <a:solidFill>
          <a:schemeClr val="accent2">
            <a:alpha val="50000"/>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2330871-E651-4B45-B3DC-0B49BD84E3C4}">
      <dsp:nvSpPr>
        <dsp:cNvPr id="0" name=""/>
        <dsp:cNvSpPr/>
      </dsp:nvSpPr>
      <dsp:spPr>
        <a:xfrm>
          <a:off x="7837932" y="3058341"/>
          <a:ext cx="2753867" cy="1929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i="0" kern="1200" baseline="0" dirty="0" smtClean="0">
              <a:solidFill>
                <a:schemeClr val="bg1"/>
              </a:solidFill>
              <a:latin typeface="Corbel" panose="020B0503020204020204" pitchFamily="34" charset="0"/>
            </a:rPr>
            <a:t>Événements Spéciaux</a:t>
          </a:r>
          <a:r>
            <a:rPr lang="fr-FR" sz="1800" b="0" i="0" kern="1200" baseline="0" dirty="0" smtClean="0">
              <a:solidFill>
                <a:schemeClr val="bg1"/>
              </a:solidFill>
              <a:latin typeface="Corbel" panose="020B0503020204020204" pitchFamily="34" charset="0"/>
            </a:rPr>
            <a:t> : </a:t>
          </a:r>
        </a:p>
        <a:p>
          <a:pPr lvl="0" algn="ctr" defTabSz="800100" rtl="0">
            <a:lnSpc>
              <a:spcPct val="90000"/>
            </a:lnSpc>
            <a:spcBef>
              <a:spcPct val="0"/>
            </a:spcBef>
            <a:spcAft>
              <a:spcPct val="35000"/>
            </a:spcAft>
          </a:pPr>
          <a:r>
            <a:rPr lang="fr-FR" sz="1800" b="0" i="0" kern="1200" baseline="0" dirty="0" smtClean="0">
              <a:solidFill>
                <a:schemeClr val="bg1"/>
              </a:solidFill>
              <a:latin typeface="Corbel" panose="020B0503020204020204" pitchFamily="34" charset="0"/>
            </a:rPr>
            <a:t>Utilisés lors de célébrations et fêtes, les macaronis sont souvent intégrés dans des plats plus élaborés.</a:t>
          </a:r>
          <a:endParaRPr lang="fr-FR" sz="1800" kern="1200" dirty="0">
            <a:solidFill>
              <a:schemeClr val="bg1"/>
            </a:solidFill>
            <a:latin typeface="Corbel" panose="020B0503020204020204" pitchFamily="34" charset="0"/>
          </a:endParaRPr>
        </a:p>
      </dsp:txBody>
      <dsp:txXfrm>
        <a:off x="7837932" y="3058341"/>
        <a:ext cx="2753867" cy="1929220"/>
      </dsp:txXfrm>
    </dsp:sp>
    <dsp:sp modelId="{B9AC615F-59BC-4972-97F4-A7B315770E02}">
      <dsp:nvSpPr>
        <dsp:cNvPr id="0" name=""/>
        <dsp:cNvSpPr/>
      </dsp:nvSpPr>
      <dsp:spPr>
        <a:xfrm>
          <a:off x="4594722" y="4785561"/>
          <a:ext cx="2647949" cy="2647950"/>
        </a:xfrm>
        <a:prstGeom prst="ellipse">
          <a:avLst/>
        </a:prstGeom>
        <a:solidFill>
          <a:schemeClr val="accent2">
            <a:alpha val="50000"/>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27F220E-0E0E-4BC0-A420-33FB3FF6A6CF}">
      <dsp:nvSpPr>
        <dsp:cNvPr id="0" name=""/>
        <dsp:cNvSpPr/>
      </dsp:nvSpPr>
      <dsp:spPr>
        <a:xfrm>
          <a:off x="7295389" y="6349365"/>
          <a:ext cx="2991609" cy="1929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i="0" kern="1200" baseline="0" dirty="0" smtClean="0">
              <a:solidFill>
                <a:schemeClr val="bg1"/>
              </a:solidFill>
              <a:latin typeface="Corbel" panose="020B0503020204020204" pitchFamily="34" charset="0"/>
            </a:rPr>
            <a:t>Repas Scolaires et Cantines</a:t>
          </a:r>
          <a:r>
            <a:rPr lang="fr-FR" sz="1800" b="0" i="0" kern="1200" baseline="0" dirty="0" smtClean="0">
              <a:solidFill>
                <a:schemeClr val="bg1"/>
              </a:solidFill>
              <a:latin typeface="Corbel" panose="020B0503020204020204" pitchFamily="34" charset="0"/>
            </a:rPr>
            <a:t> : </a:t>
          </a:r>
        </a:p>
        <a:p>
          <a:pPr lvl="0" algn="ctr" defTabSz="800100" rtl="0">
            <a:lnSpc>
              <a:spcPct val="90000"/>
            </a:lnSpc>
            <a:spcBef>
              <a:spcPct val="0"/>
            </a:spcBef>
            <a:spcAft>
              <a:spcPct val="35000"/>
            </a:spcAft>
          </a:pPr>
          <a:r>
            <a:rPr lang="fr-FR" sz="1800" b="0" i="0" kern="1200" baseline="0" dirty="0" smtClean="0">
              <a:solidFill>
                <a:schemeClr val="bg1"/>
              </a:solidFill>
              <a:latin typeface="Corbel" panose="020B0503020204020204" pitchFamily="34" charset="0"/>
            </a:rPr>
            <a:t>Populaires dans les menus scolaires pour leur simplicité et leur valeur nutritive.</a:t>
          </a:r>
          <a:endParaRPr lang="fr-FR" sz="1800" kern="1200" dirty="0">
            <a:solidFill>
              <a:schemeClr val="bg1"/>
            </a:solidFill>
            <a:latin typeface="Corbel" panose="020B0503020204020204" pitchFamily="34" charset="0"/>
          </a:endParaRPr>
        </a:p>
      </dsp:txBody>
      <dsp:txXfrm>
        <a:off x="7295389" y="6349365"/>
        <a:ext cx="2991609" cy="1929220"/>
      </dsp:txXfrm>
    </dsp:sp>
    <dsp:sp modelId="{71611E2B-350B-4CA9-83E0-1FF0D894C4EF}">
      <dsp:nvSpPr>
        <dsp:cNvPr id="0" name=""/>
        <dsp:cNvSpPr/>
      </dsp:nvSpPr>
      <dsp:spPr>
        <a:xfrm>
          <a:off x="3349127" y="4785561"/>
          <a:ext cx="2647949" cy="2647950"/>
        </a:xfrm>
        <a:prstGeom prst="ellipse">
          <a:avLst/>
        </a:prstGeom>
        <a:solidFill>
          <a:schemeClr val="accent2">
            <a:alpha val="50000"/>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5121FD5-A2D1-4A2B-B106-7708B21660F5}">
      <dsp:nvSpPr>
        <dsp:cNvPr id="0" name=""/>
        <dsp:cNvSpPr/>
      </dsp:nvSpPr>
      <dsp:spPr>
        <a:xfrm>
          <a:off x="423671" y="6349365"/>
          <a:ext cx="2753867" cy="1929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i="0" kern="1200" baseline="0" dirty="0" smtClean="0">
              <a:solidFill>
                <a:schemeClr val="bg1"/>
              </a:solidFill>
              <a:latin typeface="Corbel" panose="020B0503020204020204" pitchFamily="34" charset="0"/>
            </a:rPr>
            <a:t>Repas Rapides</a:t>
          </a:r>
          <a:r>
            <a:rPr lang="fr-FR" sz="1800" b="0" i="0" kern="1200" baseline="0" dirty="0" smtClean="0">
              <a:solidFill>
                <a:schemeClr val="bg1"/>
              </a:solidFill>
              <a:latin typeface="Corbel" panose="020B0503020204020204" pitchFamily="34" charset="0"/>
            </a:rPr>
            <a:t> : </a:t>
          </a:r>
        </a:p>
        <a:p>
          <a:pPr lvl="0" algn="ctr" defTabSz="800100" rtl="0">
            <a:lnSpc>
              <a:spcPct val="90000"/>
            </a:lnSpc>
            <a:spcBef>
              <a:spcPct val="0"/>
            </a:spcBef>
            <a:spcAft>
              <a:spcPct val="35000"/>
            </a:spcAft>
          </a:pPr>
          <a:r>
            <a:rPr lang="fr-FR" sz="1800" b="0" i="0" kern="1200" baseline="0" dirty="0" smtClean="0">
              <a:solidFill>
                <a:schemeClr val="bg1"/>
              </a:solidFill>
              <a:latin typeface="Corbel" panose="020B0503020204020204" pitchFamily="34" charset="0"/>
            </a:rPr>
            <a:t>Idéaux pour les repas rapides et faciles à préparer, surtout pour les jeunes professionnels et les étudiants.</a:t>
          </a:r>
          <a:endParaRPr lang="fr-FR" sz="1800" kern="1200" dirty="0">
            <a:solidFill>
              <a:schemeClr val="bg1"/>
            </a:solidFill>
            <a:latin typeface="Corbel" panose="020B0503020204020204" pitchFamily="34" charset="0"/>
          </a:endParaRPr>
        </a:p>
      </dsp:txBody>
      <dsp:txXfrm>
        <a:off x="423671" y="6349365"/>
        <a:ext cx="2753867" cy="1929220"/>
      </dsp:txXfrm>
    </dsp:sp>
    <dsp:sp modelId="{AC18617F-CAE7-464D-B217-E331276DEE6A}">
      <dsp:nvSpPr>
        <dsp:cNvPr id="0" name=""/>
        <dsp:cNvSpPr/>
      </dsp:nvSpPr>
      <dsp:spPr>
        <a:xfrm>
          <a:off x="2964644" y="3600792"/>
          <a:ext cx="2647949" cy="2647950"/>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73B6679-E68F-42B8-AC30-1BE46344DF5E}">
      <dsp:nvSpPr>
        <dsp:cNvPr id="0" name=""/>
        <dsp:cNvSpPr/>
      </dsp:nvSpPr>
      <dsp:spPr>
        <a:xfrm>
          <a:off x="0" y="3058341"/>
          <a:ext cx="2753867" cy="1929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fr-FR" sz="1800" b="1" i="0" kern="1200" baseline="0" dirty="0" smtClean="0">
              <a:solidFill>
                <a:schemeClr val="bg1"/>
              </a:solidFill>
              <a:latin typeface="Corbel" panose="020B0503020204020204" pitchFamily="34" charset="0"/>
            </a:rPr>
            <a:t>Restaurants et Bistros </a:t>
          </a:r>
          <a:r>
            <a:rPr lang="fr-FR" sz="1800" b="0" i="0" kern="1200" baseline="0" dirty="0" smtClean="0">
              <a:solidFill>
                <a:schemeClr val="bg1"/>
              </a:solidFill>
              <a:latin typeface="Corbel" panose="020B0503020204020204" pitchFamily="34" charset="0"/>
            </a:rPr>
            <a:t>: </a:t>
          </a:r>
        </a:p>
        <a:p>
          <a:pPr lvl="0" algn="ctr" defTabSz="800100" rtl="0">
            <a:lnSpc>
              <a:spcPct val="90000"/>
            </a:lnSpc>
            <a:spcBef>
              <a:spcPct val="0"/>
            </a:spcBef>
            <a:spcAft>
              <a:spcPct val="35000"/>
            </a:spcAft>
          </a:pPr>
          <a:r>
            <a:rPr lang="fr-FR" sz="1800" b="0" i="0" kern="1200" baseline="0" dirty="0" smtClean="0">
              <a:solidFill>
                <a:schemeClr val="bg1"/>
              </a:solidFill>
              <a:latin typeface="Corbel" panose="020B0503020204020204" pitchFamily="34" charset="0"/>
            </a:rPr>
            <a:t>Servis dans divers plats dans les restaurants, bistros et fast-foods, souvent en accompagnement ou dans des recettes créatives. </a:t>
          </a:r>
          <a:endParaRPr lang="fr-FR" sz="1800" kern="1200" dirty="0">
            <a:solidFill>
              <a:schemeClr val="bg1"/>
            </a:solidFill>
            <a:latin typeface="Corbel" panose="020B0503020204020204" pitchFamily="34" charset="0"/>
          </a:endParaRPr>
        </a:p>
      </dsp:txBody>
      <dsp:txXfrm>
        <a:off x="0" y="3058341"/>
        <a:ext cx="2753867" cy="19292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8CF82-BCAB-4A8E-88FA-84338CDC13AD}">
      <dsp:nvSpPr>
        <dsp:cNvPr id="0" name=""/>
        <dsp:cNvSpPr/>
      </dsp:nvSpPr>
      <dsp:spPr>
        <a:xfrm>
          <a:off x="7087904" y="2137846"/>
          <a:ext cx="3640070" cy="356665"/>
        </a:xfrm>
        <a:custGeom>
          <a:avLst/>
          <a:gdLst/>
          <a:ahLst/>
          <a:cxnLst/>
          <a:rect l="0" t="0" r="0" b="0"/>
          <a:pathLst>
            <a:path>
              <a:moveTo>
                <a:pt x="0" y="0"/>
              </a:moveTo>
              <a:lnTo>
                <a:pt x="0" y="178332"/>
              </a:lnTo>
              <a:lnTo>
                <a:pt x="3640070" y="178332"/>
              </a:lnTo>
              <a:lnTo>
                <a:pt x="3640070" y="35666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D319B0-FF82-4460-AE60-3E5139FB8F56}">
      <dsp:nvSpPr>
        <dsp:cNvPr id="0" name=""/>
        <dsp:cNvSpPr/>
      </dsp:nvSpPr>
      <dsp:spPr>
        <a:xfrm>
          <a:off x="7087904" y="2137846"/>
          <a:ext cx="1354463" cy="416704"/>
        </a:xfrm>
        <a:custGeom>
          <a:avLst/>
          <a:gdLst/>
          <a:ahLst/>
          <a:cxnLst/>
          <a:rect l="0" t="0" r="0" b="0"/>
          <a:pathLst>
            <a:path>
              <a:moveTo>
                <a:pt x="0" y="0"/>
              </a:moveTo>
              <a:lnTo>
                <a:pt x="0" y="238371"/>
              </a:lnTo>
              <a:lnTo>
                <a:pt x="1354463" y="238371"/>
              </a:lnTo>
              <a:lnTo>
                <a:pt x="1354463" y="41670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C8C2D5-8893-4F80-BFB2-A6647A1A9721}">
      <dsp:nvSpPr>
        <dsp:cNvPr id="0" name=""/>
        <dsp:cNvSpPr/>
      </dsp:nvSpPr>
      <dsp:spPr>
        <a:xfrm>
          <a:off x="5829834" y="2137846"/>
          <a:ext cx="1258070" cy="356665"/>
        </a:xfrm>
        <a:custGeom>
          <a:avLst/>
          <a:gdLst/>
          <a:ahLst/>
          <a:cxnLst/>
          <a:rect l="0" t="0" r="0" b="0"/>
          <a:pathLst>
            <a:path>
              <a:moveTo>
                <a:pt x="1258070" y="0"/>
              </a:moveTo>
              <a:lnTo>
                <a:pt x="1258070" y="178332"/>
              </a:lnTo>
              <a:lnTo>
                <a:pt x="0" y="178332"/>
              </a:lnTo>
              <a:lnTo>
                <a:pt x="0" y="35666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1F8A15-7E94-4DC8-823E-69A6BF3E3CFB}">
      <dsp:nvSpPr>
        <dsp:cNvPr id="0" name=""/>
        <dsp:cNvSpPr/>
      </dsp:nvSpPr>
      <dsp:spPr>
        <a:xfrm>
          <a:off x="3447834" y="2137846"/>
          <a:ext cx="3640070" cy="356665"/>
        </a:xfrm>
        <a:custGeom>
          <a:avLst/>
          <a:gdLst/>
          <a:ahLst/>
          <a:cxnLst/>
          <a:rect l="0" t="0" r="0" b="0"/>
          <a:pathLst>
            <a:path>
              <a:moveTo>
                <a:pt x="3640070" y="0"/>
              </a:moveTo>
              <a:lnTo>
                <a:pt x="3640070" y="178332"/>
              </a:lnTo>
              <a:lnTo>
                <a:pt x="0" y="178332"/>
              </a:lnTo>
              <a:lnTo>
                <a:pt x="0" y="35666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0B5EF4-2989-47F7-ACD6-F334FF46CFA4}">
      <dsp:nvSpPr>
        <dsp:cNvPr id="0" name=""/>
        <dsp:cNvSpPr/>
      </dsp:nvSpPr>
      <dsp:spPr>
        <a:xfrm>
          <a:off x="1392760" y="3218698"/>
          <a:ext cx="1012956" cy="4127131"/>
        </a:xfrm>
        <a:custGeom>
          <a:avLst/>
          <a:gdLst/>
          <a:ahLst/>
          <a:cxnLst/>
          <a:rect l="0" t="0" r="0" b="0"/>
          <a:pathLst>
            <a:path>
              <a:moveTo>
                <a:pt x="0" y="0"/>
              </a:moveTo>
              <a:lnTo>
                <a:pt x="0" y="4127131"/>
              </a:lnTo>
              <a:lnTo>
                <a:pt x="1012956" y="412713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175D0A-5B6A-40A0-91EF-2FEB7DC14B0A}">
      <dsp:nvSpPr>
        <dsp:cNvPr id="0" name=""/>
        <dsp:cNvSpPr/>
      </dsp:nvSpPr>
      <dsp:spPr>
        <a:xfrm>
          <a:off x="1392760" y="3218698"/>
          <a:ext cx="781267" cy="2921261"/>
        </a:xfrm>
        <a:custGeom>
          <a:avLst/>
          <a:gdLst/>
          <a:ahLst/>
          <a:cxnLst/>
          <a:rect l="0" t="0" r="0" b="0"/>
          <a:pathLst>
            <a:path>
              <a:moveTo>
                <a:pt x="0" y="0"/>
              </a:moveTo>
              <a:lnTo>
                <a:pt x="0" y="2921261"/>
              </a:lnTo>
              <a:lnTo>
                <a:pt x="781267" y="29212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E6ABC4-DDD0-4337-A42B-EB89A2D224F4}">
      <dsp:nvSpPr>
        <dsp:cNvPr id="0" name=""/>
        <dsp:cNvSpPr/>
      </dsp:nvSpPr>
      <dsp:spPr>
        <a:xfrm>
          <a:off x="1392760" y="3218698"/>
          <a:ext cx="781267" cy="1715392"/>
        </a:xfrm>
        <a:custGeom>
          <a:avLst/>
          <a:gdLst/>
          <a:ahLst/>
          <a:cxnLst/>
          <a:rect l="0" t="0" r="0" b="0"/>
          <a:pathLst>
            <a:path>
              <a:moveTo>
                <a:pt x="0" y="0"/>
              </a:moveTo>
              <a:lnTo>
                <a:pt x="0" y="1715392"/>
              </a:lnTo>
              <a:lnTo>
                <a:pt x="781267" y="17153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BDA8CF-3819-49CA-B392-6276A8C0D3B1}">
      <dsp:nvSpPr>
        <dsp:cNvPr id="0" name=""/>
        <dsp:cNvSpPr/>
      </dsp:nvSpPr>
      <dsp:spPr>
        <a:xfrm>
          <a:off x="1392760" y="3218698"/>
          <a:ext cx="781267" cy="509522"/>
        </a:xfrm>
        <a:custGeom>
          <a:avLst/>
          <a:gdLst/>
          <a:ahLst/>
          <a:cxnLst/>
          <a:rect l="0" t="0" r="0" b="0"/>
          <a:pathLst>
            <a:path>
              <a:moveTo>
                <a:pt x="0" y="0"/>
              </a:moveTo>
              <a:lnTo>
                <a:pt x="0" y="509522"/>
              </a:lnTo>
              <a:lnTo>
                <a:pt x="781267" y="50952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A46031-F812-43EA-9796-7048670E8E13}">
      <dsp:nvSpPr>
        <dsp:cNvPr id="0" name=""/>
        <dsp:cNvSpPr/>
      </dsp:nvSpPr>
      <dsp:spPr>
        <a:xfrm>
          <a:off x="1347040" y="2012829"/>
          <a:ext cx="91440" cy="356665"/>
        </a:xfrm>
        <a:custGeom>
          <a:avLst/>
          <a:gdLst/>
          <a:ahLst/>
          <a:cxnLst/>
          <a:rect l="0" t="0" r="0" b="0"/>
          <a:pathLst>
            <a:path>
              <a:moveTo>
                <a:pt x="45720" y="0"/>
              </a:moveTo>
              <a:lnTo>
                <a:pt x="45720" y="35666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4086F1-B2B8-47A4-BFCA-FEFF230E36E1}">
      <dsp:nvSpPr>
        <dsp:cNvPr id="0" name=""/>
        <dsp:cNvSpPr/>
      </dsp:nvSpPr>
      <dsp:spPr>
        <a:xfrm>
          <a:off x="698990" y="1468599"/>
          <a:ext cx="1387539" cy="544229"/>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74D553-491A-4740-AE12-929D00306D50}">
      <dsp:nvSpPr>
        <dsp:cNvPr id="0" name=""/>
        <dsp:cNvSpPr/>
      </dsp:nvSpPr>
      <dsp:spPr>
        <a:xfrm>
          <a:off x="698990" y="1468599"/>
          <a:ext cx="1387539" cy="544229"/>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77EEE7-FC16-4C96-8493-5A4C6F523C4D}">
      <dsp:nvSpPr>
        <dsp:cNvPr id="0" name=""/>
        <dsp:cNvSpPr/>
      </dsp:nvSpPr>
      <dsp:spPr>
        <a:xfrm>
          <a:off x="5220" y="1566561"/>
          <a:ext cx="2775079" cy="34830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fr-FR" sz="3600" b="1" kern="1200" dirty="0" smtClean="0">
              <a:solidFill>
                <a:schemeClr val="bg1"/>
              </a:solidFill>
            </a:rPr>
            <a:t>GO TO MARKET</a:t>
          </a:r>
          <a:endParaRPr lang="fr-FR" sz="3600" b="1" kern="1200" dirty="0">
            <a:solidFill>
              <a:schemeClr val="bg1"/>
            </a:solidFill>
          </a:endParaRPr>
        </a:p>
      </dsp:txBody>
      <dsp:txXfrm>
        <a:off x="5220" y="1566561"/>
        <a:ext cx="2775079" cy="348306"/>
      </dsp:txXfrm>
    </dsp:sp>
    <dsp:sp modelId="{5D7BB8AA-1C9C-4C29-A0D5-FF0AF9CF5020}">
      <dsp:nvSpPr>
        <dsp:cNvPr id="0" name=""/>
        <dsp:cNvSpPr/>
      </dsp:nvSpPr>
      <dsp:spPr>
        <a:xfrm>
          <a:off x="968158" y="2369495"/>
          <a:ext cx="849203"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ADDCBC-E651-4C44-93C5-E7D3C1CFF902}">
      <dsp:nvSpPr>
        <dsp:cNvPr id="0" name=""/>
        <dsp:cNvSpPr/>
      </dsp:nvSpPr>
      <dsp:spPr>
        <a:xfrm>
          <a:off x="968158" y="2369495"/>
          <a:ext cx="849203"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7C593E-6E25-4D89-870C-EE6E4079528B}">
      <dsp:nvSpPr>
        <dsp:cNvPr id="0" name=""/>
        <dsp:cNvSpPr/>
      </dsp:nvSpPr>
      <dsp:spPr>
        <a:xfrm>
          <a:off x="543556" y="2522351"/>
          <a:ext cx="1698407"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chemeClr val="bg1"/>
              </a:solidFill>
            </a:rPr>
            <a:t>Médias</a:t>
          </a:r>
          <a:endParaRPr lang="fr-FR" sz="4000" b="1" kern="1200" dirty="0">
            <a:solidFill>
              <a:schemeClr val="bg1"/>
            </a:solidFill>
          </a:endParaRPr>
        </a:p>
      </dsp:txBody>
      <dsp:txXfrm>
        <a:off x="543556" y="2522351"/>
        <a:ext cx="1698407" cy="543490"/>
      </dsp:txXfrm>
    </dsp:sp>
    <dsp:sp modelId="{0667B06E-C266-46A0-ADB0-41C98C656449}">
      <dsp:nvSpPr>
        <dsp:cNvPr id="0" name=""/>
        <dsp:cNvSpPr/>
      </dsp:nvSpPr>
      <dsp:spPr>
        <a:xfrm>
          <a:off x="2072123" y="3575364"/>
          <a:ext cx="849203"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0E0A9B-21D8-4AAD-A707-EFD412E1FFFB}">
      <dsp:nvSpPr>
        <dsp:cNvPr id="0" name=""/>
        <dsp:cNvSpPr/>
      </dsp:nvSpPr>
      <dsp:spPr>
        <a:xfrm>
          <a:off x="2072123" y="3575364"/>
          <a:ext cx="849203"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FCBEF-FCC1-4FDA-9E37-AEBB5E2A8EED}">
      <dsp:nvSpPr>
        <dsp:cNvPr id="0" name=""/>
        <dsp:cNvSpPr/>
      </dsp:nvSpPr>
      <dsp:spPr>
        <a:xfrm>
          <a:off x="1647521" y="3728221"/>
          <a:ext cx="1698407"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OOH &amp; Banderoles</a:t>
          </a:r>
          <a:endParaRPr lang="fr-FR" sz="1600" kern="1200" dirty="0">
            <a:solidFill>
              <a:schemeClr val="bg1"/>
            </a:solidFill>
          </a:endParaRPr>
        </a:p>
      </dsp:txBody>
      <dsp:txXfrm>
        <a:off x="1647521" y="3728221"/>
        <a:ext cx="1698407" cy="543490"/>
      </dsp:txXfrm>
    </dsp:sp>
    <dsp:sp modelId="{8F42FE9D-9952-4CB0-9059-1385AB8832DA}">
      <dsp:nvSpPr>
        <dsp:cNvPr id="0" name=""/>
        <dsp:cNvSpPr/>
      </dsp:nvSpPr>
      <dsp:spPr>
        <a:xfrm>
          <a:off x="2072123" y="4781234"/>
          <a:ext cx="849203"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23E17A-9269-416B-BCCD-BA62B1FDA320}">
      <dsp:nvSpPr>
        <dsp:cNvPr id="0" name=""/>
        <dsp:cNvSpPr/>
      </dsp:nvSpPr>
      <dsp:spPr>
        <a:xfrm>
          <a:off x="2072123" y="4781234"/>
          <a:ext cx="849203"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29CC4-1ECD-46F3-B426-663EDB2FBEE5}">
      <dsp:nvSpPr>
        <dsp:cNvPr id="0" name=""/>
        <dsp:cNvSpPr/>
      </dsp:nvSpPr>
      <dsp:spPr>
        <a:xfrm>
          <a:off x="1647521" y="4934091"/>
          <a:ext cx="1698407"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Spot TV &amp; Radio</a:t>
          </a:r>
          <a:endParaRPr lang="fr-FR" sz="1600" kern="1200" dirty="0">
            <a:solidFill>
              <a:schemeClr val="bg1"/>
            </a:solidFill>
          </a:endParaRPr>
        </a:p>
      </dsp:txBody>
      <dsp:txXfrm>
        <a:off x="1647521" y="4934091"/>
        <a:ext cx="1698407" cy="543490"/>
      </dsp:txXfrm>
    </dsp:sp>
    <dsp:sp modelId="{06A9A351-55E6-4B3F-96DC-DC9B4ACC8FE0}">
      <dsp:nvSpPr>
        <dsp:cNvPr id="0" name=""/>
        <dsp:cNvSpPr/>
      </dsp:nvSpPr>
      <dsp:spPr>
        <a:xfrm>
          <a:off x="2072123" y="5987103"/>
          <a:ext cx="849203"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BB1DC0-2A4A-4EA8-AE7A-F29D7BD1DDF7}">
      <dsp:nvSpPr>
        <dsp:cNvPr id="0" name=""/>
        <dsp:cNvSpPr/>
      </dsp:nvSpPr>
      <dsp:spPr>
        <a:xfrm>
          <a:off x="2072123" y="5987103"/>
          <a:ext cx="849203"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A275D1-71F1-4303-882B-D409DB944DE0}">
      <dsp:nvSpPr>
        <dsp:cNvPr id="0" name=""/>
        <dsp:cNvSpPr/>
      </dsp:nvSpPr>
      <dsp:spPr>
        <a:xfrm>
          <a:off x="1647521" y="6139960"/>
          <a:ext cx="1698407"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Réseaux sociaux: Facebook; </a:t>
          </a:r>
          <a:r>
            <a:rPr lang="fr-FR" sz="1600" kern="1200" dirty="0" err="1" smtClean="0">
              <a:solidFill>
                <a:schemeClr val="bg1"/>
              </a:solidFill>
            </a:rPr>
            <a:t>Instagram</a:t>
          </a:r>
          <a:r>
            <a:rPr lang="fr-FR" sz="1600" kern="1200" dirty="0" smtClean="0">
              <a:solidFill>
                <a:schemeClr val="bg1"/>
              </a:solidFill>
            </a:rPr>
            <a:t> &amp; </a:t>
          </a:r>
          <a:r>
            <a:rPr lang="fr-FR" sz="1600" kern="1200" dirty="0" err="1" smtClean="0">
              <a:solidFill>
                <a:schemeClr val="bg1"/>
              </a:solidFill>
            </a:rPr>
            <a:t>Tik</a:t>
          </a:r>
          <a:r>
            <a:rPr lang="fr-FR" sz="1600" kern="1200" dirty="0" smtClean="0">
              <a:solidFill>
                <a:schemeClr val="bg1"/>
              </a:solidFill>
            </a:rPr>
            <a:t> Tok</a:t>
          </a:r>
          <a:endParaRPr lang="fr-FR" sz="1600" kern="1200" dirty="0"/>
        </a:p>
      </dsp:txBody>
      <dsp:txXfrm>
        <a:off x="1647521" y="6139960"/>
        <a:ext cx="1698407" cy="543490"/>
      </dsp:txXfrm>
    </dsp:sp>
    <dsp:sp modelId="{949E6DCC-C8DB-49B7-842B-A7B9FB7EB518}">
      <dsp:nvSpPr>
        <dsp:cNvPr id="0" name=""/>
        <dsp:cNvSpPr/>
      </dsp:nvSpPr>
      <dsp:spPr>
        <a:xfrm>
          <a:off x="2258970" y="7192973"/>
          <a:ext cx="1222896"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A6C89D-1ECD-45B2-8BE8-10ED82A940F4}">
      <dsp:nvSpPr>
        <dsp:cNvPr id="0" name=""/>
        <dsp:cNvSpPr/>
      </dsp:nvSpPr>
      <dsp:spPr>
        <a:xfrm>
          <a:off x="2258970" y="7192973"/>
          <a:ext cx="1222896"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3560E-6D89-4B53-B943-838F8CA247B1}">
      <dsp:nvSpPr>
        <dsp:cNvPr id="0" name=""/>
        <dsp:cNvSpPr/>
      </dsp:nvSpPr>
      <dsp:spPr>
        <a:xfrm>
          <a:off x="1647521" y="7345830"/>
          <a:ext cx="2445792"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campagne d’influence</a:t>
          </a:r>
        </a:p>
        <a:p>
          <a:pPr lvl="0" algn="ctr" defTabSz="711200">
            <a:lnSpc>
              <a:spcPct val="90000"/>
            </a:lnSpc>
            <a:spcBef>
              <a:spcPct val="0"/>
            </a:spcBef>
            <a:spcAft>
              <a:spcPct val="35000"/>
            </a:spcAft>
          </a:pPr>
          <a:r>
            <a:rPr lang="fr-FR" sz="1600" kern="1200" dirty="0" smtClean="0">
              <a:solidFill>
                <a:schemeClr val="accent5"/>
              </a:solidFill>
            </a:rPr>
            <a:t>(A prévoir dans le plan global)</a:t>
          </a:r>
          <a:endParaRPr lang="fr-FR" sz="1600" kern="1200" dirty="0">
            <a:solidFill>
              <a:schemeClr val="accent5"/>
            </a:solidFill>
          </a:endParaRPr>
        </a:p>
      </dsp:txBody>
      <dsp:txXfrm>
        <a:off x="1647521" y="7345830"/>
        <a:ext cx="2445792" cy="543490"/>
      </dsp:txXfrm>
    </dsp:sp>
    <dsp:sp modelId="{6DAEC4EE-46E7-429A-9B7C-2314011A1B7B}">
      <dsp:nvSpPr>
        <dsp:cNvPr id="0" name=""/>
        <dsp:cNvSpPr/>
      </dsp:nvSpPr>
      <dsp:spPr>
        <a:xfrm>
          <a:off x="6284655" y="1381723"/>
          <a:ext cx="1606498" cy="756122"/>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B2DC7B-0E4C-49E6-82DB-068FBBA1FE71}">
      <dsp:nvSpPr>
        <dsp:cNvPr id="0" name=""/>
        <dsp:cNvSpPr/>
      </dsp:nvSpPr>
      <dsp:spPr>
        <a:xfrm>
          <a:off x="6284655" y="1381723"/>
          <a:ext cx="1606498" cy="756122"/>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1BFAE2-DA0C-41B2-8B23-20E092F4411A}">
      <dsp:nvSpPr>
        <dsp:cNvPr id="0" name=""/>
        <dsp:cNvSpPr/>
      </dsp:nvSpPr>
      <dsp:spPr>
        <a:xfrm>
          <a:off x="5481406" y="1517825"/>
          <a:ext cx="3212997" cy="4839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chemeClr val="bg1"/>
              </a:solidFill>
            </a:rPr>
            <a:t>Hors médias</a:t>
          </a:r>
          <a:endParaRPr lang="fr-FR" sz="4000" b="1" kern="1200" dirty="0">
            <a:solidFill>
              <a:schemeClr val="bg1"/>
            </a:solidFill>
          </a:endParaRPr>
        </a:p>
      </dsp:txBody>
      <dsp:txXfrm>
        <a:off x="5481406" y="1517825"/>
        <a:ext cx="3212997" cy="483918"/>
      </dsp:txXfrm>
    </dsp:sp>
    <dsp:sp modelId="{8DFA0826-8984-4F2B-83B1-8A2CA62AB24D}">
      <dsp:nvSpPr>
        <dsp:cNvPr id="0" name=""/>
        <dsp:cNvSpPr/>
      </dsp:nvSpPr>
      <dsp:spPr>
        <a:xfrm>
          <a:off x="3023232" y="2494512"/>
          <a:ext cx="849203"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D2D426-E850-4370-8685-0CD5A2A3E4CE}">
      <dsp:nvSpPr>
        <dsp:cNvPr id="0" name=""/>
        <dsp:cNvSpPr/>
      </dsp:nvSpPr>
      <dsp:spPr>
        <a:xfrm>
          <a:off x="3023232" y="2494512"/>
          <a:ext cx="849203"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D785B7-3FDE-4D4E-832E-F83297404CF6}">
      <dsp:nvSpPr>
        <dsp:cNvPr id="0" name=""/>
        <dsp:cNvSpPr/>
      </dsp:nvSpPr>
      <dsp:spPr>
        <a:xfrm>
          <a:off x="2598630" y="2647368"/>
          <a:ext cx="1698407"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Activations promo en Modern </a:t>
          </a:r>
          <a:r>
            <a:rPr lang="fr-FR" sz="1600" kern="1200" dirty="0" err="1" smtClean="0">
              <a:solidFill>
                <a:schemeClr val="bg1"/>
              </a:solidFill>
            </a:rPr>
            <a:t>trade</a:t>
          </a:r>
          <a:r>
            <a:rPr lang="fr-FR" sz="1600" kern="1200" dirty="0" smtClean="0">
              <a:solidFill>
                <a:schemeClr val="bg1"/>
              </a:solidFill>
            </a:rPr>
            <a:t> &amp; dégustations</a:t>
          </a:r>
          <a:endParaRPr lang="fr-FR" sz="1600" kern="1200" dirty="0">
            <a:solidFill>
              <a:schemeClr val="bg1"/>
            </a:solidFill>
          </a:endParaRPr>
        </a:p>
      </dsp:txBody>
      <dsp:txXfrm>
        <a:off x="2598630" y="2647368"/>
        <a:ext cx="1698407" cy="543490"/>
      </dsp:txXfrm>
    </dsp:sp>
    <dsp:sp modelId="{43A352D9-484C-4E82-BD6F-A70D036AB5B8}">
      <dsp:nvSpPr>
        <dsp:cNvPr id="0" name=""/>
        <dsp:cNvSpPr/>
      </dsp:nvSpPr>
      <dsp:spPr>
        <a:xfrm>
          <a:off x="5241769" y="2494512"/>
          <a:ext cx="1176130"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1B4FE-CFC3-4A87-BA1B-E0F1C6112D41}">
      <dsp:nvSpPr>
        <dsp:cNvPr id="0" name=""/>
        <dsp:cNvSpPr/>
      </dsp:nvSpPr>
      <dsp:spPr>
        <a:xfrm>
          <a:off x="5241769" y="2494512"/>
          <a:ext cx="1176130"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9E30D-F25D-4A02-B7BB-3B339914D8A8}">
      <dsp:nvSpPr>
        <dsp:cNvPr id="0" name=""/>
        <dsp:cNvSpPr/>
      </dsp:nvSpPr>
      <dsp:spPr>
        <a:xfrm>
          <a:off x="4653704" y="2647368"/>
          <a:ext cx="2352261"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Programme de référencements détaillants</a:t>
          </a:r>
          <a:endParaRPr lang="fr-FR" sz="1600" kern="1200" dirty="0">
            <a:solidFill>
              <a:schemeClr val="bg1"/>
            </a:solidFill>
          </a:endParaRPr>
        </a:p>
      </dsp:txBody>
      <dsp:txXfrm>
        <a:off x="4653704" y="2647368"/>
        <a:ext cx="2352261" cy="543490"/>
      </dsp:txXfrm>
    </dsp:sp>
    <dsp:sp modelId="{80EB7DF3-1BC0-448A-9711-7073F355536C}">
      <dsp:nvSpPr>
        <dsp:cNvPr id="0" name=""/>
        <dsp:cNvSpPr/>
      </dsp:nvSpPr>
      <dsp:spPr>
        <a:xfrm>
          <a:off x="7902499" y="2554551"/>
          <a:ext cx="1079737" cy="702767"/>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B4574-9538-4BC9-9A39-CF8975CBF9C3}">
      <dsp:nvSpPr>
        <dsp:cNvPr id="0" name=""/>
        <dsp:cNvSpPr/>
      </dsp:nvSpPr>
      <dsp:spPr>
        <a:xfrm>
          <a:off x="7902499" y="2554551"/>
          <a:ext cx="1079737" cy="702767"/>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EE01B-09CD-4CB0-900C-DB1E73C8C81A}">
      <dsp:nvSpPr>
        <dsp:cNvPr id="0" name=""/>
        <dsp:cNvSpPr/>
      </dsp:nvSpPr>
      <dsp:spPr>
        <a:xfrm>
          <a:off x="7362630" y="2681049"/>
          <a:ext cx="2159474" cy="4497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bg1"/>
              </a:solidFill>
            </a:rPr>
            <a:t>Campagne de stimulation Grossistes</a:t>
          </a:r>
          <a:endParaRPr lang="fr-FR" sz="1600" kern="1200" dirty="0">
            <a:solidFill>
              <a:schemeClr val="bg1"/>
            </a:solidFill>
          </a:endParaRPr>
        </a:p>
      </dsp:txBody>
      <dsp:txXfrm>
        <a:off x="7362630" y="2681049"/>
        <a:ext cx="2159474" cy="449771"/>
      </dsp:txXfrm>
    </dsp:sp>
    <dsp:sp modelId="{D79FC5C7-765D-4D98-B2FF-942E63D7E49D}">
      <dsp:nvSpPr>
        <dsp:cNvPr id="0" name=""/>
        <dsp:cNvSpPr/>
      </dsp:nvSpPr>
      <dsp:spPr>
        <a:xfrm>
          <a:off x="10303373" y="2494512"/>
          <a:ext cx="849203" cy="849203"/>
        </a:xfrm>
        <a:prstGeom prst="arc">
          <a:avLst>
            <a:gd name="adj1" fmla="val 13200000"/>
            <a:gd name="adj2" fmla="val 192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8A4E6D-396A-4918-B047-3B7ADBC52FF0}">
      <dsp:nvSpPr>
        <dsp:cNvPr id="0" name=""/>
        <dsp:cNvSpPr/>
      </dsp:nvSpPr>
      <dsp:spPr>
        <a:xfrm>
          <a:off x="10303373" y="2494512"/>
          <a:ext cx="849203" cy="849203"/>
        </a:xfrm>
        <a:prstGeom prst="arc">
          <a:avLst>
            <a:gd name="adj1" fmla="val 2400000"/>
            <a:gd name="adj2" fmla="val 840000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07D32-2C98-4FD1-993E-37595E9A6469}">
      <dsp:nvSpPr>
        <dsp:cNvPr id="0" name=""/>
        <dsp:cNvSpPr/>
      </dsp:nvSpPr>
      <dsp:spPr>
        <a:xfrm>
          <a:off x="9878771" y="2647368"/>
          <a:ext cx="1698407" cy="5434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solidFill>
                <a:schemeClr val="bg1"/>
              </a:solidFill>
            </a:rPr>
            <a:t>Guerilla</a:t>
          </a:r>
          <a:r>
            <a:rPr lang="fr-FR" sz="1600" kern="1200" dirty="0" smtClean="0">
              <a:solidFill>
                <a:schemeClr val="bg1"/>
              </a:solidFill>
            </a:rPr>
            <a:t> Marketing</a:t>
          </a:r>
          <a:endParaRPr lang="fr-FR" sz="1600" kern="1200" dirty="0">
            <a:solidFill>
              <a:schemeClr val="bg1"/>
            </a:solidFill>
          </a:endParaRPr>
        </a:p>
      </dsp:txBody>
      <dsp:txXfrm>
        <a:off x="9878771" y="2647368"/>
        <a:ext cx="1698407" cy="543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51D57-F63F-43B7-A0AA-8FD4B1279428}">
      <dsp:nvSpPr>
        <dsp:cNvPr id="0" name=""/>
        <dsp:cNvSpPr/>
      </dsp:nvSpPr>
      <dsp:spPr>
        <a:xfrm>
          <a:off x="279348" y="2207043"/>
          <a:ext cx="4101835" cy="1351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fr-FR" sz="6200" kern="1200" dirty="0" smtClean="0"/>
            <a:t>Lancement</a:t>
          </a:r>
          <a:endParaRPr lang="fr-FR" sz="6200" kern="1200" dirty="0"/>
        </a:p>
      </dsp:txBody>
      <dsp:txXfrm>
        <a:off x="279348" y="2207043"/>
        <a:ext cx="4101835" cy="1351741"/>
      </dsp:txXfrm>
    </dsp:sp>
    <dsp:sp modelId="{7AEF89F5-B54D-4A24-A9DF-22F6DDF37EFE}">
      <dsp:nvSpPr>
        <dsp:cNvPr id="0" name=""/>
        <dsp:cNvSpPr/>
      </dsp:nvSpPr>
      <dsp:spPr>
        <a:xfrm>
          <a:off x="274687" y="1795927"/>
          <a:ext cx="326282" cy="3262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7895F4-380D-448E-85CF-0D3139334BC4}">
      <dsp:nvSpPr>
        <dsp:cNvPr id="0" name=""/>
        <dsp:cNvSpPr/>
      </dsp:nvSpPr>
      <dsp:spPr>
        <a:xfrm>
          <a:off x="503084" y="1339132"/>
          <a:ext cx="326282" cy="326282"/>
        </a:xfrm>
        <a:prstGeom prst="ellipse">
          <a:avLst/>
        </a:prstGeom>
        <a:solidFill>
          <a:schemeClr val="accent3">
            <a:hueOff val="150589"/>
            <a:satOff val="5556"/>
            <a:lumOff val="-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F1CA2-A6F7-4023-B880-DDE11993C231}">
      <dsp:nvSpPr>
        <dsp:cNvPr id="0" name=""/>
        <dsp:cNvSpPr/>
      </dsp:nvSpPr>
      <dsp:spPr>
        <a:xfrm>
          <a:off x="1051239" y="1430491"/>
          <a:ext cx="512729" cy="512729"/>
        </a:xfrm>
        <a:prstGeom prst="ellipse">
          <a:avLst/>
        </a:prstGeom>
        <a:solidFill>
          <a:schemeClr val="accent3">
            <a:hueOff val="301178"/>
            <a:satOff val="11111"/>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5B402-4439-4BAE-B149-39FE9D27EE89}">
      <dsp:nvSpPr>
        <dsp:cNvPr id="0" name=""/>
        <dsp:cNvSpPr/>
      </dsp:nvSpPr>
      <dsp:spPr>
        <a:xfrm>
          <a:off x="1508034" y="928016"/>
          <a:ext cx="326282" cy="326282"/>
        </a:xfrm>
        <a:prstGeom prst="ellipse">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93423-43CC-4576-9D8A-165D32BD8C59}">
      <dsp:nvSpPr>
        <dsp:cNvPr id="0" name=""/>
        <dsp:cNvSpPr/>
      </dsp:nvSpPr>
      <dsp:spPr>
        <a:xfrm>
          <a:off x="2101868" y="745298"/>
          <a:ext cx="326282" cy="326282"/>
        </a:xfrm>
        <a:prstGeom prst="ellipse">
          <a:avLst/>
        </a:prstGeom>
        <a:solidFill>
          <a:schemeClr val="accent3">
            <a:hueOff val="602355"/>
            <a:satOff val="22222"/>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4C3EA-AFD4-421D-9F76-400C8E0FAA50}">
      <dsp:nvSpPr>
        <dsp:cNvPr id="0" name=""/>
        <dsp:cNvSpPr/>
      </dsp:nvSpPr>
      <dsp:spPr>
        <a:xfrm>
          <a:off x="2832740" y="1065054"/>
          <a:ext cx="326282" cy="326282"/>
        </a:xfrm>
        <a:prstGeom prst="ellipse">
          <a:avLst/>
        </a:prstGeom>
        <a:solidFill>
          <a:schemeClr val="accent3">
            <a:hueOff val="752944"/>
            <a:satOff val="27778"/>
            <a:lumOff val="-4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F7CF24-31CE-410F-95DC-1BF96B7F247D}">
      <dsp:nvSpPr>
        <dsp:cNvPr id="0" name=""/>
        <dsp:cNvSpPr/>
      </dsp:nvSpPr>
      <dsp:spPr>
        <a:xfrm>
          <a:off x="3289536" y="1293452"/>
          <a:ext cx="512729" cy="512729"/>
        </a:xfrm>
        <a:prstGeom prst="ellips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5C4834-4D5F-40FE-A94F-CE571FAB9AEA}">
      <dsp:nvSpPr>
        <dsp:cNvPr id="0" name=""/>
        <dsp:cNvSpPr/>
      </dsp:nvSpPr>
      <dsp:spPr>
        <a:xfrm>
          <a:off x="3929049" y="1795927"/>
          <a:ext cx="326282" cy="326282"/>
        </a:xfrm>
        <a:prstGeom prst="ellipse">
          <a:avLst/>
        </a:prstGeom>
        <a:solidFill>
          <a:schemeClr val="accent3">
            <a:hueOff val="1054122"/>
            <a:satOff val="38889"/>
            <a:lumOff val="-5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BCE04-996A-4F38-925F-B26B91115E39}">
      <dsp:nvSpPr>
        <dsp:cNvPr id="0" name=""/>
        <dsp:cNvSpPr/>
      </dsp:nvSpPr>
      <dsp:spPr>
        <a:xfrm>
          <a:off x="4203126" y="2298402"/>
          <a:ext cx="326282" cy="326282"/>
        </a:xfrm>
        <a:prstGeom prst="ellipse">
          <a:avLst/>
        </a:prstGeom>
        <a:solidFill>
          <a:schemeClr val="accent3">
            <a:hueOff val="1204711"/>
            <a:satOff val="44444"/>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7916A3-17A6-4C57-B1E6-EC751ACF5866}">
      <dsp:nvSpPr>
        <dsp:cNvPr id="0" name=""/>
        <dsp:cNvSpPr/>
      </dsp:nvSpPr>
      <dsp:spPr>
        <a:xfrm>
          <a:off x="1827791" y="1339132"/>
          <a:ext cx="839011" cy="839011"/>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67E96-9E81-4381-8644-440515529EB0}">
      <dsp:nvSpPr>
        <dsp:cNvPr id="0" name=""/>
        <dsp:cNvSpPr/>
      </dsp:nvSpPr>
      <dsp:spPr>
        <a:xfrm>
          <a:off x="46289" y="3074954"/>
          <a:ext cx="326282" cy="326282"/>
        </a:xfrm>
        <a:prstGeom prst="ellipse">
          <a:avLst/>
        </a:prstGeom>
        <a:solidFill>
          <a:schemeClr val="accent3">
            <a:hueOff val="1505888"/>
            <a:satOff val="55556"/>
            <a:lumOff val="-81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693A8-9836-4C63-BC7B-00912E740CF4}">
      <dsp:nvSpPr>
        <dsp:cNvPr id="0" name=""/>
        <dsp:cNvSpPr/>
      </dsp:nvSpPr>
      <dsp:spPr>
        <a:xfrm>
          <a:off x="320366" y="3486069"/>
          <a:ext cx="512729" cy="512729"/>
        </a:xfrm>
        <a:prstGeom prst="ellipse">
          <a:avLst/>
        </a:prstGeom>
        <a:solidFill>
          <a:schemeClr val="accent3">
            <a:hueOff val="1656477"/>
            <a:satOff val="61111"/>
            <a:lumOff val="-8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74E50-890D-4FCF-B12F-A1B3584EAF1F}">
      <dsp:nvSpPr>
        <dsp:cNvPr id="0" name=""/>
        <dsp:cNvSpPr/>
      </dsp:nvSpPr>
      <dsp:spPr>
        <a:xfrm>
          <a:off x="1005559" y="3851506"/>
          <a:ext cx="745788" cy="745788"/>
        </a:xfrm>
        <a:prstGeom prst="ellips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EB1BA-4787-4D3A-A336-F83C912FA741}">
      <dsp:nvSpPr>
        <dsp:cNvPr id="0" name=""/>
        <dsp:cNvSpPr/>
      </dsp:nvSpPr>
      <dsp:spPr>
        <a:xfrm>
          <a:off x="1964829" y="4445339"/>
          <a:ext cx="326282" cy="326282"/>
        </a:xfrm>
        <a:prstGeom prst="ellipse">
          <a:avLst/>
        </a:prstGeom>
        <a:solidFill>
          <a:schemeClr val="accent3">
            <a:hueOff val="1957655"/>
            <a:satOff val="72222"/>
            <a:lumOff val="-10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D2855-C5F1-4DBA-AE81-CE33A3344CA7}">
      <dsp:nvSpPr>
        <dsp:cNvPr id="0" name=""/>
        <dsp:cNvSpPr/>
      </dsp:nvSpPr>
      <dsp:spPr>
        <a:xfrm>
          <a:off x="2147547" y="3851506"/>
          <a:ext cx="512729" cy="512729"/>
        </a:xfrm>
        <a:prstGeom prst="ellipse">
          <a:avLst/>
        </a:prstGeom>
        <a:solidFill>
          <a:schemeClr val="accent3">
            <a:hueOff val="2108244"/>
            <a:satOff val="77778"/>
            <a:lumOff val="-1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A1FE90-0AB8-4B6B-81F4-B126345E8861}">
      <dsp:nvSpPr>
        <dsp:cNvPr id="0" name=""/>
        <dsp:cNvSpPr/>
      </dsp:nvSpPr>
      <dsp:spPr>
        <a:xfrm>
          <a:off x="2604343" y="4491019"/>
          <a:ext cx="326282" cy="326282"/>
        </a:xfrm>
        <a:prstGeom prst="ellipse">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FEEDF-85CC-49EE-BFED-C3E0BA76E3D0}">
      <dsp:nvSpPr>
        <dsp:cNvPr id="0" name=""/>
        <dsp:cNvSpPr/>
      </dsp:nvSpPr>
      <dsp:spPr>
        <a:xfrm>
          <a:off x="3015458" y="3760147"/>
          <a:ext cx="745788" cy="745788"/>
        </a:xfrm>
        <a:prstGeom prst="ellipse">
          <a:avLst/>
        </a:prstGeom>
        <a:solidFill>
          <a:schemeClr val="accent3">
            <a:hueOff val="2409421"/>
            <a:satOff val="88889"/>
            <a:lumOff val="-130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2E21C-2245-4907-A62E-6AE561CDB440}">
      <dsp:nvSpPr>
        <dsp:cNvPr id="0" name=""/>
        <dsp:cNvSpPr/>
      </dsp:nvSpPr>
      <dsp:spPr>
        <a:xfrm>
          <a:off x="4020408" y="3577428"/>
          <a:ext cx="512729" cy="512729"/>
        </a:xfrm>
        <a:prstGeom prst="ellipse">
          <a:avLst/>
        </a:prstGeom>
        <a:solidFill>
          <a:schemeClr val="accent3">
            <a:hueOff val="2560010"/>
            <a:satOff val="94444"/>
            <a:lumOff val="-13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C1498-E790-4C87-831E-676FF083054E}">
      <dsp:nvSpPr>
        <dsp:cNvPr id="0" name=""/>
        <dsp:cNvSpPr/>
      </dsp:nvSpPr>
      <dsp:spPr>
        <a:xfrm>
          <a:off x="4533137" y="1429731"/>
          <a:ext cx="1505813" cy="2874761"/>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E936E8-8C83-4DAF-B9BA-44229048BEE8}">
      <dsp:nvSpPr>
        <dsp:cNvPr id="0" name=""/>
        <dsp:cNvSpPr/>
      </dsp:nvSpPr>
      <dsp:spPr>
        <a:xfrm>
          <a:off x="6038951" y="1431127"/>
          <a:ext cx="4106763" cy="287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fr-FR" sz="6200" kern="1200" dirty="0" smtClean="0">
              <a:latin typeface="Tw Cen MT" panose="020B0602020104020603" pitchFamily="34" charset="0"/>
            </a:rPr>
            <a:t>Déploiement de ressources </a:t>
          </a:r>
          <a:endParaRPr lang="fr-FR" sz="6200" kern="1200" dirty="0">
            <a:latin typeface="Tw Cen MT" panose="020B0602020104020603" pitchFamily="34" charset="0"/>
          </a:endParaRPr>
        </a:p>
      </dsp:txBody>
      <dsp:txXfrm>
        <a:off x="6038951" y="1431127"/>
        <a:ext cx="4106763" cy="2874734"/>
      </dsp:txXfrm>
    </dsp:sp>
    <dsp:sp modelId="{798C6769-2B60-4514-B91B-B648EE7B0A73}">
      <dsp:nvSpPr>
        <dsp:cNvPr id="0" name=""/>
        <dsp:cNvSpPr/>
      </dsp:nvSpPr>
      <dsp:spPr>
        <a:xfrm>
          <a:off x="10145714" y="1429731"/>
          <a:ext cx="1505813" cy="2874761"/>
        </a:xfrm>
        <a:prstGeom prst="chevron">
          <a:avLst>
            <a:gd name="adj" fmla="val 6231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229CFD-D19D-43BA-AC55-3028BCF769CD}">
      <dsp:nvSpPr>
        <dsp:cNvPr id="0" name=""/>
        <dsp:cNvSpPr/>
      </dsp:nvSpPr>
      <dsp:spPr>
        <a:xfrm>
          <a:off x="11815798" y="1192155"/>
          <a:ext cx="3490748" cy="3490748"/>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755900">
            <a:lnSpc>
              <a:spcPct val="90000"/>
            </a:lnSpc>
            <a:spcBef>
              <a:spcPct val="0"/>
            </a:spcBef>
            <a:spcAft>
              <a:spcPct val="35000"/>
            </a:spcAft>
          </a:pPr>
          <a:r>
            <a:rPr lang="fr-FR" sz="6200" kern="1200" smtClean="0">
              <a:latin typeface="Tw Cen MT" panose="020B0602020104020603" pitchFamily="34" charset="0"/>
            </a:rPr>
            <a:t>Chasse au trésor</a:t>
          </a:r>
          <a:endParaRPr lang="fr-FR" sz="6200" kern="1200">
            <a:latin typeface="Tw Cen MT" panose="020B0602020104020603" pitchFamily="34" charset="0"/>
          </a:endParaRPr>
        </a:p>
      </dsp:txBody>
      <dsp:txXfrm>
        <a:off x="12327006" y="1703363"/>
        <a:ext cx="2468332" cy="24683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8BFC9-3119-4AB4-9755-0D718022ED52}">
      <dsp:nvSpPr>
        <dsp:cNvPr id="0" name=""/>
        <dsp:cNvSpPr/>
      </dsp:nvSpPr>
      <dsp:spPr>
        <a:xfrm>
          <a:off x="1818199" y="58952"/>
          <a:ext cx="2829716" cy="282971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fr-FR" sz="3100" kern="1200">
              <a:latin typeface="Cabin Sketch" panose="020B0503050202020004" pitchFamily="34" charset="0"/>
              <a:ea typeface="Arial Unicode MS" panose="020B0604020202020204" pitchFamily="34" charset="-128"/>
              <a:cs typeface="Arial Unicode MS" panose="020B0604020202020204" pitchFamily="34" charset="-128"/>
            </a:rPr>
            <a:t>Volumes de déstockage de produits</a:t>
          </a:r>
        </a:p>
      </dsp:txBody>
      <dsp:txXfrm>
        <a:off x="2195494" y="554152"/>
        <a:ext cx="2075125" cy="1273372"/>
      </dsp:txXfrm>
    </dsp:sp>
    <dsp:sp modelId="{94CE9C78-621A-45BB-8C8C-D64EC3399A37}">
      <dsp:nvSpPr>
        <dsp:cNvPr id="0" name=""/>
        <dsp:cNvSpPr/>
      </dsp:nvSpPr>
      <dsp:spPr>
        <a:xfrm>
          <a:off x="2839255" y="1827525"/>
          <a:ext cx="2829716" cy="2829716"/>
        </a:xfrm>
        <a:prstGeom prst="ellipse">
          <a:avLst/>
        </a:prstGeom>
        <a:solidFill>
          <a:schemeClr val="accent3">
            <a:alpha val="50000"/>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fr-FR" sz="3100" kern="1200" dirty="0">
              <a:latin typeface="Cabin Sketch" panose="020B0503050202020004" pitchFamily="34" charset="0"/>
              <a:ea typeface="Arial Unicode MS" panose="020B0604020202020204" pitchFamily="34" charset="-128"/>
              <a:cs typeface="Arial Unicode MS" panose="020B0604020202020204" pitchFamily="34" charset="-128"/>
            </a:rPr>
            <a:t>Flux de fréquentation du PDV</a:t>
          </a:r>
        </a:p>
      </dsp:txBody>
      <dsp:txXfrm>
        <a:off x="3704676" y="2558535"/>
        <a:ext cx="1697829" cy="1556344"/>
      </dsp:txXfrm>
    </dsp:sp>
    <dsp:sp modelId="{41E39E00-6B8C-4A30-91ED-5542D8EA09F8}">
      <dsp:nvSpPr>
        <dsp:cNvPr id="0" name=""/>
        <dsp:cNvSpPr/>
      </dsp:nvSpPr>
      <dsp:spPr>
        <a:xfrm>
          <a:off x="797143" y="1827525"/>
          <a:ext cx="2829716" cy="2829716"/>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fr-FR" sz="3100" kern="1200" dirty="0">
              <a:latin typeface="Cabin Sketch" panose="020B0503050202020004" pitchFamily="34" charset="0"/>
              <a:ea typeface="Arial Unicode MS" panose="020B0604020202020204" pitchFamily="34" charset="-128"/>
              <a:cs typeface="Arial Unicode MS" panose="020B0604020202020204" pitchFamily="34" charset="-128"/>
            </a:rPr>
            <a:t>Stocks de </a:t>
          </a:r>
          <a:r>
            <a:rPr lang="fr-FR" sz="3100" kern="1200" dirty="0" smtClean="0">
              <a:latin typeface="Cabin Sketch" panose="020B0503050202020004" pitchFamily="34" charset="0"/>
              <a:ea typeface="Arial Unicode MS" panose="020B0604020202020204" pitchFamily="34" charset="-128"/>
              <a:cs typeface="Arial Unicode MS" panose="020B0604020202020204" pitchFamily="34" charset="-128"/>
            </a:rPr>
            <a:t>gratuités</a:t>
          </a:r>
          <a:endParaRPr lang="fr-FR" sz="3100" kern="1200" dirty="0">
            <a:latin typeface="Cabin Sketch" panose="020B0503050202020004" pitchFamily="34" charset="0"/>
            <a:ea typeface="Arial Unicode MS" panose="020B0604020202020204" pitchFamily="34" charset="-128"/>
            <a:cs typeface="Arial Unicode MS" panose="020B0604020202020204" pitchFamily="34" charset="-128"/>
          </a:endParaRPr>
        </a:p>
      </dsp:txBody>
      <dsp:txXfrm>
        <a:off x="1063608" y="2558535"/>
        <a:ext cx="1697829" cy="15563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74E0E-262B-444D-AB76-12E11B128AA4}">
      <dsp:nvSpPr>
        <dsp:cNvPr id="0" name=""/>
        <dsp:cNvSpPr/>
      </dsp:nvSpPr>
      <dsp:spPr>
        <a:xfrm>
          <a:off x="1758831" y="61426"/>
          <a:ext cx="2948452" cy="294845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fr-FR" sz="3400" kern="1200">
              <a:latin typeface="Cabin Sketch" panose="020B0503050202020004" pitchFamily="34" charset="0"/>
            </a:rPr>
            <a:t>Feedback clients</a:t>
          </a:r>
        </a:p>
      </dsp:txBody>
      <dsp:txXfrm>
        <a:off x="2151958" y="577405"/>
        <a:ext cx="2162198" cy="1326803"/>
      </dsp:txXfrm>
    </dsp:sp>
    <dsp:sp modelId="{0B08CBD0-C004-4627-94B3-307A1BDF787B}">
      <dsp:nvSpPr>
        <dsp:cNvPr id="0" name=""/>
        <dsp:cNvSpPr/>
      </dsp:nvSpPr>
      <dsp:spPr>
        <a:xfrm>
          <a:off x="2822731" y="1904208"/>
          <a:ext cx="2948452" cy="2948452"/>
        </a:xfrm>
        <a:prstGeom prst="ellipse">
          <a:avLst/>
        </a:prstGeom>
        <a:solidFill>
          <a:schemeClr val="accent3">
            <a:alpha val="50000"/>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fr-FR" sz="3400" kern="1200">
              <a:latin typeface="Cabin Sketch" panose="020B0503050202020004" pitchFamily="34" charset="0"/>
            </a:rPr>
            <a:t>Habitudes d’achats</a:t>
          </a:r>
        </a:p>
      </dsp:txBody>
      <dsp:txXfrm>
        <a:off x="3724466" y="2665892"/>
        <a:ext cx="1769071" cy="1621648"/>
      </dsp:txXfrm>
    </dsp:sp>
    <dsp:sp modelId="{43C94A52-8BE2-469D-90E0-846414D84163}">
      <dsp:nvSpPr>
        <dsp:cNvPr id="0" name=""/>
        <dsp:cNvSpPr/>
      </dsp:nvSpPr>
      <dsp:spPr>
        <a:xfrm>
          <a:off x="694931" y="1904208"/>
          <a:ext cx="2948452" cy="2948452"/>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fr-FR" sz="3400" kern="1200">
              <a:latin typeface="Cabin Sketch" panose="020B0503050202020004" pitchFamily="34" charset="0"/>
            </a:rPr>
            <a:t>Opportunités à saisir</a:t>
          </a:r>
        </a:p>
      </dsp:txBody>
      <dsp:txXfrm>
        <a:off x="972577" y="2665892"/>
        <a:ext cx="1769071" cy="1621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5331F-5641-4DCD-9B27-478166628DB8}">
      <dsp:nvSpPr>
        <dsp:cNvPr id="0" name=""/>
        <dsp:cNvSpPr/>
      </dsp:nvSpPr>
      <dsp:spPr>
        <a:xfrm>
          <a:off x="2140486" y="886774"/>
          <a:ext cx="4235121" cy="423524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F192B-92A4-4DB2-A7C1-E88FE7524A10}">
      <dsp:nvSpPr>
        <dsp:cNvPr id="0" name=""/>
        <dsp:cNvSpPr/>
      </dsp:nvSpPr>
      <dsp:spPr>
        <a:xfrm>
          <a:off x="3075850" y="2420103"/>
          <a:ext cx="2362864" cy="1181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1" kern="1200" dirty="0" smtClean="0"/>
            <a:t>Visibilité</a:t>
          </a:r>
          <a:endParaRPr lang="fr-FR" sz="2000" b="1" kern="1200" dirty="0"/>
        </a:p>
      </dsp:txBody>
      <dsp:txXfrm>
        <a:off x="3075850" y="2420103"/>
        <a:ext cx="2362864" cy="1181292"/>
      </dsp:txXfrm>
    </dsp:sp>
    <dsp:sp modelId="{B74C95BC-05B5-49FC-BFAF-2F584F00B52E}">
      <dsp:nvSpPr>
        <dsp:cNvPr id="0" name=""/>
        <dsp:cNvSpPr/>
      </dsp:nvSpPr>
      <dsp:spPr>
        <a:xfrm>
          <a:off x="1266256" y="3601396"/>
          <a:ext cx="3638291" cy="3639830"/>
        </a:xfrm>
        <a:prstGeom prst="blockArc">
          <a:avLst>
            <a:gd name="adj1" fmla="val 0"/>
            <a:gd name="adj2" fmla="val 18900000"/>
            <a:gd name="adj3" fmla="val 1274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BBF15-AD70-4D28-8A50-F9D4DEABAD2A}">
      <dsp:nvSpPr>
        <dsp:cNvPr id="0" name=""/>
        <dsp:cNvSpPr/>
      </dsp:nvSpPr>
      <dsp:spPr>
        <a:xfrm>
          <a:off x="1894418" y="4858307"/>
          <a:ext cx="2362864" cy="1181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1" kern="1200" dirty="0" smtClean="0"/>
            <a:t>Call to action</a:t>
          </a:r>
          <a:endParaRPr lang="fr-FR" sz="2000" b="1" kern="1200" dirty="0"/>
        </a:p>
      </dsp:txBody>
      <dsp:txXfrm>
        <a:off x="1894418" y="4858307"/>
        <a:ext cx="2362864" cy="1181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4D99-6F2F-4AE3-B6BF-B9FA4A2115D5}">
      <dsp:nvSpPr>
        <dsp:cNvPr id="0" name=""/>
        <dsp:cNvSpPr/>
      </dsp:nvSpPr>
      <dsp:spPr>
        <a:xfrm>
          <a:off x="673064" y="2011978"/>
          <a:ext cx="5495156" cy="1810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fr-FR" sz="6500" kern="1200" dirty="0" smtClean="0">
              <a:latin typeface="Tw Cen MT" panose="020B0602020104020603" pitchFamily="34" charset="0"/>
            </a:rPr>
            <a:t>Marketing Co-</a:t>
          </a:r>
          <a:r>
            <a:rPr lang="fr-FR" sz="6500" kern="1200" dirty="0" err="1" smtClean="0">
              <a:latin typeface="Tw Cen MT" panose="020B0602020104020603" pitchFamily="34" charset="0"/>
            </a:rPr>
            <a:t>branding</a:t>
          </a:r>
          <a:endParaRPr lang="fr-FR" sz="6500" kern="1200" dirty="0">
            <a:latin typeface="Tw Cen MT" panose="020B0602020104020603" pitchFamily="34" charset="0"/>
          </a:endParaRPr>
        </a:p>
      </dsp:txBody>
      <dsp:txXfrm>
        <a:off x="673064" y="2011978"/>
        <a:ext cx="5495156" cy="1810903"/>
      </dsp:txXfrm>
    </dsp:sp>
    <dsp:sp modelId="{3A11BBDC-A8AE-4F3B-9368-CBF2CB547F89}">
      <dsp:nvSpPr>
        <dsp:cNvPr id="0" name=""/>
        <dsp:cNvSpPr/>
      </dsp:nvSpPr>
      <dsp:spPr>
        <a:xfrm>
          <a:off x="666819" y="1461213"/>
          <a:ext cx="437114" cy="43711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0C9961-8C07-413C-B431-E5DA52C7939B}">
      <dsp:nvSpPr>
        <dsp:cNvPr id="0" name=""/>
        <dsp:cNvSpPr/>
      </dsp:nvSpPr>
      <dsp:spPr>
        <a:xfrm>
          <a:off x="972800" y="849252"/>
          <a:ext cx="437114" cy="437114"/>
        </a:xfrm>
        <a:prstGeom prst="ellipse">
          <a:avLst/>
        </a:prstGeom>
        <a:solidFill>
          <a:schemeClr val="accent3">
            <a:hueOff val="150589"/>
            <a:satOff val="5556"/>
            <a:lumOff val="-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BB77C-A3D5-4FBC-A102-0152C57BEF95}">
      <dsp:nvSpPr>
        <dsp:cNvPr id="0" name=""/>
        <dsp:cNvSpPr/>
      </dsp:nvSpPr>
      <dsp:spPr>
        <a:xfrm>
          <a:off x="1707153" y="971644"/>
          <a:ext cx="686894" cy="686894"/>
        </a:xfrm>
        <a:prstGeom prst="ellipse">
          <a:avLst/>
        </a:prstGeom>
        <a:solidFill>
          <a:schemeClr val="accent3">
            <a:hueOff val="301178"/>
            <a:satOff val="11111"/>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1D97DD-B731-43D7-A645-B23A43F4FAD0}">
      <dsp:nvSpPr>
        <dsp:cNvPr id="0" name=""/>
        <dsp:cNvSpPr/>
      </dsp:nvSpPr>
      <dsp:spPr>
        <a:xfrm>
          <a:off x="2319113" y="298488"/>
          <a:ext cx="437114" cy="437114"/>
        </a:xfrm>
        <a:prstGeom prst="ellipse">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7BCAC1-5970-43EF-ADB1-A8851656C0AF}">
      <dsp:nvSpPr>
        <dsp:cNvPr id="0" name=""/>
        <dsp:cNvSpPr/>
      </dsp:nvSpPr>
      <dsp:spPr>
        <a:xfrm>
          <a:off x="3114662" y="53703"/>
          <a:ext cx="437114" cy="437114"/>
        </a:xfrm>
        <a:prstGeom prst="ellipse">
          <a:avLst/>
        </a:prstGeom>
        <a:solidFill>
          <a:schemeClr val="accent3">
            <a:hueOff val="602355"/>
            <a:satOff val="22222"/>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30B05-4A62-49B6-8F9F-505DE2B8879D}">
      <dsp:nvSpPr>
        <dsp:cNvPr id="0" name=""/>
        <dsp:cNvSpPr/>
      </dsp:nvSpPr>
      <dsp:spPr>
        <a:xfrm>
          <a:off x="4093799" y="482076"/>
          <a:ext cx="437114" cy="437114"/>
        </a:xfrm>
        <a:prstGeom prst="ellipse">
          <a:avLst/>
        </a:prstGeom>
        <a:solidFill>
          <a:schemeClr val="accent3">
            <a:hueOff val="752944"/>
            <a:satOff val="27778"/>
            <a:lumOff val="-4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EA3C6-D6AB-4186-AF92-0BA9655E56D4}">
      <dsp:nvSpPr>
        <dsp:cNvPr id="0" name=""/>
        <dsp:cNvSpPr/>
      </dsp:nvSpPr>
      <dsp:spPr>
        <a:xfrm>
          <a:off x="4705760" y="788056"/>
          <a:ext cx="686894" cy="686894"/>
        </a:xfrm>
        <a:prstGeom prst="ellips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C7186-ACF1-43C1-8C4F-4832AFBE0D75}">
      <dsp:nvSpPr>
        <dsp:cNvPr id="0" name=""/>
        <dsp:cNvSpPr/>
      </dsp:nvSpPr>
      <dsp:spPr>
        <a:xfrm>
          <a:off x="5562505" y="1461213"/>
          <a:ext cx="437114" cy="437114"/>
        </a:xfrm>
        <a:prstGeom prst="ellipse">
          <a:avLst/>
        </a:prstGeom>
        <a:solidFill>
          <a:schemeClr val="accent3">
            <a:hueOff val="1054122"/>
            <a:satOff val="38889"/>
            <a:lumOff val="-5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54520-75DE-41BA-BF74-F2D9E02DA412}">
      <dsp:nvSpPr>
        <dsp:cNvPr id="0" name=""/>
        <dsp:cNvSpPr/>
      </dsp:nvSpPr>
      <dsp:spPr>
        <a:xfrm>
          <a:off x="5929681" y="2134370"/>
          <a:ext cx="437114" cy="437114"/>
        </a:xfrm>
        <a:prstGeom prst="ellipse">
          <a:avLst/>
        </a:prstGeom>
        <a:solidFill>
          <a:schemeClr val="accent3">
            <a:hueOff val="1204711"/>
            <a:satOff val="44444"/>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D41789-32CC-4DA4-8724-54FBAA5B0130}">
      <dsp:nvSpPr>
        <dsp:cNvPr id="0" name=""/>
        <dsp:cNvSpPr/>
      </dsp:nvSpPr>
      <dsp:spPr>
        <a:xfrm>
          <a:off x="2747486" y="849252"/>
          <a:ext cx="1124009" cy="1124009"/>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42DD-DDA8-4C56-97AD-C3FC403452AE}">
      <dsp:nvSpPr>
        <dsp:cNvPr id="0" name=""/>
        <dsp:cNvSpPr/>
      </dsp:nvSpPr>
      <dsp:spPr>
        <a:xfrm>
          <a:off x="360839" y="3174703"/>
          <a:ext cx="437114" cy="437114"/>
        </a:xfrm>
        <a:prstGeom prst="ellipse">
          <a:avLst/>
        </a:prstGeom>
        <a:solidFill>
          <a:schemeClr val="accent3">
            <a:hueOff val="1505888"/>
            <a:satOff val="55556"/>
            <a:lumOff val="-81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20577-1246-4403-8938-446048FE531B}">
      <dsp:nvSpPr>
        <dsp:cNvPr id="0" name=""/>
        <dsp:cNvSpPr/>
      </dsp:nvSpPr>
      <dsp:spPr>
        <a:xfrm>
          <a:off x="728016" y="3725467"/>
          <a:ext cx="686894" cy="686894"/>
        </a:xfrm>
        <a:prstGeom prst="ellipse">
          <a:avLst/>
        </a:prstGeom>
        <a:solidFill>
          <a:schemeClr val="accent3">
            <a:hueOff val="1656477"/>
            <a:satOff val="61111"/>
            <a:lumOff val="-8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84E0F-4682-4391-9B90-AD7387C120C8}">
      <dsp:nvSpPr>
        <dsp:cNvPr id="0" name=""/>
        <dsp:cNvSpPr/>
      </dsp:nvSpPr>
      <dsp:spPr>
        <a:xfrm>
          <a:off x="1645957" y="4215036"/>
          <a:ext cx="999119" cy="999119"/>
        </a:xfrm>
        <a:prstGeom prst="ellips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E5A86-53BF-4D23-90EC-1564A5730D66}">
      <dsp:nvSpPr>
        <dsp:cNvPr id="0" name=""/>
        <dsp:cNvSpPr/>
      </dsp:nvSpPr>
      <dsp:spPr>
        <a:xfrm>
          <a:off x="2931074" y="5010585"/>
          <a:ext cx="437114" cy="437114"/>
        </a:xfrm>
        <a:prstGeom prst="ellipse">
          <a:avLst/>
        </a:prstGeom>
        <a:solidFill>
          <a:schemeClr val="accent3">
            <a:hueOff val="1957655"/>
            <a:satOff val="72222"/>
            <a:lumOff val="-10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B94A2-2587-4354-8C8C-1E9781D69C05}">
      <dsp:nvSpPr>
        <dsp:cNvPr id="0" name=""/>
        <dsp:cNvSpPr/>
      </dsp:nvSpPr>
      <dsp:spPr>
        <a:xfrm>
          <a:off x="3175858" y="4215036"/>
          <a:ext cx="686894" cy="686894"/>
        </a:xfrm>
        <a:prstGeom prst="ellipse">
          <a:avLst/>
        </a:prstGeom>
        <a:solidFill>
          <a:schemeClr val="accent3">
            <a:hueOff val="2108244"/>
            <a:satOff val="77778"/>
            <a:lumOff val="-1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084EB-772C-4985-AF57-74B06EFBC1B8}">
      <dsp:nvSpPr>
        <dsp:cNvPr id="0" name=""/>
        <dsp:cNvSpPr/>
      </dsp:nvSpPr>
      <dsp:spPr>
        <a:xfrm>
          <a:off x="3787819" y="5071781"/>
          <a:ext cx="437114" cy="437114"/>
        </a:xfrm>
        <a:prstGeom prst="ellipse">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54084-2719-4B73-9171-601F1F1221FC}">
      <dsp:nvSpPr>
        <dsp:cNvPr id="0" name=""/>
        <dsp:cNvSpPr/>
      </dsp:nvSpPr>
      <dsp:spPr>
        <a:xfrm>
          <a:off x="4338583" y="4092644"/>
          <a:ext cx="999119" cy="999119"/>
        </a:xfrm>
        <a:prstGeom prst="ellipse">
          <a:avLst/>
        </a:prstGeom>
        <a:solidFill>
          <a:schemeClr val="accent3">
            <a:hueOff val="2409421"/>
            <a:satOff val="88889"/>
            <a:lumOff val="-130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2773B-FC46-4163-BD83-0BC54A96F450}">
      <dsp:nvSpPr>
        <dsp:cNvPr id="0" name=""/>
        <dsp:cNvSpPr/>
      </dsp:nvSpPr>
      <dsp:spPr>
        <a:xfrm>
          <a:off x="5684897" y="3847860"/>
          <a:ext cx="686894" cy="686894"/>
        </a:xfrm>
        <a:prstGeom prst="ellipse">
          <a:avLst/>
        </a:prstGeom>
        <a:solidFill>
          <a:schemeClr val="accent3">
            <a:hueOff val="2560010"/>
            <a:satOff val="94444"/>
            <a:lumOff val="-13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8C6769-2B60-4514-B91B-B648EE7B0A73}">
      <dsp:nvSpPr>
        <dsp:cNvPr id="0" name=""/>
        <dsp:cNvSpPr/>
      </dsp:nvSpPr>
      <dsp:spPr>
        <a:xfrm>
          <a:off x="6371792" y="970627"/>
          <a:ext cx="2017311" cy="3851268"/>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EA54B6-C244-423C-8B28-45FC60565701}">
      <dsp:nvSpPr>
        <dsp:cNvPr id="0" name=""/>
        <dsp:cNvSpPr/>
      </dsp:nvSpPr>
      <dsp:spPr>
        <a:xfrm>
          <a:off x="8022319" y="970627"/>
          <a:ext cx="2017311" cy="3851268"/>
        </a:xfrm>
        <a:prstGeom prst="chevron">
          <a:avLst>
            <a:gd name="adj" fmla="val 6231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229CFD-D19D-43BA-AC55-3028BCF769CD}">
      <dsp:nvSpPr>
        <dsp:cNvPr id="0" name=""/>
        <dsp:cNvSpPr/>
      </dsp:nvSpPr>
      <dsp:spPr>
        <a:xfrm>
          <a:off x="10259701" y="652350"/>
          <a:ext cx="4676495" cy="4676495"/>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fr-FR" sz="6500" kern="1200" dirty="0" smtClean="0">
              <a:latin typeface="Tw Cen MT" panose="020B0602020104020603" pitchFamily="34" charset="0"/>
            </a:rPr>
            <a:t>Offres groupées</a:t>
          </a:r>
          <a:endParaRPr lang="fr-FR" sz="6500" kern="1200" dirty="0">
            <a:latin typeface="Tw Cen MT" panose="020B0602020104020603" pitchFamily="34" charset="0"/>
          </a:endParaRPr>
        </a:p>
      </dsp:txBody>
      <dsp:txXfrm>
        <a:off x="10944558" y="1337207"/>
        <a:ext cx="3306781" cy="33067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4D99-6F2F-4AE3-B6BF-B9FA4A2115D5}">
      <dsp:nvSpPr>
        <dsp:cNvPr id="0" name=""/>
        <dsp:cNvSpPr/>
      </dsp:nvSpPr>
      <dsp:spPr>
        <a:xfrm>
          <a:off x="279348" y="2207043"/>
          <a:ext cx="4101835" cy="1351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r>
            <a:rPr lang="fr-FR" sz="4300" kern="1200" dirty="0" smtClean="0">
              <a:latin typeface="Tw Cen MT" panose="020B0602020104020603" pitchFamily="34" charset="0"/>
            </a:rPr>
            <a:t>Contrats de référencement</a:t>
          </a:r>
          <a:endParaRPr lang="fr-FR" sz="4300" kern="1200" dirty="0">
            <a:latin typeface="Tw Cen MT" panose="020B0602020104020603" pitchFamily="34" charset="0"/>
          </a:endParaRPr>
        </a:p>
      </dsp:txBody>
      <dsp:txXfrm>
        <a:off x="279348" y="2207043"/>
        <a:ext cx="4101835" cy="1351741"/>
      </dsp:txXfrm>
    </dsp:sp>
    <dsp:sp modelId="{3A11BBDC-A8AE-4F3B-9368-CBF2CB547F89}">
      <dsp:nvSpPr>
        <dsp:cNvPr id="0" name=""/>
        <dsp:cNvSpPr/>
      </dsp:nvSpPr>
      <dsp:spPr>
        <a:xfrm>
          <a:off x="274687" y="1795927"/>
          <a:ext cx="326282" cy="3262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0C9961-8C07-413C-B431-E5DA52C7939B}">
      <dsp:nvSpPr>
        <dsp:cNvPr id="0" name=""/>
        <dsp:cNvSpPr/>
      </dsp:nvSpPr>
      <dsp:spPr>
        <a:xfrm>
          <a:off x="503084" y="1339132"/>
          <a:ext cx="326282" cy="326282"/>
        </a:xfrm>
        <a:prstGeom prst="ellipse">
          <a:avLst/>
        </a:prstGeom>
        <a:solidFill>
          <a:schemeClr val="accent3">
            <a:hueOff val="150589"/>
            <a:satOff val="5556"/>
            <a:lumOff val="-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BB77C-A3D5-4FBC-A102-0152C57BEF95}">
      <dsp:nvSpPr>
        <dsp:cNvPr id="0" name=""/>
        <dsp:cNvSpPr/>
      </dsp:nvSpPr>
      <dsp:spPr>
        <a:xfrm>
          <a:off x="1051239" y="1430491"/>
          <a:ext cx="512729" cy="512729"/>
        </a:xfrm>
        <a:prstGeom prst="ellipse">
          <a:avLst/>
        </a:prstGeom>
        <a:solidFill>
          <a:schemeClr val="accent3">
            <a:hueOff val="301178"/>
            <a:satOff val="11111"/>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1D97DD-B731-43D7-A645-B23A43F4FAD0}">
      <dsp:nvSpPr>
        <dsp:cNvPr id="0" name=""/>
        <dsp:cNvSpPr/>
      </dsp:nvSpPr>
      <dsp:spPr>
        <a:xfrm>
          <a:off x="1508034" y="928016"/>
          <a:ext cx="326282" cy="326282"/>
        </a:xfrm>
        <a:prstGeom prst="ellipse">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7BCAC1-5970-43EF-ADB1-A8851656C0AF}">
      <dsp:nvSpPr>
        <dsp:cNvPr id="0" name=""/>
        <dsp:cNvSpPr/>
      </dsp:nvSpPr>
      <dsp:spPr>
        <a:xfrm>
          <a:off x="2101868" y="745298"/>
          <a:ext cx="326282" cy="326282"/>
        </a:xfrm>
        <a:prstGeom prst="ellipse">
          <a:avLst/>
        </a:prstGeom>
        <a:solidFill>
          <a:schemeClr val="accent3">
            <a:hueOff val="602355"/>
            <a:satOff val="22222"/>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30B05-4A62-49B6-8F9F-505DE2B8879D}">
      <dsp:nvSpPr>
        <dsp:cNvPr id="0" name=""/>
        <dsp:cNvSpPr/>
      </dsp:nvSpPr>
      <dsp:spPr>
        <a:xfrm>
          <a:off x="2832740" y="1065054"/>
          <a:ext cx="326282" cy="326282"/>
        </a:xfrm>
        <a:prstGeom prst="ellipse">
          <a:avLst/>
        </a:prstGeom>
        <a:solidFill>
          <a:schemeClr val="accent3">
            <a:hueOff val="752944"/>
            <a:satOff val="27778"/>
            <a:lumOff val="-4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EA3C6-D6AB-4186-AF92-0BA9655E56D4}">
      <dsp:nvSpPr>
        <dsp:cNvPr id="0" name=""/>
        <dsp:cNvSpPr/>
      </dsp:nvSpPr>
      <dsp:spPr>
        <a:xfrm>
          <a:off x="3289536" y="1293452"/>
          <a:ext cx="512729" cy="512729"/>
        </a:xfrm>
        <a:prstGeom prst="ellips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C7186-ACF1-43C1-8C4F-4832AFBE0D75}">
      <dsp:nvSpPr>
        <dsp:cNvPr id="0" name=""/>
        <dsp:cNvSpPr/>
      </dsp:nvSpPr>
      <dsp:spPr>
        <a:xfrm>
          <a:off x="3929049" y="1795927"/>
          <a:ext cx="326282" cy="326282"/>
        </a:xfrm>
        <a:prstGeom prst="ellipse">
          <a:avLst/>
        </a:prstGeom>
        <a:solidFill>
          <a:schemeClr val="accent3">
            <a:hueOff val="1054122"/>
            <a:satOff val="38889"/>
            <a:lumOff val="-5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54520-75DE-41BA-BF74-F2D9E02DA412}">
      <dsp:nvSpPr>
        <dsp:cNvPr id="0" name=""/>
        <dsp:cNvSpPr/>
      </dsp:nvSpPr>
      <dsp:spPr>
        <a:xfrm>
          <a:off x="4203126" y="2298402"/>
          <a:ext cx="326282" cy="326282"/>
        </a:xfrm>
        <a:prstGeom prst="ellipse">
          <a:avLst/>
        </a:prstGeom>
        <a:solidFill>
          <a:schemeClr val="accent3">
            <a:hueOff val="1204711"/>
            <a:satOff val="44444"/>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D41789-32CC-4DA4-8724-54FBAA5B0130}">
      <dsp:nvSpPr>
        <dsp:cNvPr id="0" name=""/>
        <dsp:cNvSpPr/>
      </dsp:nvSpPr>
      <dsp:spPr>
        <a:xfrm>
          <a:off x="1827791" y="1339132"/>
          <a:ext cx="839011" cy="839011"/>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42DD-DDA8-4C56-97AD-C3FC403452AE}">
      <dsp:nvSpPr>
        <dsp:cNvPr id="0" name=""/>
        <dsp:cNvSpPr/>
      </dsp:nvSpPr>
      <dsp:spPr>
        <a:xfrm>
          <a:off x="46289" y="3074954"/>
          <a:ext cx="326282" cy="326282"/>
        </a:xfrm>
        <a:prstGeom prst="ellipse">
          <a:avLst/>
        </a:prstGeom>
        <a:solidFill>
          <a:schemeClr val="accent3">
            <a:hueOff val="1505888"/>
            <a:satOff val="55556"/>
            <a:lumOff val="-81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20577-1246-4403-8938-446048FE531B}">
      <dsp:nvSpPr>
        <dsp:cNvPr id="0" name=""/>
        <dsp:cNvSpPr/>
      </dsp:nvSpPr>
      <dsp:spPr>
        <a:xfrm>
          <a:off x="320366" y="3486069"/>
          <a:ext cx="512729" cy="512729"/>
        </a:xfrm>
        <a:prstGeom prst="ellipse">
          <a:avLst/>
        </a:prstGeom>
        <a:solidFill>
          <a:schemeClr val="accent3">
            <a:hueOff val="1656477"/>
            <a:satOff val="61111"/>
            <a:lumOff val="-8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84E0F-4682-4391-9B90-AD7387C120C8}">
      <dsp:nvSpPr>
        <dsp:cNvPr id="0" name=""/>
        <dsp:cNvSpPr/>
      </dsp:nvSpPr>
      <dsp:spPr>
        <a:xfrm>
          <a:off x="1005559" y="3851506"/>
          <a:ext cx="745788" cy="745788"/>
        </a:xfrm>
        <a:prstGeom prst="ellips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E5A86-53BF-4D23-90EC-1564A5730D66}">
      <dsp:nvSpPr>
        <dsp:cNvPr id="0" name=""/>
        <dsp:cNvSpPr/>
      </dsp:nvSpPr>
      <dsp:spPr>
        <a:xfrm>
          <a:off x="1964829" y="4445339"/>
          <a:ext cx="326282" cy="326282"/>
        </a:xfrm>
        <a:prstGeom prst="ellipse">
          <a:avLst/>
        </a:prstGeom>
        <a:solidFill>
          <a:schemeClr val="accent3">
            <a:hueOff val="1957655"/>
            <a:satOff val="72222"/>
            <a:lumOff val="-10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B94A2-2587-4354-8C8C-1E9781D69C05}">
      <dsp:nvSpPr>
        <dsp:cNvPr id="0" name=""/>
        <dsp:cNvSpPr/>
      </dsp:nvSpPr>
      <dsp:spPr>
        <a:xfrm>
          <a:off x="2147547" y="3851506"/>
          <a:ext cx="512729" cy="512729"/>
        </a:xfrm>
        <a:prstGeom prst="ellipse">
          <a:avLst/>
        </a:prstGeom>
        <a:solidFill>
          <a:schemeClr val="accent3">
            <a:hueOff val="2108244"/>
            <a:satOff val="77778"/>
            <a:lumOff val="-1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084EB-772C-4985-AF57-74B06EFBC1B8}">
      <dsp:nvSpPr>
        <dsp:cNvPr id="0" name=""/>
        <dsp:cNvSpPr/>
      </dsp:nvSpPr>
      <dsp:spPr>
        <a:xfrm>
          <a:off x="2604343" y="4491019"/>
          <a:ext cx="326282" cy="326282"/>
        </a:xfrm>
        <a:prstGeom prst="ellipse">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54084-2719-4B73-9171-601F1F1221FC}">
      <dsp:nvSpPr>
        <dsp:cNvPr id="0" name=""/>
        <dsp:cNvSpPr/>
      </dsp:nvSpPr>
      <dsp:spPr>
        <a:xfrm>
          <a:off x="3015458" y="3760147"/>
          <a:ext cx="745788" cy="745788"/>
        </a:xfrm>
        <a:prstGeom prst="ellipse">
          <a:avLst/>
        </a:prstGeom>
        <a:solidFill>
          <a:schemeClr val="accent3">
            <a:hueOff val="2409421"/>
            <a:satOff val="88889"/>
            <a:lumOff val="-130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2773B-FC46-4163-BD83-0BC54A96F450}">
      <dsp:nvSpPr>
        <dsp:cNvPr id="0" name=""/>
        <dsp:cNvSpPr/>
      </dsp:nvSpPr>
      <dsp:spPr>
        <a:xfrm>
          <a:off x="4020408" y="3577428"/>
          <a:ext cx="512729" cy="512729"/>
        </a:xfrm>
        <a:prstGeom prst="ellipse">
          <a:avLst/>
        </a:prstGeom>
        <a:solidFill>
          <a:schemeClr val="accent3">
            <a:hueOff val="2560010"/>
            <a:satOff val="94444"/>
            <a:lumOff val="-13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8C6769-2B60-4514-B91B-B648EE7B0A73}">
      <dsp:nvSpPr>
        <dsp:cNvPr id="0" name=""/>
        <dsp:cNvSpPr/>
      </dsp:nvSpPr>
      <dsp:spPr>
        <a:xfrm>
          <a:off x="4533137" y="1429731"/>
          <a:ext cx="1505813" cy="2874761"/>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34E81D-1636-442E-BA2F-46DD82BF0D47}">
      <dsp:nvSpPr>
        <dsp:cNvPr id="0" name=""/>
        <dsp:cNvSpPr/>
      </dsp:nvSpPr>
      <dsp:spPr>
        <a:xfrm>
          <a:off x="6038951" y="1431127"/>
          <a:ext cx="4106763" cy="287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r>
            <a:rPr lang="fr-FR" sz="4300" kern="1200" dirty="0" smtClean="0">
              <a:latin typeface="Tw Cen MT" panose="020B0602020104020603" pitchFamily="34" charset="0"/>
            </a:rPr>
            <a:t>Support Marketing</a:t>
          </a:r>
          <a:endParaRPr lang="fr-FR" sz="4300" kern="1200" dirty="0">
            <a:latin typeface="Tw Cen MT" panose="020B0602020104020603" pitchFamily="34" charset="0"/>
          </a:endParaRPr>
        </a:p>
      </dsp:txBody>
      <dsp:txXfrm>
        <a:off x="6038951" y="1431127"/>
        <a:ext cx="4106763" cy="2874734"/>
      </dsp:txXfrm>
    </dsp:sp>
    <dsp:sp modelId="{7F2B29B6-A52A-488E-840C-035F9BC8356D}">
      <dsp:nvSpPr>
        <dsp:cNvPr id="0" name=""/>
        <dsp:cNvSpPr/>
      </dsp:nvSpPr>
      <dsp:spPr>
        <a:xfrm>
          <a:off x="10145714" y="1429731"/>
          <a:ext cx="1505813" cy="2874761"/>
        </a:xfrm>
        <a:prstGeom prst="chevron">
          <a:avLst>
            <a:gd name="adj" fmla="val 6231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2E4C0B-68D9-47EF-8336-2D2F464C9FD4}">
      <dsp:nvSpPr>
        <dsp:cNvPr id="0" name=""/>
        <dsp:cNvSpPr/>
      </dsp:nvSpPr>
      <dsp:spPr>
        <a:xfrm>
          <a:off x="11815798" y="1192155"/>
          <a:ext cx="3490748" cy="3490748"/>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r>
            <a:rPr lang="fr-FR" sz="4300" kern="1200" dirty="0" smtClean="0"/>
            <a:t>Ressources</a:t>
          </a:r>
          <a:endParaRPr lang="fr-FR" sz="4300" kern="1200" dirty="0"/>
        </a:p>
      </dsp:txBody>
      <dsp:txXfrm>
        <a:off x="12327006" y="1703363"/>
        <a:ext cx="2468332" cy="2468332"/>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B5F304F1-B699-4FAC-9393-C36C9BB1F63B}" type="datetimeFigureOut">
              <a:rPr lang="fr-FR" smtClean="0"/>
              <a:t>13/08/2024</a:t>
            </a:fld>
            <a:endParaRPr lang="fr-FR"/>
          </a:p>
        </p:txBody>
      </p:sp>
      <p:sp>
        <p:nvSpPr>
          <p:cNvPr id="4" name="Espace réservé de l'image des diapositives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D5BF13B-AB06-40E8-B18D-F1A2FEEF0CC2}" type="slidenum">
              <a:rPr lang="fr-FR" smtClean="0"/>
              <a:t>‹N°›</a:t>
            </a:fld>
            <a:endParaRPr lang="fr-FR"/>
          </a:p>
        </p:txBody>
      </p:sp>
    </p:spTree>
    <p:extLst>
      <p:ext uri="{BB962C8B-B14F-4D97-AF65-F5344CB8AC3E}">
        <p14:creationId xmlns:p14="http://schemas.microsoft.com/office/powerpoint/2010/main" val="168887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001"/>
            <a:ext cx="18288000" cy="10275570"/>
          </a:xfrm>
          <a:custGeom>
            <a:avLst/>
            <a:gdLst/>
            <a:ahLst/>
            <a:cxnLst/>
            <a:rect l="l" t="t" r="r" b="b"/>
            <a:pathLst>
              <a:path w="18288000" h="10275570">
                <a:moveTo>
                  <a:pt x="0" y="0"/>
                </a:moveTo>
                <a:lnTo>
                  <a:pt x="18288000" y="0"/>
                </a:lnTo>
                <a:lnTo>
                  <a:pt x="18288000" y="10274998"/>
                </a:lnTo>
                <a:lnTo>
                  <a:pt x="0" y="10274998"/>
                </a:lnTo>
                <a:lnTo>
                  <a:pt x="0"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2573000" y="6381519"/>
            <a:ext cx="5715000" cy="3905480"/>
          </a:xfrm>
          <a:prstGeom prst="rect">
            <a:avLst/>
          </a:prstGeom>
        </p:spPr>
      </p:pic>
      <p:pic>
        <p:nvPicPr>
          <p:cNvPr id="18" name="bg object 18"/>
          <p:cNvPicPr/>
          <p:nvPr/>
        </p:nvPicPr>
        <p:blipFill>
          <a:blip r:embed="rId3" cstate="print"/>
          <a:stretch>
            <a:fillRect/>
          </a:stretch>
        </p:blipFill>
        <p:spPr>
          <a:xfrm>
            <a:off x="1143000" y="8039100"/>
            <a:ext cx="2728175" cy="775703"/>
          </a:xfrm>
          <a:prstGeom prst="rect">
            <a:avLst/>
          </a:prstGeom>
        </p:spPr>
      </p:pic>
      <p:sp>
        <p:nvSpPr>
          <p:cNvPr id="2" name="Holder 2"/>
          <p:cNvSpPr>
            <a:spLocks noGrp="1"/>
          </p:cNvSpPr>
          <p:nvPr>
            <p:ph type="ctrTitle"/>
          </p:nvPr>
        </p:nvSpPr>
        <p:spPr>
          <a:xfrm>
            <a:off x="993139" y="926593"/>
            <a:ext cx="2079625" cy="1640839"/>
          </a:xfrm>
          <a:prstGeom prst="rect">
            <a:avLst/>
          </a:prstGeom>
        </p:spPr>
        <p:txBody>
          <a:bodyPr wrap="square" lIns="0" tIns="0" rIns="0" bIns="0">
            <a:spAutoFit/>
          </a:bodyPr>
          <a:lstStyle>
            <a:lvl1pPr>
              <a:defRPr sz="8100" b="1" i="0">
                <a:solidFill>
                  <a:schemeClr val="tx1"/>
                </a:solidFill>
                <a:latin typeface="Verdana"/>
                <a:cs typeface="Verdana"/>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59682" y="547688"/>
            <a:ext cx="15773400" cy="1988345"/>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4" name="Espace réservé du contenu 3"/>
          <p:cNvSpPr>
            <a:spLocks noGrp="1"/>
          </p:cNvSpPr>
          <p:nvPr>
            <p:ph sz="half" idx="2"/>
          </p:nvPr>
        </p:nvSpPr>
        <p:spPr>
          <a:xfrm>
            <a:off x="1259683" y="3757613"/>
            <a:ext cx="7736681"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6" name="Espace réservé du contenu 5"/>
          <p:cNvSpPr>
            <a:spLocks noGrp="1"/>
          </p:cNvSpPr>
          <p:nvPr>
            <p:ph sz="quarter" idx="4"/>
          </p:nvPr>
        </p:nvSpPr>
        <p:spPr>
          <a:xfrm>
            <a:off x="9258300" y="3757613"/>
            <a:ext cx="7774782"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3952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277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04129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smtClean="0"/>
              <a:t>Modifiez le style du titre</a:t>
            </a:r>
            <a:endParaRPr lang="fr-FR"/>
          </a:p>
        </p:txBody>
      </p:sp>
      <p:sp>
        <p:nvSpPr>
          <p:cNvPr id="3" name="Espace réservé du contenu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5471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smtClean="0"/>
              <a:t>Modifiez le style du titre</a:t>
            </a:r>
            <a:endParaRPr lang="fr-FR"/>
          </a:p>
        </p:txBody>
      </p:sp>
      <p:sp>
        <p:nvSpPr>
          <p:cNvPr id="3" name="Espace réservé pour une image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84638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42428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775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57300" y="547688"/>
            <a:ext cx="11601450" cy="871775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7903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3545"/>
            <a:ext cx="13716000" cy="3581400"/>
          </a:xfrm>
        </p:spPr>
        <p:txBody>
          <a:bodyPr anchor="b"/>
          <a:lstStyle>
            <a:lvl1pPr algn="ctr">
              <a:defRPr sz="9000"/>
            </a:lvl1pPr>
          </a:lstStyle>
          <a:p>
            <a:r>
              <a:rPr lang="fr-FR"/>
              <a:t>Modifiez le style du titre</a:t>
            </a:r>
          </a:p>
        </p:txBody>
      </p:sp>
      <p:sp>
        <p:nvSpPr>
          <p:cNvPr id="3" name="Sous-titr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875DA4D7-D22D-4B0C-8387-028B6CEED284}" type="datetimeFigureOut">
              <a:rPr lang="fr-FR">
                <a:solidFill>
                  <a:prstClr val="black">
                    <a:tint val="75000"/>
                  </a:prstClr>
                </a:solidFill>
              </a:rPr>
              <a:pPr>
                <a:def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A0BB4253-EA82-4CC0-A7C1-40F11047412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952541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99189D5-0F5F-475F-BFA4-3BB5DAAAC106}" type="datetimeFigureOut">
              <a:rPr lang="fr-FR">
                <a:solidFill>
                  <a:prstClr val="black">
                    <a:tint val="75000"/>
                  </a:prstClr>
                </a:solidFill>
              </a:rPr>
              <a:pPr>
                <a:def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A526C37-6B9A-4593-96D0-BBF94887BC0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219258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4608"/>
            <a:ext cx="15773400" cy="4279106"/>
          </a:xfrm>
        </p:spPr>
        <p:txBody>
          <a:bodyPr anchor="b"/>
          <a:lstStyle>
            <a:lvl1pPr>
              <a:defRPr sz="9000"/>
            </a:lvl1pPr>
          </a:lstStyle>
          <a:p>
            <a:r>
              <a:rPr lang="fr-FR"/>
              <a:t>Modifiez le style du titre</a:t>
            </a:r>
          </a:p>
        </p:txBody>
      </p:sp>
      <p:sp>
        <p:nvSpPr>
          <p:cNvPr id="3" name="Espace réservé du texte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35093B6F-D6C1-4AC3-8EF4-43BF14CED5A1}" type="datetimeFigureOut">
              <a:rPr lang="fr-FR">
                <a:solidFill>
                  <a:prstClr val="black">
                    <a:tint val="75000"/>
                  </a:prstClr>
                </a:solidFill>
              </a:rPr>
              <a:pPr>
                <a:def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6FC2470-40B4-43C0-86BC-7B974BCF161B}"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8903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100" b="1"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257300" y="2738438"/>
            <a:ext cx="7772400" cy="65270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9258300" y="2738438"/>
            <a:ext cx="7772400" cy="65270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89ACD67-486E-454E-A514-1900BA585A6A}" type="datetimeFigureOut">
              <a:rPr lang="fr-FR">
                <a:solidFill>
                  <a:prstClr val="black">
                    <a:tint val="75000"/>
                  </a:prstClr>
                </a:solidFill>
              </a:rPr>
              <a:pPr>
                <a:defRPr/>
              </a:pPr>
              <a:t>13/08/2024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E91E8652-A2B5-4853-99F1-E84DB52B85E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26287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59682" y="547688"/>
            <a:ext cx="15773400" cy="1988345"/>
          </a:xfrm>
        </p:spPr>
        <p:txBody>
          <a:bodyPr/>
          <a:lstStyle/>
          <a:p>
            <a:r>
              <a:rPr lang="fr-FR"/>
              <a:t>Modifiez le style du titre</a:t>
            </a:r>
          </a:p>
        </p:txBody>
      </p:sp>
      <p:sp>
        <p:nvSpPr>
          <p:cNvPr id="3" name="Espace réservé du texte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4" name="Espace réservé du contenu 3"/>
          <p:cNvSpPr>
            <a:spLocks noGrp="1"/>
          </p:cNvSpPr>
          <p:nvPr>
            <p:ph sz="half" idx="2"/>
          </p:nvPr>
        </p:nvSpPr>
        <p:spPr>
          <a:xfrm>
            <a:off x="1259683" y="3757613"/>
            <a:ext cx="7736681" cy="552688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6" name="Espace réservé du contenu 5"/>
          <p:cNvSpPr>
            <a:spLocks noGrp="1"/>
          </p:cNvSpPr>
          <p:nvPr>
            <p:ph sz="quarter" idx="4"/>
          </p:nvPr>
        </p:nvSpPr>
        <p:spPr>
          <a:xfrm>
            <a:off x="9258300" y="3757613"/>
            <a:ext cx="7774782" cy="552688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75CC6D4D-B4D2-45A2-9A8B-D278ABAC62B7}" type="datetimeFigureOut">
              <a:rPr lang="fr-FR">
                <a:solidFill>
                  <a:prstClr val="black">
                    <a:tint val="75000"/>
                  </a:prstClr>
                </a:solidFill>
              </a:rPr>
              <a:pPr>
                <a:defRPr/>
              </a:pPr>
              <a:t>13/08/2024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57E42838-9664-42A8-A0BA-45CC732E3F9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016127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0ADF5321-AB35-47AD-B7C7-A1383439F6E1}" type="datetimeFigureOut">
              <a:rPr lang="fr-FR">
                <a:solidFill>
                  <a:prstClr val="black">
                    <a:tint val="75000"/>
                  </a:prstClr>
                </a:solidFill>
              </a:rPr>
              <a:pPr>
                <a:defRPr/>
              </a:pPr>
              <a:t>13/08/2024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4DE66CAD-7FB2-4B6D-8CAC-7F6800B9C85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265865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9830F293-887F-4471-AEE2-15890ADE8C2B}" type="datetimeFigureOut">
              <a:rPr lang="fr-FR">
                <a:solidFill>
                  <a:prstClr val="black">
                    <a:tint val="75000"/>
                  </a:prstClr>
                </a:solidFill>
              </a:rPr>
              <a:pPr>
                <a:defRPr/>
              </a:pPr>
              <a:t>13/08/2024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B0387DF7-51DC-41F1-BFB9-B57CEC2D02EE}"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67506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a:t>Modifiez le style du titre</a:t>
            </a:r>
          </a:p>
        </p:txBody>
      </p:sp>
      <p:sp>
        <p:nvSpPr>
          <p:cNvPr id="3" name="Espace réservé du contenu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15289A5-0605-4662-A7BC-A088859C8D04}" type="datetimeFigureOut">
              <a:rPr lang="fr-FR">
                <a:solidFill>
                  <a:prstClr val="black">
                    <a:tint val="75000"/>
                  </a:prstClr>
                </a:solidFill>
              </a:rPr>
              <a:pPr>
                <a:defRPr/>
              </a:pPr>
              <a:t>13/08/2024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8026603-4B5C-4C70-B95B-CCD55550A13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24330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a:t>Modifiez le style du titre</a:t>
            </a:r>
          </a:p>
        </p:txBody>
      </p:sp>
      <p:sp>
        <p:nvSpPr>
          <p:cNvPr id="3" name="Espace réservé pour une image  2"/>
          <p:cNvSpPr>
            <a:spLocks noGrp="1"/>
          </p:cNvSpPr>
          <p:nvPr>
            <p:ph type="pic" idx="1"/>
          </p:nvPr>
        </p:nvSpPr>
        <p:spPr>
          <a:xfrm>
            <a:off x="7774782" y="1481138"/>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fr-FR" noProof="0"/>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A6F138F-2089-4147-84B5-BD3CBE9B92B8}" type="datetimeFigureOut">
              <a:rPr lang="fr-FR">
                <a:solidFill>
                  <a:prstClr val="black">
                    <a:tint val="75000"/>
                  </a:prstClr>
                </a:solidFill>
              </a:rPr>
              <a:pPr>
                <a:defRPr/>
              </a:pPr>
              <a:t>13/08/2024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0192433-C45B-423D-A3E0-21A8089746F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84299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9DF5676-0AD6-4507-9B79-20A7D061DC32}" type="datetimeFigureOut">
              <a:rPr lang="fr-FR">
                <a:solidFill>
                  <a:prstClr val="black">
                    <a:tint val="75000"/>
                  </a:prstClr>
                </a:solidFill>
              </a:rPr>
              <a:pPr>
                <a:def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E4841F9-BF41-4F07-912C-C82B9E7D9BE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342269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775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257300" y="547688"/>
            <a:ext cx="11601450" cy="871775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794B7B4-0679-4FFC-8698-666992F2EBF3}" type="datetimeFigureOut">
              <a:rPr lang="fr-FR">
                <a:solidFill>
                  <a:prstClr val="black">
                    <a:tint val="75000"/>
                  </a:prstClr>
                </a:solidFill>
              </a:rPr>
              <a:pPr>
                <a:def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B5D05F9B-1C3F-418D-B280-C4CAE026934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368148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3545"/>
            <a:ext cx="13716000" cy="3581400"/>
          </a:xfrm>
        </p:spPr>
        <p:txBody>
          <a:bodyPr anchor="b"/>
          <a:lstStyle>
            <a:lvl1pPr algn="ctr">
              <a:defRPr sz="9000"/>
            </a:lvl1pPr>
          </a:lstStyle>
          <a:p>
            <a:r>
              <a:rPr lang="fr-FR" smtClean="0"/>
              <a:t>Modifiez le style du titre</a:t>
            </a:r>
            <a:endParaRPr lang="fr-FR"/>
          </a:p>
        </p:txBody>
      </p:sp>
      <p:sp>
        <p:nvSpPr>
          <p:cNvPr id="3" name="Sous-titr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88639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143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100" b="1" i="0">
                <a:solidFill>
                  <a:schemeClr val="tx1"/>
                </a:solidFill>
                <a:latin typeface="Verdana"/>
                <a:cs typeface="Verdan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4608"/>
            <a:ext cx="15773400" cy="4279106"/>
          </a:xfrm>
        </p:spPr>
        <p:txBody>
          <a:bodyPr anchor="b"/>
          <a:lstStyle>
            <a:lvl1pPr>
              <a:defRPr sz="9000"/>
            </a:lvl1pPr>
          </a:lstStyle>
          <a:p>
            <a:r>
              <a:rPr lang="fr-FR" smtClean="0"/>
              <a:t>Modifiez le style du titre</a:t>
            </a:r>
            <a:endParaRPr lang="fr-FR"/>
          </a:p>
        </p:txBody>
      </p:sp>
      <p:sp>
        <p:nvSpPr>
          <p:cNvPr id="3" name="Espace réservé du texte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40569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57300" y="2738438"/>
            <a:ext cx="7772400"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258300" y="2738438"/>
            <a:ext cx="7772400"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51882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59682" y="547688"/>
            <a:ext cx="15773400" cy="1988345"/>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4" name="Espace réservé du contenu 3"/>
          <p:cNvSpPr>
            <a:spLocks noGrp="1"/>
          </p:cNvSpPr>
          <p:nvPr>
            <p:ph sz="half" idx="2"/>
          </p:nvPr>
        </p:nvSpPr>
        <p:spPr>
          <a:xfrm>
            <a:off x="1259683" y="3757613"/>
            <a:ext cx="7736681"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6" name="Espace réservé du contenu 5"/>
          <p:cNvSpPr>
            <a:spLocks noGrp="1"/>
          </p:cNvSpPr>
          <p:nvPr>
            <p:ph sz="quarter" idx="4"/>
          </p:nvPr>
        </p:nvSpPr>
        <p:spPr>
          <a:xfrm>
            <a:off x="9258300" y="3757613"/>
            <a:ext cx="7774782"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6839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51367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63789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smtClean="0"/>
              <a:t>Modifiez le style du titre</a:t>
            </a:r>
            <a:endParaRPr lang="fr-FR"/>
          </a:p>
        </p:txBody>
      </p:sp>
      <p:sp>
        <p:nvSpPr>
          <p:cNvPr id="3" name="Espace réservé du contenu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7566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smtClean="0"/>
              <a:t>Modifiez le style du titre</a:t>
            </a:r>
            <a:endParaRPr lang="fr-FR"/>
          </a:p>
        </p:txBody>
      </p:sp>
      <p:sp>
        <p:nvSpPr>
          <p:cNvPr id="3" name="Espace réservé pour une image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58345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5722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775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57300" y="547688"/>
            <a:ext cx="11601450" cy="871775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11089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3545"/>
            <a:ext cx="13716000" cy="3581400"/>
          </a:xfrm>
        </p:spPr>
        <p:txBody>
          <a:bodyPr anchor="b"/>
          <a:lstStyle>
            <a:lvl1pPr algn="ctr">
              <a:defRPr sz="9000"/>
            </a:lvl1pPr>
          </a:lstStyle>
          <a:p>
            <a:r>
              <a:rPr lang="fr-FR" smtClean="0"/>
              <a:t>Modifiez le style du titre</a:t>
            </a:r>
            <a:endParaRPr lang="fr-FR"/>
          </a:p>
        </p:txBody>
      </p:sp>
      <p:sp>
        <p:nvSpPr>
          <p:cNvPr id="3" name="Sous-titr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005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7000"/>
          </a:xfrm>
          <a:prstGeom prst="rect">
            <a:avLst/>
          </a:prstGeom>
        </p:spPr>
      </p:pic>
      <p:pic>
        <p:nvPicPr>
          <p:cNvPr id="17" name="bg object 17"/>
          <p:cNvPicPr/>
          <p:nvPr/>
        </p:nvPicPr>
        <p:blipFill>
          <a:blip r:embed="rId3" cstate="print"/>
          <a:stretch>
            <a:fillRect/>
          </a:stretch>
        </p:blipFill>
        <p:spPr>
          <a:xfrm>
            <a:off x="0" y="0"/>
            <a:ext cx="3200400" cy="1813966"/>
          </a:xfrm>
          <a:prstGeom prst="rect">
            <a:avLst/>
          </a:prstGeom>
        </p:spPr>
      </p:pic>
      <p:pic>
        <p:nvPicPr>
          <p:cNvPr id="18" name="bg object 18"/>
          <p:cNvPicPr/>
          <p:nvPr/>
        </p:nvPicPr>
        <p:blipFill>
          <a:blip r:embed="rId4" cstate="print"/>
          <a:stretch>
            <a:fillRect/>
          </a:stretch>
        </p:blipFill>
        <p:spPr>
          <a:xfrm>
            <a:off x="15865347" y="9334500"/>
            <a:ext cx="2073465" cy="589551"/>
          </a:xfrm>
          <a:prstGeom prst="rect">
            <a:avLst/>
          </a:prstGeom>
        </p:spPr>
      </p:pic>
      <p:sp>
        <p:nvSpPr>
          <p:cNvPr id="2" name="Holder 2"/>
          <p:cNvSpPr>
            <a:spLocks noGrp="1"/>
          </p:cNvSpPr>
          <p:nvPr>
            <p:ph type="title"/>
          </p:nvPr>
        </p:nvSpPr>
        <p:spPr/>
        <p:txBody>
          <a:bodyPr lIns="0" tIns="0" rIns="0" bIns="0"/>
          <a:lstStyle>
            <a:lvl1pPr>
              <a:defRPr sz="8100" b="1"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3891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4608"/>
            <a:ext cx="15773400" cy="4279106"/>
          </a:xfrm>
        </p:spPr>
        <p:txBody>
          <a:bodyPr anchor="b"/>
          <a:lstStyle>
            <a:lvl1pPr>
              <a:defRPr sz="9000"/>
            </a:lvl1pPr>
          </a:lstStyle>
          <a:p>
            <a:r>
              <a:rPr lang="fr-FR" smtClean="0"/>
              <a:t>Modifiez le style du titre</a:t>
            </a:r>
            <a:endParaRPr lang="fr-FR"/>
          </a:p>
        </p:txBody>
      </p:sp>
      <p:sp>
        <p:nvSpPr>
          <p:cNvPr id="3" name="Espace réservé du texte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89743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57300" y="2738438"/>
            <a:ext cx="7772400"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258300" y="2738438"/>
            <a:ext cx="7772400"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30462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59682" y="547688"/>
            <a:ext cx="15773400" cy="1988345"/>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4" name="Espace réservé du contenu 3"/>
          <p:cNvSpPr>
            <a:spLocks noGrp="1"/>
          </p:cNvSpPr>
          <p:nvPr>
            <p:ph sz="half" idx="2"/>
          </p:nvPr>
        </p:nvSpPr>
        <p:spPr>
          <a:xfrm>
            <a:off x="1259683" y="3757613"/>
            <a:ext cx="7736681"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6" name="Espace réservé du contenu 5"/>
          <p:cNvSpPr>
            <a:spLocks noGrp="1"/>
          </p:cNvSpPr>
          <p:nvPr>
            <p:ph sz="quarter" idx="4"/>
          </p:nvPr>
        </p:nvSpPr>
        <p:spPr>
          <a:xfrm>
            <a:off x="9258300" y="3757613"/>
            <a:ext cx="7774782"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78424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00207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62766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smtClean="0"/>
              <a:t>Modifiez le style du titre</a:t>
            </a:r>
            <a:endParaRPr lang="fr-FR"/>
          </a:p>
        </p:txBody>
      </p:sp>
      <p:sp>
        <p:nvSpPr>
          <p:cNvPr id="3" name="Espace réservé du contenu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96264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59683" y="685800"/>
            <a:ext cx="5898356" cy="2400300"/>
          </a:xfrm>
        </p:spPr>
        <p:txBody>
          <a:bodyPr anchor="b"/>
          <a:lstStyle>
            <a:lvl1pPr>
              <a:defRPr sz="4800"/>
            </a:lvl1pPr>
          </a:lstStyle>
          <a:p>
            <a:r>
              <a:rPr lang="fr-FR" smtClean="0"/>
              <a:t>Modifiez le style du titre</a:t>
            </a:r>
            <a:endParaRPr lang="fr-FR"/>
          </a:p>
        </p:txBody>
      </p:sp>
      <p:sp>
        <p:nvSpPr>
          <p:cNvPr id="3" name="Espace réservé pour une image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Espace réservé du texte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64845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10059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775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57300" y="547688"/>
            <a:ext cx="11601450" cy="871775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4614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026318" y="1028701"/>
            <a:ext cx="12001500" cy="4457702"/>
          </a:xfrm>
        </p:spPr>
        <p:txBody>
          <a:bodyPr anchor="b">
            <a:normAutofit/>
          </a:bodyPr>
          <a:lstStyle>
            <a:lvl1pPr algn="l">
              <a:defRPr sz="72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1026318" y="5765800"/>
            <a:ext cx="9601200" cy="2921000"/>
          </a:xfrm>
        </p:spPr>
        <p:txBody>
          <a:bodyPr anchor="t">
            <a:normAutofit/>
          </a:bodyPr>
          <a:lstStyle>
            <a:lvl1pPr marL="0" indent="0" algn="l">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cxnSp>
        <p:nvCxnSpPr>
          <p:cNvPr id="16" name="Straight Connector 15"/>
          <p:cNvCxnSpPr/>
          <p:nvPr/>
        </p:nvCxnSpPr>
        <p:spPr>
          <a:xfrm flipH="1">
            <a:off x="12342018" y="12700"/>
            <a:ext cx="5715000" cy="571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162257" y="137319"/>
            <a:ext cx="9120982" cy="912098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53738" y="342900"/>
            <a:ext cx="7429500" cy="7429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003756" y="48418"/>
            <a:ext cx="7279484" cy="727948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1768141" y="914403"/>
            <a:ext cx="6515098" cy="651509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2981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429873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26319" y="3009900"/>
            <a:ext cx="12801602" cy="3422400"/>
          </a:xfrm>
        </p:spPr>
        <p:txBody>
          <a:bodyPr anchor="b">
            <a:normAutofit/>
          </a:bodyPr>
          <a:lstStyle>
            <a:lvl1pPr algn="l">
              <a:defRPr sz="5400" b="0" cap="all"/>
            </a:lvl1pPr>
          </a:lstStyle>
          <a:p>
            <a:r>
              <a:rPr lang="fr-FR" smtClean="0"/>
              <a:t>Modifiez le style du titre</a:t>
            </a:r>
            <a:endParaRPr lang="en-US" dirty="0"/>
          </a:p>
        </p:txBody>
      </p:sp>
      <p:sp>
        <p:nvSpPr>
          <p:cNvPr id="3" name="Text Placeholder 2"/>
          <p:cNvSpPr>
            <a:spLocks noGrp="1"/>
          </p:cNvSpPr>
          <p:nvPr>
            <p:ph type="body" idx="1"/>
          </p:nvPr>
        </p:nvSpPr>
        <p:spPr>
          <a:xfrm>
            <a:off x="1026320" y="6743700"/>
            <a:ext cx="12801600" cy="22479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1540980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26319" y="1028702"/>
            <a:ext cx="7406482" cy="54229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8712201" y="1028702"/>
            <a:ext cx="7401718" cy="54229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6" name="Footer Placeholder 5"/>
          <p:cNvSpPr>
            <a:spLocks noGrp="1"/>
          </p:cNvSpPr>
          <p:nvPr>
            <p:ph type="ftr" sz="quarter" idx="11"/>
          </p:nvPr>
        </p:nvSpPr>
        <p:spPr/>
        <p:txBody>
          <a:bodyPr/>
          <a:lstStyle/>
          <a:p>
            <a:endParaRPr lang="fr-FR">
              <a:solidFill>
                <a:srgbClr val="AD2E03">
                  <a:lumMod val="50000"/>
                </a:srgbClr>
              </a:solidFill>
            </a:endParaRPr>
          </a:p>
        </p:txBody>
      </p:sp>
      <p:sp>
        <p:nvSpPr>
          <p:cNvPr id="7" name="Slide Number Placeholder 6"/>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1944146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458122" y="1028701"/>
            <a:ext cx="6974680" cy="864394"/>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4" name="Content Placeholder 3"/>
          <p:cNvSpPr>
            <a:spLocks noGrp="1"/>
          </p:cNvSpPr>
          <p:nvPr>
            <p:ph sz="half" idx="2"/>
          </p:nvPr>
        </p:nvSpPr>
        <p:spPr>
          <a:xfrm>
            <a:off x="1026319" y="1905794"/>
            <a:ext cx="7406482" cy="454580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9118599" y="1028701"/>
            <a:ext cx="6997702" cy="864394"/>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6" name="Content Placeholder 5"/>
          <p:cNvSpPr>
            <a:spLocks noGrp="1"/>
          </p:cNvSpPr>
          <p:nvPr>
            <p:ph sz="quarter" idx="4"/>
          </p:nvPr>
        </p:nvSpPr>
        <p:spPr>
          <a:xfrm>
            <a:off x="8709819" y="1893092"/>
            <a:ext cx="7393782" cy="454580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8" name="Footer Placeholder 7"/>
          <p:cNvSpPr>
            <a:spLocks noGrp="1"/>
          </p:cNvSpPr>
          <p:nvPr>
            <p:ph type="ftr" sz="quarter" idx="11"/>
          </p:nvPr>
        </p:nvSpPr>
        <p:spPr/>
        <p:txBody>
          <a:bodyPr/>
          <a:lstStyle/>
          <a:p>
            <a:endParaRPr lang="fr-FR">
              <a:solidFill>
                <a:srgbClr val="AD2E03">
                  <a:lumMod val="50000"/>
                </a:srgbClr>
              </a:solidFill>
            </a:endParaRPr>
          </a:p>
        </p:txBody>
      </p:sp>
      <p:sp>
        <p:nvSpPr>
          <p:cNvPr id="9" name="Slide Number Placeholder 8"/>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2617112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4" name="Footer Placeholder 3"/>
          <p:cNvSpPr>
            <a:spLocks noGrp="1"/>
          </p:cNvSpPr>
          <p:nvPr>
            <p:ph type="ftr" sz="quarter" idx="11"/>
          </p:nvPr>
        </p:nvSpPr>
        <p:spPr/>
        <p:txBody>
          <a:bodyPr/>
          <a:lstStyle/>
          <a:p>
            <a:endParaRPr lang="fr-FR">
              <a:solidFill>
                <a:srgbClr val="AD2E03">
                  <a:lumMod val="50000"/>
                </a:srgbClr>
              </a:solidFill>
            </a:endParaRPr>
          </a:p>
        </p:txBody>
      </p:sp>
      <p:sp>
        <p:nvSpPr>
          <p:cNvPr id="5" name="Slide Number Placeholder 4"/>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2096945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3" name="Footer Placeholder 2"/>
          <p:cNvSpPr>
            <a:spLocks noGrp="1"/>
          </p:cNvSpPr>
          <p:nvPr>
            <p:ph type="ftr" sz="quarter" idx="11"/>
          </p:nvPr>
        </p:nvSpPr>
        <p:spPr/>
        <p:txBody>
          <a:bodyPr/>
          <a:lstStyle/>
          <a:p>
            <a:endParaRPr lang="fr-FR">
              <a:solidFill>
                <a:srgbClr val="AD2E03">
                  <a:lumMod val="50000"/>
                </a:srgbClr>
              </a:solidFill>
            </a:endParaRPr>
          </a:p>
        </p:txBody>
      </p:sp>
      <p:sp>
        <p:nvSpPr>
          <p:cNvPr id="4" name="Slide Number Placeholder 3"/>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2497244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627518" y="1028700"/>
            <a:ext cx="5486400" cy="2057400"/>
          </a:xfrm>
        </p:spPr>
        <p:txBody>
          <a:bodyPr anchor="b">
            <a:normAutofit/>
          </a:bodyPr>
          <a:lstStyle>
            <a:lvl1pPr algn="l">
              <a:defRPr sz="3600" b="0"/>
            </a:lvl1pPr>
          </a:lstStyle>
          <a:p>
            <a:r>
              <a:rPr lang="fr-FR" smtClean="0"/>
              <a:t>Modifiez le style du titre</a:t>
            </a:r>
            <a:endParaRPr lang="en-US" dirty="0"/>
          </a:p>
        </p:txBody>
      </p:sp>
      <p:sp>
        <p:nvSpPr>
          <p:cNvPr id="3" name="Content Placeholder 2"/>
          <p:cNvSpPr>
            <a:spLocks noGrp="1"/>
          </p:cNvSpPr>
          <p:nvPr>
            <p:ph idx="1"/>
          </p:nvPr>
        </p:nvSpPr>
        <p:spPr>
          <a:xfrm>
            <a:off x="1026319" y="1028700"/>
            <a:ext cx="8915402" cy="79629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627518" y="3314700"/>
            <a:ext cx="5486400" cy="3136900"/>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6" name="Footer Placeholder 5"/>
          <p:cNvSpPr>
            <a:spLocks noGrp="1"/>
          </p:cNvSpPr>
          <p:nvPr>
            <p:ph type="ftr" sz="quarter" idx="11"/>
          </p:nvPr>
        </p:nvSpPr>
        <p:spPr/>
        <p:txBody>
          <a:bodyPr/>
          <a:lstStyle/>
          <a:p>
            <a:endParaRPr lang="fr-FR">
              <a:solidFill>
                <a:srgbClr val="AD2E03">
                  <a:lumMod val="50000"/>
                </a:srgbClr>
              </a:solidFill>
            </a:endParaRPr>
          </a:p>
        </p:txBody>
      </p:sp>
      <p:sp>
        <p:nvSpPr>
          <p:cNvPr id="7" name="Slide Number Placeholder 6"/>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3390638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4218" y="2171700"/>
            <a:ext cx="9029700" cy="1714500"/>
          </a:xfrm>
        </p:spPr>
        <p:txBody>
          <a:bodyPr anchor="b">
            <a:normAutofit/>
          </a:bodyPr>
          <a:lstStyle>
            <a:lvl1pPr algn="l">
              <a:defRPr sz="42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1483519" y="1371600"/>
            <a:ext cx="4921462" cy="6858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7084219" y="4165600"/>
            <a:ext cx="9032082" cy="30734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6" name="Footer Placeholder 5"/>
          <p:cNvSpPr>
            <a:spLocks noGrp="1"/>
          </p:cNvSpPr>
          <p:nvPr>
            <p:ph type="ftr" sz="quarter" idx="11"/>
          </p:nvPr>
        </p:nvSpPr>
        <p:spPr/>
        <p:txBody>
          <a:bodyPr/>
          <a:lstStyle/>
          <a:p>
            <a:endParaRPr lang="fr-FR">
              <a:solidFill>
                <a:srgbClr val="AD2E03">
                  <a:lumMod val="50000"/>
                </a:srgbClr>
              </a:solidFill>
            </a:endParaRPr>
          </a:p>
        </p:txBody>
      </p:sp>
      <p:sp>
        <p:nvSpPr>
          <p:cNvPr id="7" name="Slide Number Placeholder 6"/>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600504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17" name="Picture Placeholder 2"/>
          <p:cNvSpPr>
            <a:spLocks noGrp="1" noChangeAspect="1"/>
          </p:cNvSpPr>
          <p:nvPr>
            <p:ph type="pic" idx="13"/>
          </p:nvPr>
        </p:nvSpPr>
        <p:spPr>
          <a:xfrm>
            <a:off x="1028701" y="800100"/>
            <a:ext cx="16228218" cy="4686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fr-FR" smtClean="0"/>
              <a:t>Cliquez sur l'icône pour ajouter une image</a:t>
            </a:r>
            <a:endParaRPr lang="en-US" dirty="0"/>
          </a:p>
        </p:txBody>
      </p:sp>
      <p:sp>
        <p:nvSpPr>
          <p:cNvPr id="16" name="Text Placeholder 9"/>
          <p:cNvSpPr>
            <a:spLocks noGrp="1"/>
          </p:cNvSpPr>
          <p:nvPr>
            <p:ph type="body" sz="quarter" idx="14"/>
          </p:nvPr>
        </p:nvSpPr>
        <p:spPr>
          <a:xfrm>
            <a:off x="1371602" y="5765800"/>
            <a:ext cx="12456316" cy="685800"/>
          </a:xfrm>
        </p:spPr>
        <p:txBody>
          <a:bodyPr anchor="t">
            <a:normAutofit/>
          </a:bodyPr>
          <a:lstStyle>
            <a:lvl1pPr marL="0" indent="0">
              <a:buFontTx/>
              <a:buNone/>
              <a:defRPr sz="24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4" name="Footer Placeholder 3"/>
          <p:cNvSpPr>
            <a:spLocks noGrp="1"/>
          </p:cNvSpPr>
          <p:nvPr>
            <p:ph type="ftr" sz="quarter" idx="11"/>
          </p:nvPr>
        </p:nvSpPr>
        <p:spPr/>
        <p:txBody>
          <a:bodyPr/>
          <a:lstStyle/>
          <a:p>
            <a:endParaRPr lang="fr-FR">
              <a:solidFill>
                <a:srgbClr val="AD2E03">
                  <a:lumMod val="50000"/>
                </a:srgbClr>
              </a:solidFill>
            </a:endParaRPr>
          </a:p>
        </p:txBody>
      </p:sp>
      <p:sp>
        <p:nvSpPr>
          <p:cNvPr id="5" name="Slide Number Placeholder 4"/>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124402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3545"/>
            <a:ext cx="13716000" cy="3581400"/>
          </a:xfrm>
        </p:spPr>
        <p:txBody>
          <a:bodyPr anchor="b"/>
          <a:lstStyle>
            <a:lvl1pPr algn="ctr">
              <a:defRPr sz="9000"/>
            </a:lvl1pPr>
          </a:lstStyle>
          <a:p>
            <a:r>
              <a:rPr lang="fr-FR" smtClean="0"/>
              <a:t>Modifiez le style du titre</a:t>
            </a:r>
            <a:endParaRPr lang="fr-FR"/>
          </a:p>
        </p:txBody>
      </p:sp>
      <p:sp>
        <p:nvSpPr>
          <p:cNvPr id="3" name="Sous-titr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74317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anchor="ctr">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1026319" y="6172200"/>
            <a:ext cx="12803982" cy="2819400"/>
          </a:xfrm>
        </p:spPr>
        <p:txBody>
          <a:bodyPr anchor="ctr">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1906015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12119" y="1028700"/>
            <a:ext cx="13716002" cy="4114800"/>
          </a:xfrm>
        </p:spPr>
        <p:txBody>
          <a:bodyPr anchor="ctr">
            <a:normAutofit/>
          </a:bodyPr>
          <a:lstStyle>
            <a:lvl1pPr algn="l">
              <a:defRPr sz="48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2169318" y="5143500"/>
            <a:ext cx="12801600"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026320" y="6451603"/>
            <a:ext cx="12801600" cy="2527298"/>
          </a:xfrm>
        </p:spPr>
        <p:txBody>
          <a:bodyPr anchor="ctr">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
        <p:nvSpPr>
          <p:cNvPr id="14" name="TextBox 13"/>
          <p:cNvSpPr txBox="1"/>
          <p:nvPr/>
        </p:nvSpPr>
        <p:spPr>
          <a:xfrm>
            <a:off x="797718" y="1218334"/>
            <a:ext cx="914400" cy="877164"/>
          </a:xfrm>
          <a:prstGeom prst="rect">
            <a:avLst/>
          </a:prstGeom>
        </p:spPr>
        <p:txBody>
          <a:bodyPr vert="horz" lIns="137160" tIns="68580" rIns="137160" bIns="68580" rtlCol="0" anchor="ctr">
            <a:noAutofit/>
          </a:bodyPr>
          <a:lstStyle/>
          <a:p>
            <a:pPr algn="l" rtl="0"/>
            <a:r>
              <a:rPr lang="en-US" sz="12000" kern="1200" dirty="0">
                <a:solidFill>
                  <a:prstClr val="white"/>
                </a:solidFill>
                <a:latin typeface="Century Gothic" panose="020B0502020202020204"/>
              </a:rPr>
              <a:t>“</a:t>
            </a:r>
          </a:p>
        </p:txBody>
      </p:sp>
      <p:sp>
        <p:nvSpPr>
          <p:cNvPr id="15" name="TextBox 14"/>
          <p:cNvSpPr txBox="1"/>
          <p:nvPr/>
        </p:nvSpPr>
        <p:spPr>
          <a:xfrm>
            <a:off x="15428118" y="4152902"/>
            <a:ext cx="914400" cy="877164"/>
          </a:xfrm>
          <a:prstGeom prst="rect">
            <a:avLst/>
          </a:prstGeom>
        </p:spPr>
        <p:txBody>
          <a:bodyPr vert="horz" lIns="137160" tIns="68580" rIns="137160" bIns="68580" rtlCol="0" anchor="ctr">
            <a:noAutofit/>
          </a:bodyPr>
          <a:lstStyle/>
          <a:p>
            <a:pPr algn="r" rtl="0"/>
            <a:r>
              <a:rPr lang="en-US" sz="12000" kern="1200" dirty="0">
                <a:solidFill>
                  <a:prstClr val="white"/>
                </a:solidFill>
                <a:latin typeface="Century Gothic" panose="020B0502020202020204"/>
              </a:rPr>
              <a:t>”</a:t>
            </a:r>
          </a:p>
        </p:txBody>
      </p:sp>
    </p:spTree>
    <p:extLst>
      <p:ext uri="{BB962C8B-B14F-4D97-AF65-F5344CB8AC3E}">
        <p14:creationId xmlns:p14="http://schemas.microsoft.com/office/powerpoint/2010/main" val="4247305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026318" y="5143500"/>
            <a:ext cx="12801600" cy="2546100"/>
          </a:xfrm>
        </p:spPr>
        <p:txBody>
          <a:bodyPr anchor="b">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1026317" y="7699472"/>
            <a:ext cx="12803986"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383876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712120" y="1028700"/>
            <a:ext cx="13716000" cy="4114800"/>
          </a:xfrm>
        </p:spPr>
        <p:txBody>
          <a:bodyPr anchor="ctr">
            <a:normAutofit/>
          </a:bodyPr>
          <a:lstStyle>
            <a:lvl1pPr algn="l">
              <a:defRPr sz="48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026319" y="5892800"/>
            <a:ext cx="12801602" cy="15748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026319" y="7467600"/>
            <a:ext cx="12801602" cy="15240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
        <p:nvSpPr>
          <p:cNvPr id="11" name="TextBox 10"/>
          <p:cNvSpPr txBox="1"/>
          <p:nvPr/>
        </p:nvSpPr>
        <p:spPr>
          <a:xfrm>
            <a:off x="797718" y="1218334"/>
            <a:ext cx="914400" cy="877164"/>
          </a:xfrm>
          <a:prstGeom prst="rect">
            <a:avLst/>
          </a:prstGeom>
        </p:spPr>
        <p:txBody>
          <a:bodyPr vert="horz" lIns="137160" tIns="68580" rIns="137160" bIns="68580" rtlCol="0" anchor="ctr">
            <a:noAutofit/>
          </a:bodyPr>
          <a:lstStyle/>
          <a:p>
            <a:pPr algn="l" rtl="0"/>
            <a:r>
              <a:rPr lang="en-US" sz="12000" kern="1200" dirty="0">
                <a:solidFill>
                  <a:prstClr val="white"/>
                </a:solidFill>
                <a:latin typeface="Century Gothic" panose="020B0502020202020204"/>
              </a:rPr>
              <a:t>“</a:t>
            </a:r>
          </a:p>
        </p:txBody>
      </p:sp>
      <p:sp>
        <p:nvSpPr>
          <p:cNvPr id="12" name="TextBox 11"/>
          <p:cNvSpPr txBox="1"/>
          <p:nvPr/>
        </p:nvSpPr>
        <p:spPr>
          <a:xfrm>
            <a:off x="15428118" y="4152902"/>
            <a:ext cx="914400" cy="877164"/>
          </a:xfrm>
          <a:prstGeom prst="rect">
            <a:avLst/>
          </a:prstGeom>
        </p:spPr>
        <p:txBody>
          <a:bodyPr vert="horz" lIns="137160" tIns="68580" rIns="137160" bIns="68580" rtlCol="0" anchor="ctr">
            <a:noAutofit/>
          </a:bodyPr>
          <a:lstStyle/>
          <a:p>
            <a:pPr algn="r" rtl="0"/>
            <a:r>
              <a:rPr lang="en-US" sz="12000" kern="1200" dirty="0">
                <a:solidFill>
                  <a:prstClr val="white"/>
                </a:solidFill>
                <a:latin typeface="Century Gothic" panose="020B0502020202020204"/>
              </a:rPr>
              <a:t>”</a:t>
            </a:r>
          </a:p>
        </p:txBody>
      </p:sp>
    </p:spTree>
    <p:extLst>
      <p:ext uri="{BB962C8B-B14F-4D97-AF65-F5344CB8AC3E}">
        <p14:creationId xmlns:p14="http://schemas.microsoft.com/office/powerpoint/2010/main" val="2337810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1026318" y="5892802"/>
            <a:ext cx="12801600" cy="12573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026319" y="7150098"/>
            <a:ext cx="12801602" cy="18415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1004206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438248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27818" y="1028700"/>
            <a:ext cx="3086100" cy="68580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028700" y="1028700"/>
            <a:ext cx="11734800" cy="79629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71022ED-3EC2-4D15-B460-3107D55FD41E}" type="datetimeFigureOut">
              <a:rPr lang="fr-FR" smtClean="0">
                <a:solidFill>
                  <a:srgbClr val="AD2E03">
                    <a:lumMod val="50000"/>
                  </a:srgbClr>
                </a:solidFill>
              </a:rPr>
              <a:pPr/>
              <a:t>13/08/2024</a:t>
            </a:fld>
            <a:endParaRPr lang="fr-FR">
              <a:solidFill>
                <a:srgbClr val="AD2E03">
                  <a:lumMod val="50000"/>
                </a:srgbClr>
              </a:solidFill>
            </a:endParaRPr>
          </a:p>
        </p:txBody>
      </p:sp>
      <p:sp>
        <p:nvSpPr>
          <p:cNvPr id="5" name="Footer Placeholder 4"/>
          <p:cNvSpPr>
            <a:spLocks noGrp="1"/>
          </p:cNvSpPr>
          <p:nvPr>
            <p:ph type="ftr" sz="quarter" idx="11"/>
          </p:nvPr>
        </p:nvSpPr>
        <p:spPr/>
        <p:txBody>
          <a:bodyPr/>
          <a:lstStyle/>
          <a:p>
            <a:endParaRPr lang="fr-FR">
              <a:solidFill>
                <a:srgbClr val="AD2E03">
                  <a:lumMod val="50000"/>
                </a:srgbClr>
              </a:solidFill>
            </a:endParaRPr>
          </a:p>
        </p:txBody>
      </p:sp>
      <p:sp>
        <p:nvSpPr>
          <p:cNvPr id="6" name="Slide Number Placeholder 5"/>
          <p:cNvSpPr>
            <a:spLocks noGrp="1"/>
          </p:cNvSpPr>
          <p:nvPr>
            <p:ph type="sldNum" sz="quarter" idx="12"/>
          </p:nvPr>
        </p:nvSpPr>
        <p:spPr/>
        <p:txBody>
          <a:bodyPr/>
          <a:lstStyle/>
          <a:p>
            <a:fld id="{FEE9AD50-896D-433E-A995-914CE6ACDA67}" type="slidenum">
              <a:rPr lang="fr-FR" smtClean="0">
                <a:solidFill>
                  <a:srgbClr val="AD2E03">
                    <a:lumMod val="50000"/>
                  </a:srgbClr>
                </a:solidFill>
              </a:rPr>
              <a:pPr/>
              <a:t>‹N°›</a:t>
            </a:fld>
            <a:endParaRPr lang="fr-FR">
              <a:solidFill>
                <a:srgbClr val="AD2E03">
                  <a:lumMod val="50000"/>
                </a:srgbClr>
              </a:solidFill>
            </a:endParaRPr>
          </a:p>
        </p:txBody>
      </p:sp>
    </p:spTree>
    <p:extLst>
      <p:ext uri="{BB962C8B-B14F-4D97-AF65-F5344CB8AC3E}">
        <p14:creationId xmlns:p14="http://schemas.microsoft.com/office/powerpoint/2010/main" val="581533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901005" y="8894897"/>
            <a:ext cx="16478253" cy="477735"/>
          </a:xfrm>
          <a:prstGeom prst="rect">
            <a:avLst/>
          </a:prstGeom>
        </p:spPr>
        <p:txBody>
          <a:bodyPr lIns="45719" tIns="45719" rIns="45719" bIns="45719"/>
          <a:lstStyle>
            <a:lvl1pPr marL="0" indent="0" defTabSz="619125">
              <a:lnSpc>
                <a:spcPct val="100000"/>
              </a:lnSpc>
              <a:spcBef>
                <a:spcPts val="0"/>
              </a:spcBef>
              <a:buSzTx/>
              <a:buNone/>
              <a:defRPr sz="2700" b="1"/>
            </a:lvl1pPr>
          </a:lstStyle>
          <a:p>
            <a:r>
              <a:t>Auteur et date</a:t>
            </a:r>
          </a:p>
        </p:txBody>
      </p:sp>
      <p:sp>
        <p:nvSpPr>
          <p:cNvPr id="12" name="Titre de la présentation"/>
          <p:cNvSpPr txBox="1">
            <a:spLocks noGrp="1"/>
          </p:cNvSpPr>
          <p:nvPr>
            <p:ph type="title" hasCustomPrompt="1"/>
          </p:nvPr>
        </p:nvSpPr>
        <p:spPr>
          <a:xfrm>
            <a:off x="904872" y="1931245"/>
            <a:ext cx="16478253" cy="3486152"/>
          </a:xfrm>
          <a:prstGeom prst="rect">
            <a:avLst/>
          </a:prstGeom>
        </p:spPr>
        <p:txBody>
          <a:bodyPr anchor="b"/>
          <a:lstStyle>
            <a:lvl1pPr>
              <a:defRPr sz="8700" spc="-174"/>
            </a:lvl1pPr>
          </a:lstStyle>
          <a:p>
            <a:r>
              <a:t>Titre de la présentation</a:t>
            </a:r>
          </a:p>
        </p:txBody>
      </p:sp>
      <p:sp>
        <p:nvSpPr>
          <p:cNvPr id="13" name="Texte niveau 1…"/>
          <p:cNvSpPr txBox="1">
            <a:spLocks noGrp="1"/>
          </p:cNvSpPr>
          <p:nvPr>
            <p:ph type="body" sz="quarter" idx="1" hasCustomPrompt="1"/>
          </p:nvPr>
        </p:nvSpPr>
        <p:spPr>
          <a:xfrm>
            <a:off x="901007" y="5417393"/>
            <a:ext cx="16478252" cy="1428752"/>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29030122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866775" y="-971550"/>
            <a:ext cx="20059650" cy="12014201"/>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904875" y="5343525"/>
            <a:ext cx="16478250" cy="3486150"/>
          </a:xfrm>
          <a:prstGeom prst="rect">
            <a:avLst/>
          </a:prstGeom>
        </p:spPr>
        <p:txBody>
          <a:bodyPr anchor="b"/>
          <a:lstStyle>
            <a:lvl1pPr>
              <a:defRPr sz="8700" spc="-174"/>
            </a:lvl1pPr>
          </a:lstStyle>
          <a:p>
            <a:r>
              <a:t>Titre de la présentation</a:t>
            </a:r>
          </a:p>
        </p:txBody>
      </p:sp>
      <p:sp>
        <p:nvSpPr>
          <p:cNvPr id="23" name="Auteur et date"/>
          <p:cNvSpPr txBox="1">
            <a:spLocks noGrp="1"/>
          </p:cNvSpPr>
          <p:nvPr>
            <p:ph type="body" sz="quarter" idx="22" hasCustomPrompt="1"/>
          </p:nvPr>
        </p:nvSpPr>
        <p:spPr>
          <a:xfrm>
            <a:off x="905768" y="829604"/>
            <a:ext cx="16476467" cy="477735"/>
          </a:xfrm>
          <a:prstGeom prst="rect">
            <a:avLst/>
          </a:prstGeom>
        </p:spPr>
        <p:txBody>
          <a:bodyPr lIns="45719" tIns="45719" rIns="45719" bIns="45719"/>
          <a:lstStyle>
            <a:lvl1pPr marL="0" indent="0" defTabSz="619125">
              <a:lnSpc>
                <a:spcPct val="100000"/>
              </a:lnSpc>
              <a:spcBef>
                <a:spcPts val="0"/>
              </a:spcBef>
              <a:buSzTx/>
              <a:buNone/>
              <a:defRPr sz="2700" b="1"/>
            </a:lvl1pPr>
          </a:lstStyle>
          <a:p>
            <a:r>
              <a:t>Auteur et date</a:t>
            </a:r>
          </a:p>
        </p:txBody>
      </p:sp>
      <p:sp>
        <p:nvSpPr>
          <p:cNvPr id="24" name="Texte niveau 1…"/>
          <p:cNvSpPr txBox="1">
            <a:spLocks noGrp="1"/>
          </p:cNvSpPr>
          <p:nvPr>
            <p:ph type="body" sz="quarter" idx="1" hasCustomPrompt="1"/>
          </p:nvPr>
        </p:nvSpPr>
        <p:spPr>
          <a:xfrm>
            <a:off x="904875" y="8707433"/>
            <a:ext cx="16478250" cy="837714"/>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67728434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8229601" y="-152400"/>
            <a:ext cx="9108629" cy="10601325"/>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904875" y="952501"/>
            <a:ext cx="7334250" cy="4411706"/>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904875" y="5295432"/>
            <a:ext cx="7334250" cy="4039068"/>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9001125" y="9784535"/>
            <a:ext cx="411972" cy="310341"/>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6046893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63566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82067322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09152638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904875" y="1779722"/>
            <a:ext cx="7334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diapositive</a:t>
            </a:r>
          </a:p>
        </p:txBody>
      </p:sp>
      <p:sp>
        <p:nvSpPr>
          <p:cNvPr id="61" name="Texte niveau 1…"/>
          <p:cNvSpPr txBox="1">
            <a:spLocks noGrp="1"/>
          </p:cNvSpPr>
          <p:nvPr>
            <p:ph type="body" sz="half" idx="1" hasCustomPrompt="1"/>
          </p:nvPr>
        </p:nvSpPr>
        <p:spPr>
          <a:xfrm>
            <a:off x="904875" y="3186379"/>
            <a:ext cx="7334250" cy="6192473"/>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9144001" y="-305450"/>
            <a:ext cx="8187656" cy="10916874"/>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904875" y="809625"/>
            <a:ext cx="7334250" cy="1076325"/>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89801058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904872" y="3400425"/>
            <a:ext cx="16478253" cy="3486150"/>
          </a:xfrm>
          <a:prstGeom prst="rect">
            <a:avLst/>
          </a:prstGeom>
        </p:spPr>
        <p:txBody>
          <a:bodyPr anchor="ctr"/>
          <a:lstStyle>
            <a:lvl1pPr>
              <a:defRPr sz="8700" b="0" spc="-174">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9001125" y="9784535"/>
            <a:ext cx="411972" cy="310341"/>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0578269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904875" y="809626"/>
            <a:ext cx="16478250" cy="1076213"/>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8411342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904875" y="809625"/>
            <a:ext cx="16478250" cy="1076325"/>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619125">
              <a:lnSpc>
                <a:spcPct val="100000"/>
              </a:lnSpc>
              <a:spcBef>
                <a:spcPts val="1350"/>
              </a:spcBef>
              <a:buSzTx/>
              <a:buNone/>
              <a:defRPr sz="4125" spc="-42"/>
            </a:lvl1pPr>
            <a:lvl2pPr marL="0" indent="342900" defTabSz="619125">
              <a:lnSpc>
                <a:spcPct val="100000"/>
              </a:lnSpc>
              <a:spcBef>
                <a:spcPts val="1350"/>
              </a:spcBef>
              <a:buSzTx/>
              <a:buNone/>
              <a:defRPr sz="4125" spc="-42"/>
            </a:lvl2pPr>
            <a:lvl3pPr marL="0" indent="685800" defTabSz="619125">
              <a:lnSpc>
                <a:spcPct val="100000"/>
              </a:lnSpc>
              <a:spcBef>
                <a:spcPts val="1350"/>
              </a:spcBef>
              <a:buSzTx/>
              <a:buNone/>
              <a:defRPr sz="4125" spc="-42"/>
            </a:lvl3pPr>
            <a:lvl4pPr marL="0" indent="1028700" defTabSz="619125">
              <a:lnSpc>
                <a:spcPct val="100000"/>
              </a:lnSpc>
              <a:spcBef>
                <a:spcPts val="1350"/>
              </a:spcBef>
              <a:buSzTx/>
              <a:buNone/>
              <a:defRPr sz="4125" spc="-42"/>
            </a:lvl4pPr>
            <a:lvl5pPr marL="0" indent="1371600" defTabSz="619125">
              <a:lnSpc>
                <a:spcPct val="100000"/>
              </a:lnSpc>
              <a:spcBef>
                <a:spcPts val="1350"/>
              </a:spcBef>
              <a:buSzTx/>
              <a:buNone/>
              <a:defRPr sz="4125" spc="-42"/>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11672117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904875" y="3690634"/>
            <a:ext cx="16478250" cy="2905736"/>
          </a:xfrm>
          <a:prstGeom prst="rect">
            <a:avLst/>
          </a:prstGeom>
        </p:spPr>
        <p:txBody>
          <a:bodyPr anchor="ctr"/>
          <a:lstStyle>
            <a:lvl1pPr marL="0" indent="0" algn="ctr">
              <a:lnSpc>
                <a:spcPct val="80000"/>
              </a:lnSpc>
              <a:spcBef>
                <a:spcPts val="0"/>
              </a:spcBef>
              <a:buSzTx/>
              <a:buNone/>
              <a:defRPr sz="8700" spc="-174">
                <a:latin typeface="Helvetica Neue Medium"/>
                <a:ea typeface="Helvetica Neue Medium"/>
                <a:cs typeface="Helvetica Neue Medium"/>
                <a:sym typeface="Helvetica Neue Medium"/>
              </a:defRPr>
            </a:lvl1pPr>
            <a:lvl2pPr marL="0" indent="342900" algn="ctr">
              <a:lnSpc>
                <a:spcPct val="80000"/>
              </a:lnSpc>
              <a:spcBef>
                <a:spcPts val="0"/>
              </a:spcBef>
              <a:buSzTx/>
              <a:buNone/>
              <a:defRPr sz="8700" spc="-174">
                <a:latin typeface="Helvetica Neue Medium"/>
                <a:ea typeface="Helvetica Neue Medium"/>
                <a:cs typeface="Helvetica Neue Medium"/>
                <a:sym typeface="Helvetica Neue Medium"/>
              </a:defRPr>
            </a:lvl2pPr>
            <a:lvl3pPr marL="0" indent="685800" algn="ctr">
              <a:lnSpc>
                <a:spcPct val="80000"/>
              </a:lnSpc>
              <a:spcBef>
                <a:spcPts val="0"/>
              </a:spcBef>
              <a:buSzTx/>
              <a:buNone/>
              <a:defRPr sz="8700" spc="-174">
                <a:latin typeface="Helvetica Neue Medium"/>
                <a:ea typeface="Helvetica Neue Medium"/>
                <a:cs typeface="Helvetica Neue Medium"/>
                <a:sym typeface="Helvetica Neue Medium"/>
              </a:defRPr>
            </a:lvl3pPr>
            <a:lvl4pPr marL="0" indent="1028700" algn="ctr">
              <a:lnSpc>
                <a:spcPct val="80000"/>
              </a:lnSpc>
              <a:spcBef>
                <a:spcPts val="0"/>
              </a:spcBef>
              <a:buSzTx/>
              <a:buNone/>
              <a:defRPr sz="8700" spc="-174">
                <a:latin typeface="Helvetica Neue Medium"/>
                <a:ea typeface="Helvetica Neue Medium"/>
                <a:cs typeface="Helvetica Neue Medium"/>
                <a:sym typeface="Helvetica Neue Medium"/>
              </a:defRPr>
            </a:lvl4pPr>
            <a:lvl5pPr marL="0" indent="1371600" algn="ctr">
              <a:lnSpc>
                <a:spcPct val="80000"/>
              </a:lnSpc>
              <a:spcBef>
                <a:spcPts val="0"/>
              </a:spcBef>
              <a:buSzTx/>
              <a:buNone/>
              <a:defRPr sz="8700" spc="-174">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87017762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904875" y="806946"/>
            <a:ext cx="16478250" cy="5431188"/>
          </a:xfrm>
          <a:prstGeom prst="rect">
            <a:avLst/>
          </a:prstGeom>
        </p:spPr>
        <p:txBody>
          <a:bodyPr anchor="b"/>
          <a:lstStyle>
            <a:lvl1pPr marL="0" indent="0" algn="ctr">
              <a:lnSpc>
                <a:spcPct val="80000"/>
              </a:lnSpc>
              <a:spcBef>
                <a:spcPts val="0"/>
              </a:spcBef>
              <a:buSzTx/>
              <a:buNone/>
              <a:defRPr sz="18750" b="1" spc="-188"/>
            </a:lvl1pPr>
            <a:lvl2pPr marL="0" indent="342900" algn="ctr">
              <a:lnSpc>
                <a:spcPct val="80000"/>
              </a:lnSpc>
              <a:spcBef>
                <a:spcPts val="0"/>
              </a:spcBef>
              <a:buSzTx/>
              <a:buNone/>
              <a:defRPr sz="18750" b="1" spc="-188"/>
            </a:lvl2pPr>
            <a:lvl3pPr marL="0" indent="685800" algn="ctr">
              <a:lnSpc>
                <a:spcPct val="80000"/>
              </a:lnSpc>
              <a:spcBef>
                <a:spcPts val="0"/>
              </a:spcBef>
              <a:buSzTx/>
              <a:buNone/>
              <a:defRPr sz="18750" b="1" spc="-188"/>
            </a:lvl3pPr>
            <a:lvl4pPr marL="0" indent="1028700" algn="ctr">
              <a:lnSpc>
                <a:spcPct val="80000"/>
              </a:lnSpc>
              <a:spcBef>
                <a:spcPts val="0"/>
              </a:spcBef>
              <a:buSzTx/>
              <a:buNone/>
              <a:defRPr sz="18750" b="1" spc="-188"/>
            </a:lvl4pPr>
            <a:lvl5pPr marL="0" indent="1371600" algn="ctr">
              <a:lnSpc>
                <a:spcPct val="80000"/>
              </a:lnSpc>
              <a:spcBef>
                <a:spcPts val="0"/>
              </a:spcBef>
              <a:buSzTx/>
              <a:buNone/>
              <a:defRPr sz="18750" b="1" spc="-188"/>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904875" y="6196635"/>
            <a:ext cx="16478250" cy="701085"/>
          </a:xfrm>
          <a:prstGeom prst="rect">
            <a:avLst/>
          </a:prstGeom>
        </p:spPr>
        <p:txBody>
          <a:bodyPr lIns="45719" tIns="45719" rIns="45719" bIns="45719"/>
          <a:lstStyle>
            <a:lvl1pPr marL="0" indent="0" algn="ctr" defTabSz="619125">
              <a:lnSpc>
                <a:spcPct val="100000"/>
              </a:lnSpc>
              <a:spcBef>
                <a:spcPts val="0"/>
              </a:spcBef>
              <a:buSzTx/>
              <a:buNone/>
              <a:defRPr sz="4125"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3121070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822518" y="8006591"/>
            <a:ext cx="15150039" cy="477735"/>
          </a:xfrm>
          <a:prstGeom prst="rect">
            <a:avLst/>
          </a:prstGeom>
        </p:spPr>
        <p:txBody>
          <a:bodyPr lIns="45719" tIns="45719" rIns="45719" bIns="45719"/>
          <a:lstStyle>
            <a:lvl1pPr marL="0" indent="0" defTabSz="619125">
              <a:lnSpc>
                <a:spcPct val="100000"/>
              </a:lnSpc>
              <a:spcBef>
                <a:spcPts val="0"/>
              </a:spcBef>
              <a:buSzTx/>
              <a:buNone/>
              <a:defRPr sz="2700" b="1"/>
            </a:lvl1pPr>
          </a:lstStyle>
          <a:p>
            <a:r>
              <a:t>Attribution</a:t>
            </a:r>
          </a:p>
        </p:txBody>
      </p:sp>
      <p:sp>
        <p:nvSpPr>
          <p:cNvPr id="116" name="Texte niveau 1…"/>
          <p:cNvSpPr txBox="1">
            <a:spLocks noGrp="1"/>
          </p:cNvSpPr>
          <p:nvPr>
            <p:ph type="body" sz="half" idx="1" hasCustomPrompt="1"/>
          </p:nvPr>
        </p:nvSpPr>
        <p:spPr>
          <a:xfrm>
            <a:off x="1315444" y="3704895"/>
            <a:ext cx="15657116" cy="2877210"/>
          </a:xfrm>
          <a:prstGeom prst="rect">
            <a:avLst/>
          </a:prstGeom>
        </p:spPr>
        <p:txBody>
          <a:bodyPr/>
          <a:lstStyle>
            <a:lvl1pPr marL="479193" indent="-352425">
              <a:spcBef>
                <a:spcPts val="0"/>
              </a:spcBef>
              <a:buSzTx/>
              <a:buNone/>
              <a:defRPr sz="6375" spc="-127">
                <a:latin typeface="Helvetica Neue Medium"/>
                <a:ea typeface="Helvetica Neue Medium"/>
                <a:cs typeface="Helvetica Neue Medium"/>
                <a:sym typeface="Helvetica Neue Medium"/>
              </a:defRPr>
            </a:lvl1pPr>
            <a:lvl2pPr marL="479193" indent="-9525">
              <a:spcBef>
                <a:spcPts val="0"/>
              </a:spcBef>
              <a:buSzTx/>
              <a:buNone/>
              <a:defRPr sz="6375" spc="-127">
                <a:latin typeface="Helvetica Neue Medium"/>
                <a:ea typeface="Helvetica Neue Medium"/>
                <a:cs typeface="Helvetica Neue Medium"/>
                <a:sym typeface="Helvetica Neue Medium"/>
              </a:defRPr>
            </a:lvl2pPr>
            <a:lvl3pPr marL="479193" indent="333375">
              <a:spcBef>
                <a:spcPts val="0"/>
              </a:spcBef>
              <a:buSzTx/>
              <a:buNone/>
              <a:defRPr sz="6375" spc="-127">
                <a:latin typeface="Helvetica Neue Medium"/>
                <a:ea typeface="Helvetica Neue Medium"/>
                <a:cs typeface="Helvetica Neue Medium"/>
                <a:sym typeface="Helvetica Neue Medium"/>
              </a:defRPr>
            </a:lvl3pPr>
            <a:lvl4pPr marL="479193" indent="676275">
              <a:spcBef>
                <a:spcPts val="0"/>
              </a:spcBef>
              <a:buSzTx/>
              <a:buNone/>
              <a:defRPr sz="6375" spc="-127">
                <a:latin typeface="Helvetica Neue Medium"/>
                <a:ea typeface="Helvetica Neue Medium"/>
                <a:cs typeface="Helvetica Neue Medium"/>
                <a:sym typeface="Helvetica Neue Medium"/>
              </a:defRPr>
            </a:lvl4pPr>
            <a:lvl5pPr marL="479193" indent="1019175">
              <a:spcBef>
                <a:spcPts val="0"/>
              </a:spcBef>
              <a:buSzTx/>
              <a:buNone/>
              <a:defRPr sz="6375" spc="-127">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66549118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1820525" y="762001"/>
            <a:ext cx="5579325" cy="4462259"/>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0125075" y="2983708"/>
            <a:ext cx="7829550" cy="9112637"/>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04775" y="371475"/>
            <a:ext cx="12458700" cy="9344025"/>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7710179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4608"/>
            <a:ext cx="15773400" cy="4279106"/>
          </a:xfrm>
        </p:spPr>
        <p:txBody>
          <a:bodyPr anchor="b"/>
          <a:lstStyle>
            <a:lvl1pPr>
              <a:defRPr sz="9000"/>
            </a:lvl1pPr>
          </a:lstStyle>
          <a:p>
            <a:r>
              <a:rPr lang="fr-FR" smtClean="0"/>
              <a:t>Modifiez le style du titre</a:t>
            </a:r>
            <a:endParaRPr lang="fr-FR"/>
          </a:p>
        </p:txBody>
      </p:sp>
      <p:sp>
        <p:nvSpPr>
          <p:cNvPr id="3" name="Espace réservé du texte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354303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000125" y="-4143375"/>
            <a:ext cx="20288250" cy="162306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338817196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74618262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57300" y="2738438"/>
            <a:ext cx="7772400"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258300" y="2738438"/>
            <a:ext cx="7772400"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F2CA771-6C30-49B5-AEB9-7F9429724820}" type="datetimeFigureOut">
              <a:rPr lang="fr-FR" smtClean="0">
                <a:solidFill>
                  <a:prstClr val="black">
                    <a:tint val="75000"/>
                  </a:prstClr>
                </a:solidFill>
              </a:rPr>
              <a:pPr/>
              <a:t>13/08/2024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B3D41EF-1E24-4CB3-B418-B74F702E9A7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25271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140" y="833119"/>
            <a:ext cx="4754880" cy="1259839"/>
          </a:xfrm>
          <a:prstGeom prst="rect">
            <a:avLst/>
          </a:prstGeom>
        </p:spPr>
        <p:txBody>
          <a:bodyPr wrap="square" lIns="0" tIns="0" rIns="0" bIns="0">
            <a:spAutoFit/>
          </a:bodyPr>
          <a:lstStyle>
            <a:lvl1pPr>
              <a:defRPr sz="8100" b="1" i="0">
                <a:solidFill>
                  <a:schemeClr val="tx1"/>
                </a:solidFill>
                <a:latin typeface="Verdana"/>
                <a:cs typeface="Verdana"/>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8/13/2024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rtl="0"/>
            <a:fld id="{6F2CA771-6C30-49B5-AEB9-7F9429724820}" type="datetimeFigureOut">
              <a:rPr lang="fr-FR" kern="1200" smtClean="0">
                <a:solidFill>
                  <a:prstClr val="black">
                    <a:tint val="75000"/>
                  </a:prstClr>
                </a:solidFill>
                <a:latin typeface="Calibri" panose="020F0502020204030204"/>
              </a:rPr>
              <a:pPr rtl="0"/>
              <a:t>13/08/2024</a:t>
            </a:fld>
            <a:endParaRPr lang="fr-FR" kern="1200">
              <a:solidFill>
                <a:prstClr val="black">
                  <a:tint val="75000"/>
                </a:prstClr>
              </a:solidFill>
              <a:latin typeface="Calibri" panose="020F0502020204030204"/>
            </a:endParaRPr>
          </a:p>
        </p:txBody>
      </p:sp>
      <p:sp>
        <p:nvSpPr>
          <p:cNvPr id="5" name="Espace réservé du pied de page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rtl="0"/>
            <a:endParaRPr lang="fr-FR" kern="1200">
              <a:solidFill>
                <a:prstClr val="black">
                  <a:tint val="75000"/>
                </a:prstClr>
              </a:solidFill>
              <a:latin typeface="Calibri" panose="020F0502020204030204"/>
            </a:endParaRPr>
          </a:p>
        </p:txBody>
      </p:sp>
      <p:sp>
        <p:nvSpPr>
          <p:cNvPr id="6" name="Espace réservé du numéro de diapositive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rtl="0"/>
            <a:fld id="{3B3D41EF-1E24-4CB3-B418-B74F702E9A78}" type="slidenum">
              <a:rPr lang="fr-FR" kern="1200" smtClean="0">
                <a:solidFill>
                  <a:prstClr val="black">
                    <a:tint val="75000"/>
                  </a:prstClr>
                </a:solidFill>
                <a:latin typeface="Calibri" panose="020F0502020204030204"/>
              </a:rPr>
              <a:pPr rtl="0"/>
              <a:t>‹N°›</a:t>
            </a:fld>
            <a:endParaRPr lang="fr-FR"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862290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1257300" y="547688"/>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defRPr>
            </a:lvl1pPr>
          </a:lstStyle>
          <a:p>
            <a:pPr rtl="0">
              <a:defRPr/>
            </a:pPr>
            <a:fld id="{A7C0DB16-DE68-4D49-80A1-CEE741C47098}" type="datetimeFigureOut">
              <a:rPr lang="fr-FR" kern="1200">
                <a:solidFill>
                  <a:prstClr val="black">
                    <a:tint val="75000"/>
                  </a:prstClr>
                </a:solidFill>
              </a:rPr>
              <a:pPr rtl="0">
                <a:defRPr/>
              </a:pPr>
              <a:t>13/08/2024</a:t>
            </a:fld>
            <a:endParaRPr lang="fr-FR" kern="1200">
              <a:solidFill>
                <a:prstClr val="black">
                  <a:tint val="75000"/>
                </a:prstClr>
              </a:solidFill>
            </a:endParaRPr>
          </a:p>
        </p:txBody>
      </p:sp>
      <p:sp>
        <p:nvSpPr>
          <p:cNvPr id="5" name="Espace réservé du pied de page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defRPr>
            </a:lvl1pPr>
          </a:lstStyle>
          <a:p>
            <a:pPr rtl="0">
              <a:defRPr/>
            </a:pPr>
            <a:endParaRPr lang="fr-FR" kern="1200">
              <a:solidFill>
                <a:prstClr val="black">
                  <a:tint val="75000"/>
                </a:prstClr>
              </a:solidFill>
            </a:endParaRPr>
          </a:p>
        </p:txBody>
      </p:sp>
      <p:sp>
        <p:nvSpPr>
          <p:cNvPr id="6" name="Espace réservé du numéro de diapositive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eaLnBrk="1" fontAlgn="auto" hangingPunct="1">
              <a:spcBef>
                <a:spcPts val="0"/>
              </a:spcBef>
              <a:spcAft>
                <a:spcPts val="0"/>
              </a:spcAft>
              <a:defRPr sz="1800">
                <a:solidFill>
                  <a:schemeClr val="tx1">
                    <a:tint val="75000"/>
                  </a:schemeClr>
                </a:solidFill>
                <a:latin typeface="+mn-lt"/>
              </a:defRPr>
            </a:lvl1pPr>
          </a:lstStyle>
          <a:p>
            <a:pPr rtl="0">
              <a:defRPr/>
            </a:pPr>
            <a:fld id="{4C67BF77-B547-4335-A32F-CAE7F43D5F13}" type="slidenum">
              <a:rPr lang="fr-FR" kern="1200">
                <a:solidFill>
                  <a:prstClr val="black">
                    <a:tint val="75000"/>
                  </a:prstClr>
                </a:solidFill>
              </a:rPr>
              <a:pPr rtl="0">
                <a:defRPr/>
              </a:pPr>
              <a:t>‹N°›</a:t>
            </a:fld>
            <a:endParaRPr lang="fr-FR" kern="1200">
              <a:solidFill>
                <a:prstClr val="black">
                  <a:tint val="75000"/>
                </a:prstClr>
              </a:solidFill>
            </a:endParaRPr>
          </a:p>
        </p:txBody>
      </p:sp>
    </p:spTree>
    <p:extLst>
      <p:ext uri="{BB962C8B-B14F-4D97-AF65-F5344CB8AC3E}">
        <p14:creationId xmlns:p14="http://schemas.microsoft.com/office/powerpoint/2010/main" val="785352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685800" algn="l" rtl="0" fontAlgn="base">
        <a:lnSpc>
          <a:spcPct val="90000"/>
        </a:lnSpc>
        <a:spcBef>
          <a:spcPct val="0"/>
        </a:spcBef>
        <a:spcAft>
          <a:spcPct val="0"/>
        </a:spcAft>
        <a:defRPr sz="6600">
          <a:solidFill>
            <a:schemeClr val="tx1"/>
          </a:solidFill>
          <a:latin typeface="Calibri Light" panose="020F0302020204030204" pitchFamily="34" charset="0"/>
        </a:defRPr>
      </a:lvl6pPr>
      <a:lvl7pPr marL="1371600" algn="l" rtl="0" fontAlgn="base">
        <a:lnSpc>
          <a:spcPct val="90000"/>
        </a:lnSpc>
        <a:spcBef>
          <a:spcPct val="0"/>
        </a:spcBef>
        <a:spcAft>
          <a:spcPct val="0"/>
        </a:spcAft>
        <a:defRPr sz="6600">
          <a:solidFill>
            <a:schemeClr val="tx1"/>
          </a:solidFill>
          <a:latin typeface="Calibri Light" panose="020F0302020204030204" pitchFamily="34" charset="0"/>
        </a:defRPr>
      </a:lvl7pPr>
      <a:lvl8pPr marL="2057400" algn="l" rtl="0" fontAlgn="base">
        <a:lnSpc>
          <a:spcPct val="90000"/>
        </a:lnSpc>
        <a:spcBef>
          <a:spcPct val="0"/>
        </a:spcBef>
        <a:spcAft>
          <a:spcPct val="0"/>
        </a:spcAft>
        <a:defRPr sz="6600">
          <a:solidFill>
            <a:schemeClr val="tx1"/>
          </a:solidFill>
          <a:latin typeface="Calibri Light" panose="020F0302020204030204" pitchFamily="34" charset="0"/>
        </a:defRPr>
      </a:lvl8pPr>
      <a:lvl9pPr marL="2743200" algn="l"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rtl="0"/>
            <a:fld id="{6F2CA771-6C30-49B5-AEB9-7F9429724820}" type="datetimeFigureOut">
              <a:rPr lang="fr-FR" kern="1200" smtClean="0">
                <a:solidFill>
                  <a:prstClr val="black">
                    <a:tint val="75000"/>
                  </a:prstClr>
                </a:solidFill>
                <a:latin typeface="Calibri" panose="020F0502020204030204"/>
              </a:rPr>
              <a:pPr rtl="0"/>
              <a:t>13/08/2024</a:t>
            </a:fld>
            <a:endParaRPr lang="fr-FR" kern="1200">
              <a:solidFill>
                <a:prstClr val="black">
                  <a:tint val="75000"/>
                </a:prstClr>
              </a:solidFill>
              <a:latin typeface="Calibri" panose="020F0502020204030204"/>
            </a:endParaRPr>
          </a:p>
        </p:txBody>
      </p:sp>
      <p:sp>
        <p:nvSpPr>
          <p:cNvPr id="5" name="Espace réservé du pied de page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rtl="0"/>
            <a:endParaRPr lang="fr-FR" kern="1200">
              <a:solidFill>
                <a:prstClr val="black">
                  <a:tint val="75000"/>
                </a:prstClr>
              </a:solidFill>
              <a:latin typeface="Calibri" panose="020F0502020204030204"/>
            </a:endParaRPr>
          </a:p>
        </p:txBody>
      </p:sp>
      <p:sp>
        <p:nvSpPr>
          <p:cNvPr id="6" name="Espace réservé du numéro de diapositive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rtl="0"/>
            <a:fld id="{3B3D41EF-1E24-4CB3-B418-B74F702E9A78}" type="slidenum">
              <a:rPr lang="fr-FR" kern="1200" smtClean="0">
                <a:solidFill>
                  <a:prstClr val="black">
                    <a:tint val="75000"/>
                  </a:prstClr>
                </a:solidFill>
                <a:latin typeface="Calibri" panose="020F0502020204030204"/>
              </a:rPr>
              <a:pPr rtl="0"/>
              <a:t>‹N°›</a:t>
            </a:fld>
            <a:endParaRPr lang="fr-FR"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024359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rtl="0"/>
            <a:fld id="{6F2CA771-6C30-49B5-AEB9-7F9429724820}" type="datetimeFigureOut">
              <a:rPr lang="fr-FR" kern="1200" smtClean="0">
                <a:solidFill>
                  <a:prstClr val="black">
                    <a:tint val="75000"/>
                  </a:prstClr>
                </a:solidFill>
                <a:latin typeface="Calibri" panose="020F0502020204030204"/>
              </a:rPr>
              <a:pPr rtl="0"/>
              <a:t>13/08/2024</a:t>
            </a:fld>
            <a:endParaRPr lang="fr-FR" kern="1200">
              <a:solidFill>
                <a:prstClr val="black">
                  <a:tint val="75000"/>
                </a:prstClr>
              </a:solidFill>
              <a:latin typeface="Calibri" panose="020F0502020204030204"/>
            </a:endParaRPr>
          </a:p>
        </p:txBody>
      </p:sp>
      <p:sp>
        <p:nvSpPr>
          <p:cNvPr id="5" name="Espace réservé du pied de page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rtl="0"/>
            <a:endParaRPr lang="fr-FR" kern="1200">
              <a:solidFill>
                <a:prstClr val="black">
                  <a:tint val="75000"/>
                </a:prstClr>
              </a:solidFill>
              <a:latin typeface="Calibri" panose="020F0502020204030204"/>
            </a:endParaRPr>
          </a:p>
        </p:txBody>
      </p:sp>
      <p:sp>
        <p:nvSpPr>
          <p:cNvPr id="6" name="Espace réservé du numéro de diapositive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rtl="0"/>
            <a:fld id="{3B3D41EF-1E24-4CB3-B418-B74F702E9A78}" type="slidenum">
              <a:rPr lang="fr-FR" kern="1200" smtClean="0">
                <a:solidFill>
                  <a:prstClr val="black">
                    <a:tint val="75000"/>
                  </a:prstClr>
                </a:solidFill>
                <a:latin typeface="Calibri" panose="020F0502020204030204"/>
              </a:rPr>
              <a:pPr rtl="0"/>
              <a:t>‹N°›</a:t>
            </a:fld>
            <a:endParaRPr lang="fr-FR"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38726055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3810454" y="4445000"/>
            <a:ext cx="4472788" cy="4813300"/>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026318" y="6730998"/>
            <a:ext cx="12801600" cy="2260600"/>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26318" y="1028702"/>
            <a:ext cx="12801600" cy="5422900"/>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4856618" y="9258300"/>
            <a:ext cx="2400300" cy="547688"/>
          </a:xfrm>
          <a:prstGeom prst="rect">
            <a:avLst/>
          </a:prstGeom>
        </p:spPr>
        <p:txBody>
          <a:bodyPr vert="horz" lIns="91440" tIns="45720" rIns="91440" bIns="45720" rtlCol="0" anchor="t"/>
          <a:lstStyle>
            <a:lvl1pPr algn="r">
              <a:defRPr sz="1500" b="0" i="0">
                <a:solidFill>
                  <a:schemeClr val="bg2">
                    <a:lumMod val="50000"/>
                  </a:schemeClr>
                </a:solidFill>
                <a:effectLst/>
                <a:latin typeface="+mn-lt"/>
              </a:defRPr>
            </a:lvl1pPr>
          </a:lstStyle>
          <a:p>
            <a:pPr rtl="0"/>
            <a:fld id="{171022ED-3EC2-4D15-B460-3107D55FD41E}" type="datetimeFigureOut">
              <a:rPr lang="fr-FR" kern="1200" smtClean="0">
                <a:solidFill>
                  <a:srgbClr val="AD2E03">
                    <a:lumMod val="50000"/>
                  </a:srgbClr>
                </a:solidFill>
              </a:rPr>
              <a:pPr rtl="0"/>
              <a:t>13/08/2024</a:t>
            </a:fld>
            <a:endParaRPr lang="fr-FR" kern="1200">
              <a:solidFill>
                <a:srgbClr val="AD2E03">
                  <a:lumMod val="50000"/>
                </a:srgbClr>
              </a:solidFill>
            </a:endParaRPr>
          </a:p>
        </p:txBody>
      </p:sp>
      <p:sp>
        <p:nvSpPr>
          <p:cNvPr id="5" name="Footer Placeholder 4"/>
          <p:cNvSpPr>
            <a:spLocks noGrp="1"/>
          </p:cNvSpPr>
          <p:nvPr>
            <p:ph type="ftr" sz="quarter" idx="3"/>
          </p:nvPr>
        </p:nvSpPr>
        <p:spPr>
          <a:xfrm>
            <a:off x="1026318" y="9258300"/>
            <a:ext cx="11315700" cy="547688"/>
          </a:xfrm>
          <a:prstGeom prst="rect">
            <a:avLst/>
          </a:prstGeom>
        </p:spPr>
        <p:txBody>
          <a:bodyPr vert="horz" lIns="91440" tIns="45720" rIns="91440" bIns="45720" rtlCol="0" anchor="t"/>
          <a:lstStyle>
            <a:lvl1pPr algn="l">
              <a:defRPr sz="1500" b="0" i="0">
                <a:solidFill>
                  <a:schemeClr val="bg2">
                    <a:lumMod val="50000"/>
                  </a:schemeClr>
                </a:solidFill>
                <a:effectLst/>
                <a:latin typeface="+mn-lt"/>
              </a:defRPr>
            </a:lvl1pPr>
          </a:lstStyle>
          <a:p>
            <a:pPr rtl="0"/>
            <a:endParaRPr lang="fr-FR" kern="1200">
              <a:solidFill>
                <a:srgbClr val="AD2E03">
                  <a:lumMod val="50000"/>
                </a:srgbClr>
              </a:solidFill>
            </a:endParaRPr>
          </a:p>
        </p:txBody>
      </p:sp>
      <p:sp>
        <p:nvSpPr>
          <p:cNvPr id="6" name="Slide Number Placeholder 5"/>
          <p:cNvSpPr>
            <a:spLocks noGrp="1"/>
          </p:cNvSpPr>
          <p:nvPr>
            <p:ph type="sldNum" sz="quarter" idx="4"/>
          </p:nvPr>
        </p:nvSpPr>
        <p:spPr>
          <a:xfrm>
            <a:off x="15544800" y="8367714"/>
            <a:ext cx="1713368" cy="1004888"/>
          </a:xfrm>
          <a:prstGeom prst="rect">
            <a:avLst/>
          </a:prstGeom>
        </p:spPr>
        <p:txBody>
          <a:bodyPr vert="horz" lIns="91440" tIns="45720" rIns="91440" bIns="45720" rtlCol="0" anchor="b"/>
          <a:lstStyle>
            <a:lvl1pPr algn="r">
              <a:defRPr sz="4800" b="0" i="0">
                <a:solidFill>
                  <a:schemeClr val="bg2">
                    <a:lumMod val="50000"/>
                  </a:schemeClr>
                </a:solidFill>
                <a:effectLst/>
                <a:latin typeface="+mn-lt"/>
              </a:defRPr>
            </a:lvl1pPr>
          </a:lstStyle>
          <a:p>
            <a:pPr rtl="0"/>
            <a:fld id="{FEE9AD50-896D-433E-A995-914CE6ACDA67}" type="slidenum">
              <a:rPr lang="fr-FR" kern="1200" smtClean="0">
                <a:solidFill>
                  <a:srgbClr val="AD2E03">
                    <a:lumMod val="50000"/>
                  </a:srgbClr>
                </a:solidFill>
              </a:rPr>
              <a:pPr rtl="0"/>
              <a:t>‹N°›</a:t>
            </a:fld>
            <a:endParaRPr lang="fr-FR" kern="1200">
              <a:solidFill>
                <a:srgbClr val="AD2E03">
                  <a:lumMod val="50000"/>
                </a:srgbClr>
              </a:solidFill>
            </a:endParaRPr>
          </a:p>
        </p:txBody>
      </p:sp>
    </p:spTree>
    <p:extLst>
      <p:ext uri="{BB962C8B-B14F-4D97-AF65-F5344CB8AC3E}">
        <p14:creationId xmlns:p14="http://schemas.microsoft.com/office/powerpoint/2010/main" val="154069933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6" indent="-428626" algn="l" defTabSz="685800" rtl="0" eaLnBrk="1" latinLnBrk="0" hangingPunct="1">
        <a:spcBef>
          <a:spcPct val="20000"/>
        </a:spcBef>
        <a:spcAft>
          <a:spcPts val="900"/>
        </a:spcAft>
        <a:buClr>
          <a:schemeClr val="tx1"/>
        </a:buClr>
        <a:buSzPct val="80000"/>
        <a:buFont typeface="Wingdings 3" panose="05040102010807070707" pitchFamily="18" charset="2"/>
        <a:buChar char=""/>
        <a:defRPr sz="3000" kern="1200" cap="none">
          <a:solidFill>
            <a:schemeClr val="tx1"/>
          </a:solidFill>
          <a:effectLst/>
          <a:latin typeface="+mn-lt"/>
          <a:ea typeface="+mn-ea"/>
          <a:cs typeface="+mn-cs"/>
        </a:defRPr>
      </a:lvl1pPr>
      <a:lvl2pPr marL="1114426" indent="-428626" algn="l" defTabSz="685800" rtl="0" eaLnBrk="1" latinLnBrk="0" hangingPunct="1">
        <a:spcBef>
          <a:spcPct val="20000"/>
        </a:spcBef>
        <a:spcAft>
          <a:spcPts val="900"/>
        </a:spcAft>
        <a:buClr>
          <a:schemeClr val="tx1"/>
        </a:buClr>
        <a:buSzPct val="80000"/>
        <a:buFont typeface="Wingdings 3" panose="05040102010807070707" pitchFamily="18" charset="2"/>
        <a:buChar char=""/>
        <a:defRPr sz="2700" kern="1200" cap="none">
          <a:solidFill>
            <a:schemeClr val="tx1"/>
          </a:solidFill>
          <a:effectLst/>
          <a:latin typeface="+mn-lt"/>
          <a:ea typeface="+mn-ea"/>
          <a:cs typeface="+mn-cs"/>
        </a:defRPr>
      </a:lvl2pPr>
      <a:lvl3pPr marL="1800226" indent="-428626" algn="l" defTabSz="685800" rtl="0" eaLnBrk="1" latinLnBrk="0" hangingPunct="1">
        <a:spcBef>
          <a:spcPct val="20000"/>
        </a:spcBef>
        <a:spcAft>
          <a:spcPts val="900"/>
        </a:spcAft>
        <a:buClr>
          <a:schemeClr val="tx1"/>
        </a:buClr>
        <a:buSzPct val="80000"/>
        <a:buFont typeface="Wingdings 3" panose="05040102010807070707" pitchFamily="18" charset="2"/>
        <a:buChar char=""/>
        <a:defRPr sz="2400" kern="1200" cap="none">
          <a:solidFill>
            <a:schemeClr val="tx1"/>
          </a:solidFill>
          <a:effectLst/>
          <a:latin typeface="+mn-lt"/>
          <a:ea typeface="+mn-ea"/>
          <a:cs typeface="+mn-cs"/>
        </a:defRPr>
      </a:lvl3pPr>
      <a:lvl4pPr marL="2314576" indent="-257176"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tx1"/>
          </a:solidFill>
          <a:effectLst/>
          <a:latin typeface="+mn-lt"/>
          <a:ea typeface="+mn-ea"/>
          <a:cs typeface="+mn-cs"/>
        </a:defRPr>
      </a:lvl4pPr>
      <a:lvl5pPr marL="3000376" indent="-257176"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tx1"/>
          </a:solidFill>
          <a:effectLst/>
          <a:latin typeface="+mn-lt"/>
          <a:ea typeface="+mn-ea"/>
          <a:cs typeface="+mn-cs"/>
        </a:defRPr>
      </a:lvl5pPr>
      <a:lvl6pPr marL="37719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tx1"/>
          </a:solidFill>
          <a:effectLst/>
          <a:latin typeface="+mn-lt"/>
          <a:ea typeface="+mn-ea"/>
          <a:cs typeface="+mn-cs"/>
        </a:defRPr>
      </a:lvl6pPr>
      <a:lvl7pPr marL="44577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tx1"/>
          </a:solidFill>
          <a:effectLst/>
          <a:latin typeface="+mn-lt"/>
          <a:ea typeface="+mn-ea"/>
          <a:cs typeface="+mn-cs"/>
        </a:defRPr>
      </a:lvl7pPr>
      <a:lvl8pPr marL="51435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tx1"/>
          </a:solidFill>
          <a:effectLst/>
          <a:latin typeface="+mn-lt"/>
          <a:ea typeface="+mn-ea"/>
          <a:cs typeface="+mn-cs"/>
        </a:defRPr>
      </a:lvl8pPr>
      <a:lvl9pPr marL="58293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904875" y="809625"/>
            <a:ext cx="16478250" cy="107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904875" y="3186378"/>
            <a:ext cx="16478250" cy="6192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9001125" y="9781359"/>
            <a:ext cx="411972" cy="310341"/>
          </a:xfrm>
          <a:prstGeom prst="rect">
            <a:avLst/>
          </a:prstGeom>
          <a:ln w="12700">
            <a:miter lim="400000"/>
          </a:ln>
        </p:spPr>
        <p:txBody>
          <a:bodyPr wrap="none" lIns="50800" tIns="50800" rIns="50800" bIns="50800" anchor="b">
            <a:spAutoFit/>
          </a:bodyPr>
          <a:lstStyle>
            <a:lvl1pPr defTabSz="438150">
              <a:defRPr sz="1350">
                <a:solidFill>
                  <a:srgbClr val="000000"/>
                </a:solidFill>
              </a:defRPr>
            </a:lvl1pPr>
          </a:lstStyle>
          <a:p>
            <a:pPr algn="l" rtl="0"/>
            <a:fld id="{86CB4B4D-7CA3-9044-876B-883B54F8677D}" type="slidenum">
              <a:rPr kern="1200">
                <a:latin typeface="Helvetica Neue"/>
              </a:rPr>
              <a:pPr algn="l" rtl="0"/>
              <a:t>‹N°›</a:t>
            </a:fld>
            <a:endParaRPr kern="1200">
              <a:latin typeface="Helvetica Neue"/>
            </a:endParaRPr>
          </a:p>
        </p:txBody>
      </p:sp>
    </p:spTree>
    <p:extLst>
      <p:ext uri="{BB962C8B-B14F-4D97-AF65-F5344CB8AC3E}">
        <p14:creationId xmlns:p14="http://schemas.microsoft.com/office/powerpoint/2010/main" val="23283596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spd="med"/>
  <p:txStyles>
    <p:titleStyle>
      <a:lvl1pPr marL="0" marR="0" indent="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1pPr>
      <a:lvl2pPr marL="0" marR="0" indent="3429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2pPr>
      <a:lvl3pPr marL="0" marR="0" indent="6858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3pPr>
      <a:lvl4pPr marL="0" marR="0" indent="10287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4pPr>
      <a:lvl5pPr marL="0" marR="0" indent="13716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5pPr>
      <a:lvl6pPr marL="0" marR="0" indent="17145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6pPr>
      <a:lvl7pPr marL="0" marR="0" indent="20574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7pPr>
      <a:lvl8pPr marL="0" marR="0" indent="24003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8pPr>
      <a:lvl9pPr marL="0" marR="0" indent="27432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9pPr>
    </p:titleStyle>
    <p:bodyStyle>
      <a:lvl1pPr marL="4572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1pPr>
      <a:lvl2pPr marL="9144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2pPr>
      <a:lvl3pPr marL="13716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3pPr>
      <a:lvl4pPr marL="18288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4pPr>
      <a:lvl5pPr marL="22860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5pPr>
      <a:lvl6pPr marL="27432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6pPr>
      <a:lvl7pPr marL="32004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7pPr>
      <a:lvl8pPr marL="36576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8pPr>
      <a:lvl9pPr marL="41148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9pPr>
    </p:bodyStyle>
    <p:otherStyle>
      <a:lvl1pPr marL="0" marR="0" indent="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1pPr>
      <a:lvl2pPr marL="0" marR="0" indent="3429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2pPr>
      <a:lvl3pPr marL="0" marR="0" indent="6858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3pPr>
      <a:lvl4pPr marL="0" marR="0" indent="10287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4pPr>
      <a:lvl5pPr marL="0" marR="0" indent="13716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5pPr>
      <a:lvl6pPr marL="0" marR="0" indent="17145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6pPr>
      <a:lvl7pPr marL="0" marR="0" indent="20574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7pPr>
      <a:lvl8pPr marL="0" marR="0" indent="24003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8pPr>
      <a:lvl9pPr marL="0" marR="0" indent="27432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58.png"/><Relationship Id="rId2" Type="http://schemas.openxmlformats.org/officeDocument/2006/relationships/diagramData" Target="../diagrams/data11.xml"/><Relationship Id="rId1" Type="http://schemas.openxmlformats.org/officeDocument/2006/relationships/slideLayout" Target="../slideLayouts/slideLayout50.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7.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7.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6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1.png"/><Relationship Id="rId7" Type="http://schemas.openxmlformats.org/officeDocument/2006/relationships/image" Target="../media/image70.jpeg"/><Relationship Id="rId2" Type="http://schemas.openxmlformats.org/officeDocument/2006/relationships/image" Target="../media/image59.png"/><Relationship Id="rId1" Type="http://schemas.openxmlformats.org/officeDocument/2006/relationships/slideLayout" Target="../slideLayouts/slideLayout67.xml"/><Relationship Id="rId6" Type="http://schemas.openxmlformats.org/officeDocument/2006/relationships/image" Target="../media/image69.png"/><Relationship Id="rId5" Type="http://schemas.openxmlformats.org/officeDocument/2006/relationships/image" Target="../media/image60.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2.png"/><Relationship Id="rId4" Type="http://schemas.openxmlformats.org/officeDocument/2006/relationships/image" Target="../media/image74.png"/><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41605" rIns="0" bIns="0" rtlCol="0">
            <a:spAutoFit/>
          </a:bodyPr>
          <a:lstStyle/>
          <a:p>
            <a:pPr marL="12700" marR="5080">
              <a:lnSpc>
                <a:spcPct val="79300"/>
              </a:lnSpc>
              <a:spcBef>
                <a:spcPts val="1115"/>
              </a:spcBef>
            </a:pPr>
            <a:r>
              <a:rPr sz="4100" spc="-290" dirty="0">
                <a:solidFill>
                  <a:srgbClr val="E25A0F"/>
                </a:solidFill>
              </a:rPr>
              <a:t>Gamme </a:t>
            </a:r>
            <a:r>
              <a:rPr sz="4100" spc="-340" dirty="0">
                <a:solidFill>
                  <a:srgbClr val="E25A0F"/>
                </a:solidFill>
              </a:rPr>
              <a:t>Pâtes courtes</a:t>
            </a:r>
            <a:endParaRPr sz="4100"/>
          </a:p>
        </p:txBody>
      </p:sp>
      <p:sp>
        <p:nvSpPr>
          <p:cNvPr id="3" name="object 3"/>
          <p:cNvSpPr txBox="1"/>
          <p:nvPr/>
        </p:nvSpPr>
        <p:spPr>
          <a:xfrm>
            <a:off x="993139" y="4425188"/>
            <a:ext cx="5773420" cy="1397000"/>
          </a:xfrm>
          <a:prstGeom prst="rect">
            <a:avLst/>
          </a:prstGeom>
        </p:spPr>
        <p:txBody>
          <a:bodyPr vert="horz" wrap="square" lIns="0" tIns="12700" rIns="0" bIns="0" rtlCol="0">
            <a:spAutoFit/>
          </a:bodyPr>
          <a:lstStyle/>
          <a:p>
            <a:pPr marL="12700">
              <a:lnSpc>
                <a:spcPct val="100000"/>
              </a:lnSpc>
              <a:spcBef>
                <a:spcPts val="100"/>
              </a:spcBef>
            </a:pPr>
            <a:r>
              <a:rPr sz="9000" b="1" spc="-345" dirty="0">
                <a:solidFill>
                  <a:srgbClr val="FFFFFF"/>
                </a:solidFill>
                <a:latin typeface="Verdana"/>
                <a:cs typeface="Verdana"/>
              </a:rPr>
              <a:t>LA</a:t>
            </a:r>
            <a:r>
              <a:rPr sz="9000" b="1" spc="-865" dirty="0">
                <a:solidFill>
                  <a:srgbClr val="FFFFFF"/>
                </a:solidFill>
                <a:latin typeface="Verdana"/>
                <a:cs typeface="Verdana"/>
              </a:rPr>
              <a:t> </a:t>
            </a:r>
            <a:r>
              <a:rPr sz="9000" b="1" spc="-525" dirty="0">
                <a:solidFill>
                  <a:srgbClr val="FFFFFF"/>
                </a:solidFill>
                <a:latin typeface="Verdana"/>
                <a:cs typeface="Verdana"/>
              </a:rPr>
              <a:t>PASTA</a:t>
            </a:r>
            <a:endParaRPr sz="9000">
              <a:latin typeface="Verdana"/>
              <a:cs typeface="Verdana"/>
            </a:endParaRPr>
          </a:p>
        </p:txBody>
      </p:sp>
      <p:sp>
        <p:nvSpPr>
          <p:cNvPr id="4" name="object 4"/>
          <p:cNvSpPr/>
          <p:nvPr/>
        </p:nvSpPr>
        <p:spPr>
          <a:xfrm>
            <a:off x="1103909" y="6505523"/>
            <a:ext cx="804545" cy="859155"/>
          </a:xfrm>
          <a:custGeom>
            <a:avLst/>
            <a:gdLst/>
            <a:ahLst/>
            <a:cxnLst/>
            <a:rect l="l" t="t" r="r" b="b"/>
            <a:pathLst>
              <a:path w="804544" h="859154">
                <a:moveTo>
                  <a:pt x="139242" y="859053"/>
                </a:moveTo>
                <a:lnTo>
                  <a:pt x="132181" y="805446"/>
                </a:lnTo>
                <a:lnTo>
                  <a:pt x="123901" y="754862"/>
                </a:lnTo>
                <a:lnTo>
                  <a:pt x="114109" y="704761"/>
                </a:lnTo>
                <a:lnTo>
                  <a:pt x="102831" y="655154"/>
                </a:lnTo>
                <a:lnTo>
                  <a:pt x="90043" y="606044"/>
                </a:lnTo>
                <a:lnTo>
                  <a:pt x="75755" y="557415"/>
                </a:lnTo>
                <a:lnTo>
                  <a:pt x="59956" y="509282"/>
                </a:lnTo>
                <a:lnTo>
                  <a:pt x="42672" y="461645"/>
                </a:lnTo>
                <a:lnTo>
                  <a:pt x="23888" y="414502"/>
                </a:lnTo>
                <a:lnTo>
                  <a:pt x="3594" y="367842"/>
                </a:lnTo>
                <a:lnTo>
                  <a:pt x="0" y="360222"/>
                </a:lnTo>
                <a:lnTo>
                  <a:pt x="0" y="763003"/>
                </a:lnTo>
                <a:lnTo>
                  <a:pt x="11264" y="859053"/>
                </a:lnTo>
                <a:lnTo>
                  <a:pt x="139242" y="859053"/>
                </a:lnTo>
                <a:close/>
              </a:path>
              <a:path w="804544" h="859154">
                <a:moveTo>
                  <a:pt x="450481" y="635812"/>
                </a:moveTo>
                <a:lnTo>
                  <a:pt x="447421" y="587743"/>
                </a:lnTo>
                <a:lnTo>
                  <a:pt x="438416" y="540385"/>
                </a:lnTo>
                <a:lnTo>
                  <a:pt x="423392" y="494436"/>
                </a:lnTo>
                <a:lnTo>
                  <a:pt x="402259" y="450557"/>
                </a:lnTo>
                <a:lnTo>
                  <a:pt x="375970" y="410972"/>
                </a:lnTo>
                <a:lnTo>
                  <a:pt x="344601" y="374650"/>
                </a:lnTo>
                <a:lnTo>
                  <a:pt x="308851" y="341426"/>
                </a:lnTo>
                <a:lnTo>
                  <a:pt x="269494" y="311188"/>
                </a:lnTo>
                <a:lnTo>
                  <a:pt x="227241" y="283756"/>
                </a:lnTo>
                <a:lnTo>
                  <a:pt x="182829" y="258978"/>
                </a:lnTo>
                <a:lnTo>
                  <a:pt x="137020" y="236728"/>
                </a:lnTo>
                <a:lnTo>
                  <a:pt x="90538" y="216839"/>
                </a:lnTo>
                <a:lnTo>
                  <a:pt x="44119" y="199174"/>
                </a:lnTo>
                <a:lnTo>
                  <a:pt x="0" y="184073"/>
                </a:lnTo>
                <a:lnTo>
                  <a:pt x="0" y="238036"/>
                </a:lnTo>
                <a:lnTo>
                  <a:pt x="800" y="239268"/>
                </a:lnTo>
                <a:lnTo>
                  <a:pt x="22783" y="278168"/>
                </a:lnTo>
                <a:lnTo>
                  <a:pt x="43599" y="320382"/>
                </a:lnTo>
                <a:lnTo>
                  <a:pt x="63906" y="366509"/>
                </a:lnTo>
                <a:lnTo>
                  <a:pt x="82334" y="412470"/>
                </a:lnTo>
                <a:lnTo>
                  <a:pt x="99047" y="458343"/>
                </a:lnTo>
                <a:lnTo>
                  <a:pt x="114160" y="504228"/>
                </a:lnTo>
                <a:lnTo>
                  <a:pt x="127825" y="550189"/>
                </a:lnTo>
                <a:lnTo>
                  <a:pt x="140195" y="596328"/>
                </a:lnTo>
                <a:lnTo>
                  <a:pt x="151384" y="642721"/>
                </a:lnTo>
                <a:lnTo>
                  <a:pt x="161569" y="689457"/>
                </a:lnTo>
                <a:lnTo>
                  <a:pt x="170853" y="736612"/>
                </a:lnTo>
                <a:lnTo>
                  <a:pt x="179412" y="784275"/>
                </a:lnTo>
                <a:lnTo>
                  <a:pt x="187363" y="832523"/>
                </a:lnTo>
                <a:lnTo>
                  <a:pt x="187490" y="833374"/>
                </a:lnTo>
                <a:lnTo>
                  <a:pt x="187845" y="834161"/>
                </a:lnTo>
                <a:lnTo>
                  <a:pt x="190068" y="836891"/>
                </a:lnTo>
                <a:lnTo>
                  <a:pt x="193103" y="837196"/>
                </a:lnTo>
                <a:lnTo>
                  <a:pt x="195173" y="835520"/>
                </a:lnTo>
                <a:lnTo>
                  <a:pt x="228892" y="802703"/>
                </a:lnTo>
                <a:lnTo>
                  <a:pt x="253860" y="765200"/>
                </a:lnTo>
                <a:lnTo>
                  <a:pt x="270065" y="722998"/>
                </a:lnTo>
                <a:lnTo>
                  <a:pt x="277520" y="676122"/>
                </a:lnTo>
                <a:lnTo>
                  <a:pt x="277571" y="625957"/>
                </a:lnTo>
                <a:lnTo>
                  <a:pt x="271830" y="577684"/>
                </a:lnTo>
                <a:lnTo>
                  <a:pt x="260781" y="531152"/>
                </a:lnTo>
                <a:lnTo>
                  <a:pt x="244970" y="486206"/>
                </a:lnTo>
                <a:lnTo>
                  <a:pt x="224917" y="442709"/>
                </a:lnTo>
                <a:lnTo>
                  <a:pt x="201142" y="400494"/>
                </a:lnTo>
                <a:lnTo>
                  <a:pt x="174180" y="359410"/>
                </a:lnTo>
                <a:lnTo>
                  <a:pt x="144538" y="319316"/>
                </a:lnTo>
                <a:lnTo>
                  <a:pt x="112750" y="280047"/>
                </a:lnTo>
                <a:lnTo>
                  <a:pt x="108762" y="275348"/>
                </a:lnTo>
                <a:lnTo>
                  <a:pt x="109562" y="274307"/>
                </a:lnTo>
                <a:lnTo>
                  <a:pt x="147408" y="293243"/>
                </a:lnTo>
                <a:lnTo>
                  <a:pt x="206438" y="331343"/>
                </a:lnTo>
                <a:lnTo>
                  <a:pt x="266026" y="385216"/>
                </a:lnTo>
                <a:lnTo>
                  <a:pt x="295821" y="421119"/>
                </a:lnTo>
                <a:lnTo>
                  <a:pt x="322072" y="460235"/>
                </a:lnTo>
                <a:lnTo>
                  <a:pt x="344258" y="501954"/>
                </a:lnTo>
                <a:lnTo>
                  <a:pt x="361911" y="545693"/>
                </a:lnTo>
                <a:lnTo>
                  <a:pt x="374497" y="590854"/>
                </a:lnTo>
                <a:lnTo>
                  <a:pt x="381533" y="636854"/>
                </a:lnTo>
                <a:lnTo>
                  <a:pt x="382358" y="676122"/>
                </a:lnTo>
                <a:lnTo>
                  <a:pt x="382397" y="683933"/>
                </a:lnTo>
                <a:lnTo>
                  <a:pt x="376897" y="728916"/>
                </a:lnTo>
                <a:lnTo>
                  <a:pt x="364236" y="773798"/>
                </a:lnTo>
                <a:lnTo>
                  <a:pt x="344017" y="816698"/>
                </a:lnTo>
                <a:lnTo>
                  <a:pt x="317982" y="853478"/>
                </a:lnTo>
                <a:lnTo>
                  <a:pt x="312445" y="859053"/>
                </a:lnTo>
                <a:lnTo>
                  <a:pt x="381381" y="859053"/>
                </a:lnTo>
                <a:lnTo>
                  <a:pt x="404634" y="821791"/>
                </a:lnTo>
                <a:lnTo>
                  <a:pt x="424649" y="777595"/>
                </a:lnTo>
                <a:lnTo>
                  <a:pt x="439013" y="731418"/>
                </a:lnTo>
                <a:lnTo>
                  <a:pt x="447649" y="683933"/>
                </a:lnTo>
                <a:lnTo>
                  <a:pt x="450481" y="635812"/>
                </a:lnTo>
                <a:close/>
              </a:path>
              <a:path w="804544" h="859154">
                <a:moveTo>
                  <a:pt x="769277" y="126428"/>
                </a:moveTo>
                <a:lnTo>
                  <a:pt x="765365" y="78752"/>
                </a:lnTo>
                <a:lnTo>
                  <a:pt x="747966" y="35979"/>
                </a:lnTo>
                <a:lnTo>
                  <a:pt x="714756" y="1892"/>
                </a:lnTo>
                <a:lnTo>
                  <a:pt x="712000" y="0"/>
                </a:lnTo>
                <a:lnTo>
                  <a:pt x="711238" y="622"/>
                </a:lnTo>
                <a:lnTo>
                  <a:pt x="712457" y="3733"/>
                </a:lnTo>
                <a:lnTo>
                  <a:pt x="729754" y="55651"/>
                </a:lnTo>
                <a:lnTo>
                  <a:pt x="739343" y="106553"/>
                </a:lnTo>
                <a:lnTo>
                  <a:pt x="741159" y="157162"/>
                </a:lnTo>
                <a:lnTo>
                  <a:pt x="735164" y="208153"/>
                </a:lnTo>
                <a:lnTo>
                  <a:pt x="721347" y="260197"/>
                </a:lnTo>
                <a:lnTo>
                  <a:pt x="719670" y="265150"/>
                </a:lnTo>
                <a:lnTo>
                  <a:pt x="720331" y="265480"/>
                </a:lnTo>
                <a:lnTo>
                  <a:pt x="723341" y="261188"/>
                </a:lnTo>
                <a:lnTo>
                  <a:pt x="745934" y="221424"/>
                </a:lnTo>
                <a:lnTo>
                  <a:pt x="762025" y="175247"/>
                </a:lnTo>
                <a:lnTo>
                  <a:pt x="769277" y="126428"/>
                </a:lnTo>
                <a:close/>
              </a:path>
              <a:path w="804544" h="859154">
                <a:moveTo>
                  <a:pt x="804379" y="828357"/>
                </a:moveTo>
                <a:lnTo>
                  <a:pt x="799909" y="772020"/>
                </a:lnTo>
                <a:lnTo>
                  <a:pt x="790727" y="721334"/>
                </a:lnTo>
                <a:lnTo>
                  <a:pt x="777062" y="671664"/>
                </a:lnTo>
                <a:lnTo>
                  <a:pt x="759282" y="623201"/>
                </a:lnTo>
                <a:lnTo>
                  <a:pt x="737781" y="576122"/>
                </a:lnTo>
                <a:lnTo>
                  <a:pt x="712914" y="530606"/>
                </a:lnTo>
                <a:lnTo>
                  <a:pt x="685063" y="486816"/>
                </a:lnTo>
                <a:lnTo>
                  <a:pt x="654596" y="444957"/>
                </a:lnTo>
                <a:lnTo>
                  <a:pt x="621919" y="405180"/>
                </a:lnTo>
                <a:lnTo>
                  <a:pt x="588149" y="368960"/>
                </a:lnTo>
                <a:lnTo>
                  <a:pt x="552589" y="335648"/>
                </a:lnTo>
                <a:lnTo>
                  <a:pt x="515315" y="305193"/>
                </a:lnTo>
                <a:lnTo>
                  <a:pt x="476440" y="277571"/>
                </a:lnTo>
                <a:lnTo>
                  <a:pt x="436041" y="252704"/>
                </a:lnTo>
                <a:lnTo>
                  <a:pt x="394246" y="230568"/>
                </a:lnTo>
                <a:lnTo>
                  <a:pt x="351129" y="211112"/>
                </a:lnTo>
                <a:lnTo>
                  <a:pt x="306793" y="194271"/>
                </a:lnTo>
                <a:lnTo>
                  <a:pt x="261340" y="180009"/>
                </a:lnTo>
                <a:lnTo>
                  <a:pt x="214871" y="168262"/>
                </a:lnTo>
                <a:lnTo>
                  <a:pt x="167487" y="159004"/>
                </a:lnTo>
                <a:lnTo>
                  <a:pt x="119291" y="152184"/>
                </a:lnTo>
                <a:lnTo>
                  <a:pt x="69723" y="147751"/>
                </a:lnTo>
                <a:lnTo>
                  <a:pt x="69176" y="148170"/>
                </a:lnTo>
                <a:lnTo>
                  <a:pt x="68986" y="148780"/>
                </a:lnTo>
                <a:lnTo>
                  <a:pt x="68719" y="149593"/>
                </a:lnTo>
                <a:lnTo>
                  <a:pt x="69164" y="150456"/>
                </a:lnTo>
                <a:lnTo>
                  <a:pt x="122529" y="161429"/>
                </a:lnTo>
                <a:lnTo>
                  <a:pt x="173761" y="174002"/>
                </a:lnTo>
                <a:lnTo>
                  <a:pt x="223697" y="188455"/>
                </a:lnTo>
                <a:lnTo>
                  <a:pt x="272313" y="204762"/>
                </a:lnTo>
                <a:lnTo>
                  <a:pt x="318058" y="223037"/>
                </a:lnTo>
                <a:lnTo>
                  <a:pt x="361873" y="244119"/>
                </a:lnTo>
                <a:lnTo>
                  <a:pt x="403758" y="267855"/>
                </a:lnTo>
                <a:lnTo>
                  <a:pt x="443712" y="294132"/>
                </a:lnTo>
                <a:lnTo>
                  <a:pt x="481749" y="322783"/>
                </a:lnTo>
                <a:lnTo>
                  <a:pt x="517880" y="353669"/>
                </a:lnTo>
                <a:lnTo>
                  <a:pt x="552094" y="386676"/>
                </a:lnTo>
                <a:lnTo>
                  <a:pt x="584415" y="421640"/>
                </a:lnTo>
                <a:lnTo>
                  <a:pt x="614832" y="458419"/>
                </a:lnTo>
                <a:lnTo>
                  <a:pt x="643356" y="496887"/>
                </a:lnTo>
                <a:lnTo>
                  <a:pt x="670001" y="536892"/>
                </a:lnTo>
                <a:lnTo>
                  <a:pt x="694766" y="578307"/>
                </a:lnTo>
                <a:lnTo>
                  <a:pt x="717651" y="620979"/>
                </a:lnTo>
                <a:lnTo>
                  <a:pt x="738682" y="664781"/>
                </a:lnTo>
                <a:lnTo>
                  <a:pt x="757847" y="709549"/>
                </a:lnTo>
                <a:lnTo>
                  <a:pt x="780313" y="766533"/>
                </a:lnTo>
                <a:lnTo>
                  <a:pt x="803643" y="828509"/>
                </a:lnTo>
                <a:lnTo>
                  <a:pt x="804379" y="828357"/>
                </a:lnTo>
                <a:close/>
              </a:path>
            </a:pathLst>
          </a:custGeom>
          <a:solidFill>
            <a:srgbClr val="FFFFFF"/>
          </a:solidFill>
        </p:spPr>
        <p:txBody>
          <a:bodyPr wrap="square" lIns="0" tIns="0" rIns="0" bIns="0" rtlCol="0"/>
          <a:lstStyle/>
          <a:p>
            <a:endParaRPr/>
          </a:p>
        </p:txBody>
      </p:sp>
      <p:grpSp>
        <p:nvGrpSpPr>
          <p:cNvPr id="5" name="object 5"/>
          <p:cNvGrpSpPr/>
          <p:nvPr/>
        </p:nvGrpSpPr>
        <p:grpSpPr>
          <a:xfrm>
            <a:off x="1103913" y="5837402"/>
            <a:ext cx="894715" cy="604520"/>
            <a:chOff x="1103913" y="5837402"/>
            <a:chExt cx="894715" cy="604520"/>
          </a:xfrm>
        </p:grpSpPr>
        <p:sp>
          <p:nvSpPr>
            <p:cNvPr id="6" name="object 6"/>
            <p:cNvSpPr/>
            <p:nvPr/>
          </p:nvSpPr>
          <p:spPr>
            <a:xfrm>
              <a:off x="1103909" y="5837402"/>
              <a:ext cx="894080" cy="604520"/>
            </a:xfrm>
            <a:custGeom>
              <a:avLst/>
              <a:gdLst/>
              <a:ahLst/>
              <a:cxnLst/>
              <a:rect l="l" t="t" r="r" b="b"/>
              <a:pathLst>
                <a:path w="894080" h="604520">
                  <a:moveTo>
                    <a:pt x="129565" y="163639"/>
                  </a:moveTo>
                  <a:lnTo>
                    <a:pt x="129540" y="162344"/>
                  </a:lnTo>
                  <a:lnTo>
                    <a:pt x="127914" y="160426"/>
                  </a:lnTo>
                  <a:lnTo>
                    <a:pt x="126365" y="160299"/>
                  </a:lnTo>
                  <a:lnTo>
                    <a:pt x="125323" y="161175"/>
                  </a:lnTo>
                  <a:lnTo>
                    <a:pt x="95986" y="176923"/>
                  </a:lnTo>
                  <a:lnTo>
                    <a:pt x="62522" y="180340"/>
                  </a:lnTo>
                  <a:lnTo>
                    <a:pt x="30378" y="171259"/>
                  </a:lnTo>
                  <a:lnTo>
                    <a:pt x="4953" y="149517"/>
                  </a:lnTo>
                  <a:lnTo>
                    <a:pt x="0" y="136766"/>
                  </a:lnTo>
                  <a:lnTo>
                    <a:pt x="0" y="185293"/>
                  </a:lnTo>
                  <a:lnTo>
                    <a:pt x="25996" y="197688"/>
                  </a:lnTo>
                  <a:lnTo>
                    <a:pt x="62649" y="200520"/>
                  </a:lnTo>
                  <a:lnTo>
                    <a:pt x="98615" y="189788"/>
                  </a:lnTo>
                  <a:lnTo>
                    <a:pt x="109943" y="180340"/>
                  </a:lnTo>
                  <a:lnTo>
                    <a:pt x="128854" y="164541"/>
                  </a:lnTo>
                  <a:lnTo>
                    <a:pt x="129565" y="163639"/>
                  </a:lnTo>
                  <a:close/>
                </a:path>
                <a:path w="894080" h="604520">
                  <a:moveTo>
                    <a:pt x="250913" y="127520"/>
                  </a:moveTo>
                  <a:lnTo>
                    <a:pt x="239928" y="89738"/>
                  </a:lnTo>
                  <a:lnTo>
                    <a:pt x="208241" y="50660"/>
                  </a:lnTo>
                  <a:lnTo>
                    <a:pt x="156222" y="20408"/>
                  </a:lnTo>
                  <a:lnTo>
                    <a:pt x="81305" y="11049"/>
                  </a:lnTo>
                  <a:lnTo>
                    <a:pt x="45072" y="17462"/>
                  </a:lnTo>
                  <a:lnTo>
                    <a:pt x="12738" y="31305"/>
                  </a:lnTo>
                  <a:lnTo>
                    <a:pt x="0" y="41706"/>
                  </a:lnTo>
                  <a:lnTo>
                    <a:pt x="0" y="90436"/>
                  </a:lnTo>
                  <a:lnTo>
                    <a:pt x="14490" y="69799"/>
                  </a:lnTo>
                  <a:lnTo>
                    <a:pt x="41452" y="55600"/>
                  </a:lnTo>
                  <a:lnTo>
                    <a:pt x="81394" y="50660"/>
                  </a:lnTo>
                  <a:lnTo>
                    <a:pt x="144157" y="69837"/>
                  </a:lnTo>
                  <a:lnTo>
                    <a:pt x="180606" y="114998"/>
                  </a:lnTo>
                  <a:lnTo>
                    <a:pt x="187642" y="142532"/>
                  </a:lnTo>
                  <a:lnTo>
                    <a:pt x="186512" y="170815"/>
                  </a:lnTo>
                  <a:lnTo>
                    <a:pt x="157683" y="221932"/>
                  </a:lnTo>
                  <a:lnTo>
                    <a:pt x="89903" y="253022"/>
                  </a:lnTo>
                  <a:lnTo>
                    <a:pt x="43764" y="256667"/>
                  </a:lnTo>
                  <a:lnTo>
                    <a:pt x="0" y="251980"/>
                  </a:lnTo>
                  <a:lnTo>
                    <a:pt x="0" y="317728"/>
                  </a:lnTo>
                  <a:lnTo>
                    <a:pt x="68973" y="317119"/>
                  </a:lnTo>
                  <a:lnTo>
                    <a:pt x="117805" y="306743"/>
                  </a:lnTo>
                  <a:lnTo>
                    <a:pt x="163182" y="286931"/>
                  </a:lnTo>
                  <a:lnTo>
                    <a:pt x="202145" y="258406"/>
                  </a:lnTo>
                  <a:lnTo>
                    <a:pt x="231736" y="221869"/>
                  </a:lnTo>
                  <a:lnTo>
                    <a:pt x="248970" y="178003"/>
                  </a:lnTo>
                  <a:lnTo>
                    <a:pt x="250913" y="127520"/>
                  </a:lnTo>
                  <a:close/>
                </a:path>
                <a:path w="894080" h="604520">
                  <a:moveTo>
                    <a:pt x="365925" y="106972"/>
                  </a:moveTo>
                  <a:lnTo>
                    <a:pt x="361213" y="57543"/>
                  </a:lnTo>
                  <a:lnTo>
                    <a:pt x="348411" y="14744"/>
                  </a:lnTo>
                  <a:lnTo>
                    <a:pt x="340334" y="0"/>
                  </a:lnTo>
                  <a:lnTo>
                    <a:pt x="261073" y="0"/>
                  </a:lnTo>
                  <a:lnTo>
                    <a:pt x="280581" y="22910"/>
                  </a:lnTo>
                  <a:lnTo>
                    <a:pt x="295897" y="49885"/>
                  </a:lnTo>
                  <a:lnTo>
                    <a:pt x="306273" y="80060"/>
                  </a:lnTo>
                  <a:lnTo>
                    <a:pt x="312686" y="125399"/>
                  </a:lnTo>
                  <a:lnTo>
                    <a:pt x="309664" y="168592"/>
                  </a:lnTo>
                  <a:lnTo>
                    <a:pt x="298208" y="209118"/>
                  </a:lnTo>
                  <a:lnTo>
                    <a:pt x="279311" y="246468"/>
                  </a:lnTo>
                  <a:lnTo>
                    <a:pt x="253974" y="280136"/>
                  </a:lnTo>
                  <a:lnTo>
                    <a:pt x="223202" y="309575"/>
                  </a:lnTo>
                  <a:lnTo>
                    <a:pt x="187998" y="334289"/>
                  </a:lnTo>
                  <a:lnTo>
                    <a:pt x="149352" y="353758"/>
                  </a:lnTo>
                  <a:lnTo>
                    <a:pt x="108267" y="367449"/>
                  </a:lnTo>
                  <a:lnTo>
                    <a:pt x="65760" y="374853"/>
                  </a:lnTo>
                  <a:lnTo>
                    <a:pt x="18643" y="376770"/>
                  </a:lnTo>
                  <a:lnTo>
                    <a:pt x="0" y="375424"/>
                  </a:lnTo>
                  <a:lnTo>
                    <a:pt x="0" y="408216"/>
                  </a:lnTo>
                  <a:lnTo>
                    <a:pt x="87020" y="405917"/>
                  </a:lnTo>
                  <a:lnTo>
                    <a:pt x="135864" y="397154"/>
                  </a:lnTo>
                  <a:lnTo>
                    <a:pt x="182321" y="382600"/>
                  </a:lnTo>
                  <a:lnTo>
                    <a:pt x="194411" y="376770"/>
                  </a:lnTo>
                  <a:lnTo>
                    <a:pt x="225463" y="361810"/>
                  </a:lnTo>
                  <a:lnTo>
                    <a:pt x="266496" y="332257"/>
                  </a:lnTo>
                  <a:lnTo>
                    <a:pt x="301180" y="295833"/>
                  </a:lnTo>
                  <a:lnTo>
                    <a:pt x="328980" y="253834"/>
                  </a:lnTo>
                  <a:lnTo>
                    <a:pt x="349377" y="207518"/>
                  </a:lnTo>
                  <a:lnTo>
                    <a:pt x="361873" y="158140"/>
                  </a:lnTo>
                  <a:lnTo>
                    <a:pt x="365925" y="106972"/>
                  </a:lnTo>
                  <a:close/>
                </a:path>
                <a:path w="894080" h="604520">
                  <a:moveTo>
                    <a:pt x="693204" y="241350"/>
                  </a:moveTo>
                  <a:lnTo>
                    <a:pt x="693013" y="239890"/>
                  </a:lnTo>
                  <a:lnTo>
                    <a:pt x="466432" y="64338"/>
                  </a:lnTo>
                  <a:lnTo>
                    <a:pt x="464870" y="65278"/>
                  </a:lnTo>
                  <a:lnTo>
                    <a:pt x="465747" y="70243"/>
                  </a:lnTo>
                  <a:lnTo>
                    <a:pt x="467271" y="79286"/>
                  </a:lnTo>
                  <a:lnTo>
                    <a:pt x="460540" y="142430"/>
                  </a:lnTo>
                  <a:lnTo>
                    <a:pt x="452666" y="190995"/>
                  </a:lnTo>
                  <a:lnTo>
                    <a:pt x="442963" y="239331"/>
                  </a:lnTo>
                  <a:lnTo>
                    <a:pt x="431419" y="287426"/>
                  </a:lnTo>
                  <a:lnTo>
                    <a:pt x="416725" y="339674"/>
                  </a:lnTo>
                  <a:lnTo>
                    <a:pt x="418223" y="341109"/>
                  </a:lnTo>
                  <a:lnTo>
                    <a:pt x="691730" y="243052"/>
                  </a:lnTo>
                  <a:lnTo>
                    <a:pt x="693204" y="241350"/>
                  </a:lnTo>
                  <a:close/>
                </a:path>
                <a:path w="894080" h="604520">
                  <a:moveTo>
                    <a:pt x="833767" y="29006"/>
                  </a:moveTo>
                  <a:lnTo>
                    <a:pt x="832904" y="26619"/>
                  </a:lnTo>
                  <a:lnTo>
                    <a:pt x="823010" y="0"/>
                  </a:lnTo>
                  <a:lnTo>
                    <a:pt x="653427" y="0"/>
                  </a:lnTo>
                  <a:lnTo>
                    <a:pt x="667689" y="46710"/>
                  </a:lnTo>
                  <a:lnTo>
                    <a:pt x="668312" y="48856"/>
                  </a:lnTo>
                  <a:lnTo>
                    <a:pt x="670382" y="50241"/>
                  </a:lnTo>
                  <a:lnTo>
                    <a:pt x="829437" y="32715"/>
                  </a:lnTo>
                  <a:lnTo>
                    <a:pt x="829792" y="32626"/>
                  </a:lnTo>
                  <a:lnTo>
                    <a:pt x="832535" y="31648"/>
                  </a:lnTo>
                  <a:lnTo>
                    <a:pt x="833767" y="29006"/>
                  </a:lnTo>
                  <a:close/>
                </a:path>
                <a:path w="894080" h="604520">
                  <a:moveTo>
                    <a:pt x="893686" y="405231"/>
                  </a:moveTo>
                  <a:lnTo>
                    <a:pt x="734593" y="274739"/>
                  </a:lnTo>
                  <a:lnTo>
                    <a:pt x="732675" y="274777"/>
                  </a:lnTo>
                  <a:lnTo>
                    <a:pt x="587260" y="400151"/>
                  </a:lnTo>
                  <a:lnTo>
                    <a:pt x="549744" y="431038"/>
                  </a:lnTo>
                  <a:lnTo>
                    <a:pt x="512876" y="457733"/>
                  </a:lnTo>
                  <a:lnTo>
                    <a:pt x="475145" y="479983"/>
                  </a:lnTo>
                  <a:lnTo>
                    <a:pt x="435013" y="497547"/>
                  </a:lnTo>
                  <a:lnTo>
                    <a:pt x="390982" y="510171"/>
                  </a:lnTo>
                  <a:lnTo>
                    <a:pt x="341541" y="517601"/>
                  </a:lnTo>
                  <a:lnTo>
                    <a:pt x="291096" y="521360"/>
                  </a:lnTo>
                  <a:lnTo>
                    <a:pt x="240741" y="523532"/>
                  </a:lnTo>
                  <a:lnTo>
                    <a:pt x="190474" y="524103"/>
                  </a:lnTo>
                  <a:lnTo>
                    <a:pt x="140296" y="523074"/>
                  </a:lnTo>
                  <a:lnTo>
                    <a:pt x="90195" y="520446"/>
                  </a:lnTo>
                  <a:lnTo>
                    <a:pt x="40182" y="516229"/>
                  </a:lnTo>
                  <a:lnTo>
                    <a:pt x="0" y="511556"/>
                  </a:lnTo>
                  <a:lnTo>
                    <a:pt x="0" y="601294"/>
                  </a:lnTo>
                  <a:lnTo>
                    <a:pt x="34404" y="603529"/>
                  </a:lnTo>
                  <a:lnTo>
                    <a:pt x="84582" y="604494"/>
                  </a:lnTo>
                  <a:lnTo>
                    <a:pt x="134874" y="603351"/>
                  </a:lnTo>
                  <a:lnTo>
                    <a:pt x="184962" y="600265"/>
                  </a:lnTo>
                  <a:lnTo>
                    <a:pt x="234556" y="595388"/>
                  </a:lnTo>
                  <a:lnTo>
                    <a:pt x="283324" y="588873"/>
                  </a:lnTo>
                  <a:lnTo>
                    <a:pt x="330974" y="580885"/>
                  </a:lnTo>
                  <a:lnTo>
                    <a:pt x="377190" y="571576"/>
                  </a:lnTo>
                  <a:lnTo>
                    <a:pt x="421297" y="561530"/>
                  </a:lnTo>
                  <a:lnTo>
                    <a:pt x="465937" y="550494"/>
                  </a:lnTo>
                  <a:lnTo>
                    <a:pt x="511111" y="538467"/>
                  </a:lnTo>
                  <a:lnTo>
                    <a:pt x="556831" y="525462"/>
                  </a:lnTo>
                  <a:lnTo>
                    <a:pt x="603084" y="511467"/>
                  </a:lnTo>
                  <a:lnTo>
                    <a:pt x="649871" y="496493"/>
                  </a:lnTo>
                  <a:lnTo>
                    <a:pt x="697191" y="480529"/>
                  </a:lnTo>
                  <a:lnTo>
                    <a:pt x="745058" y="463575"/>
                  </a:lnTo>
                  <a:lnTo>
                    <a:pt x="793457" y="445643"/>
                  </a:lnTo>
                  <a:lnTo>
                    <a:pt x="842378" y="426732"/>
                  </a:lnTo>
                  <a:lnTo>
                    <a:pt x="893546" y="406146"/>
                  </a:lnTo>
                  <a:lnTo>
                    <a:pt x="893686" y="405231"/>
                  </a:lnTo>
                  <a:close/>
                </a:path>
              </a:pathLst>
            </a:custGeom>
            <a:solidFill>
              <a:srgbClr val="FFFFFF"/>
            </a:solidFill>
          </p:spPr>
          <p:txBody>
            <a:bodyPr wrap="square" lIns="0" tIns="0" rIns="0" bIns="0" rtlCol="0"/>
            <a:lstStyle/>
            <a:p>
              <a:endParaRPr/>
            </a:p>
          </p:txBody>
        </p:sp>
        <p:pic>
          <p:nvPicPr>
            <p:cNvPr id="7" name="object 7"/>
            <p:cNvPicPr/>
            <p:nvPr/>
          </p:nvPicPr>
          <p:blipFill>
            <a:blip r:embed="rId2" cstate="print"/>
            <a:stretch>
              <a:fillRect/>
            </a:stretch>
          </p:blipFill>
          <p:spPr>
            <a:xfrm>
              <a:off x="1810600" y="5910732"/>
              <a:ext cx="159321" cy="73469"/>
            </a:xfrm>
            <a:prstGeom prst="rect">
              <a:avLst/>
            </a:prstGeom>
          </p:spPr>
        </p:pic>
        <p:sp>
          <p:nvSpPr>
            <p:cNvPr id="8" name="object 8"/>
            <p:cNvSpPr/>
            <p:nvPr/>
          </p:nvSpPr>
          <p:spPr>
            <a:xfrm>
              <a:off x="1912277" y="6012942"/>
              <a:ext cx="86360" cy="24130"/>
            </a:xfrm>
            <a:custGeom>
              <a:avLst/>
              <a:gdLst/>
              <a:ahLst/>
              <a:cxnLst/>
              <a:rect l="l" t="t" r="r" b="b"/>
              <a:pathLst>
                <a:path w="86360" h="24129">
                  <a:moveTo>
                    <a:pt x="54476" y="0"/>
                  </a:moveTo>
                  <a:lnTo>
                    <a:pt x="35838" y="2006"/>
                  </a:lnTo>
                  <a:lnTo>
                    <a:pt x="17259" y="4724"/>
                  </a:lnTo>
                  <a:lnTo>
                    <a:pt x="10756" y="5232"/>
                  </a:lnTo>
                  <a:lnTo>
                    <a:pt x="5829" y="8077"/>
                  </a:lnTo>
                  <a:lnTo>
                    <a:pt x="2451" y="13233"/>
                  </a:lnTo>
                  <a:lnTo>
                    <a:pt x="0" y="17017"/>
                  </a:lnTo>
                  <a:lnTo>
                    <a:pt x="1028" y="19037"/>
                  </a:lnTo>
                  <a:lnTo>
                    <a:pt x="84569" y="23634"/>
                  </a:lnTo>
                  <a:lnTo>
                    <a:pt x="85813" y="21742"/>
                  </a:lnTo>
                  <a:lnTo>
                    <a:pt x="83883" y="17754"/>
                  </a:lnTo>
                  <a:lnTo>
                    <a:pt x="71162" y="3613"/>
                  </a:lnTo>
                  <a:lnTo>
                    <a:pt x="54476"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1998306" y="5837402"/>
            <a:ext cx="1248410" cy="1527175"/>
            <a:chOff x="1998306" y="5837402"/>
            <a:chExt cx="1248410" cy="1527175"/>
          </a:xfrm>
        </p:grpSpPr>
        <p:sp>
          <p:nvSpPr>
            <p:cNvPr id="10" name="object 10"/>
            <p:cNvSpPr/>
            <p:nvPr/>
          </p:nvSpPr>
          <p:spPr>
            <a:xfrm>
              <a:off x="1998306" y="7120191"/>
              <a:ext cx="529590" cy="244475"/>
            </a:xfrm>
            <a:custGeom>
              <a:avLst/>
              <a:gdLst/>
              <a:ahLst/>
              <a:cxnLst/>
              <a:rect l="l" t="t" r="r" b="b"/>
              <a:pathLst>
                <a:path w="529589" h="244475">
                  <a:moveTo>
                    <a:pt x="1447" y="0"/>
                  </a:moveTo>
                  <a:lnTo>
                    <a:pt x="330" y="381"/>
                  </a:lnTo>
                  <a:lnTo>
                    <a:pt x="0" y="1092"/>
                  </a:lnTo>
                  <a:lnTo>
                    <a:pt x="228" y="1727"/>
                  </a:lnTo>
                  <a:lnTo>
                    <a:pt x="13768" y="45487"/>
                  </a:lnTo>
                  <a:lnTo>
                    <a:pt x="31545" y="87137"/>
                  </a:lnTo>
                  <a:lnTo>
                    <a:pt x="53558" y="126678"/>
                  </a:lnTo>
                  <a:lnTo>
                    <a:pt x="79806" y="164109"/>
                  </a:lnTo>
                  <a:lnTo>
                    <a:pt x="81394" y="166204"/>
                  </a:lnTo>
                  <a:lnTo>
                    <a:pt x="81673" y="168465"/>
                  </a:lnTo>
                  <a:lnTo>
                    <a:pt x="80644" y="170853"/>
                  </a:lnTo>
                  <a:lnTo>
                    <a:pt x="62438" y="217117"/>
                  </a:lnTo>
                  <a:lnTo>
                    <a:pt x="53307" y="244386"/>
                  </a:lnTo>
                  <a:lnTo>
                    <a:pt x="88965" y="244386"/>
                  </a:lnTo>
                  <a:lnTo>
                    <a:pt x="104393" y="211448"/>
                  </a:lnTo>
                  <a:lnTo>
                    <a:pt x="128955" y="170472"/>
                  </a:lnTo>
                  <a:lnTo>
                    <a:pt x="209070" y="147357"/>
                  </a:lnTo>
                  <a:lnTo>
                    <a:pt x="386668" y="147357"/>
                  </a:lnTo>
                  <a:lnTo>
                    <a:pt x="365751" y="137944"/>
                  </a:lnTo>
                  <a:lnTo>
                    <a:pt x="321967" y="123994"/>
                  </a:lnTo>
                  <a:lnTo>
                    <a:pt x="307911" y="121272"/>
                  </a:lnTo>
                  <a:lnTo>
                    <a:pt x="132702" y="121272"/>
                  </a:lnTo>
                  <a:lnTo>
                    <a:pt x="130149" y="120535"/>
                  </a:lnTo>
                  <a:lnTo>
                    <a:pt x="2298" y="508"/>
                  </a:lnTo>
                  <a:lnTo>
                    <a:pt x="1968" y="139"/>
                  </a:lnTo>
                  <a:lnTo>
                    <a:pt x="1447" y="0"/>
                  </a:lnTo>
                  <a:close/>
                </a:path>
                <a:path w="529589" h="244475">
                  <a:moveTo>
                    <a:pt x="386668" y="147357"/>
                  </a:moveTo>
                  <a:lnTo>
                    <a:pt x="209070" y="147357"/>
                  </a:lnTo>
                  <a:lnTo>
                    <a:pt x="256061" y="148637"/>
                  </a:lnTo>
                  <a:lnTo>
                    <a:pt x="301007" y="155316"/>
                  </a:lnTo>
                  <a:lnTo>
                    <a:pt x="343857" y="167030"/>
                  </a:lnTo>
                  <a:lnTo>
                    <a:pt x="384562" y="183415"/>
                  </a:lnTo>
                  <a:lnTo>
                    <a:pt x="423071" y="204107"/>
                  </a:lnTo>
                  <a:lnTo>
                    <a:pt x="459335" y="228741"/>
                  </a:lnTo>
                  <a:lnTo>
                    <a:pt x="478171" y="244386"/>
                  </a:lnTo>
                  <a:lnTo>
                    <a:pt x="528970" y="244386"/>
                  </a:lnTo>
                  <a:lnTo>
                    <a:pt x="491620" y="211862"/>
                  </a:lnTo>
                  <a:lnTo>
                    <a:pt x="449960" y="181597"/>
                  </a:lnTo>
                  <a:lnTo>
                    <a:pt x="408416" y="157144"/>
                  </a:lnTo>
                  <a:lnTo>
                    <a:pt x="386668" y="147357"/>
                  </a:lnTo>
                  <a:close/>
                </a:path>
                <a:path w="529589" h="244475">
                  <a:moveTo>
                    <a:pt x="231036" y="111850"/>
                  </a:moveTo>
                  <a:lnTo>
                    <a:pt x="183890" y="113656"/>
                  </a:lnTo>
                  <a:lnTo>
                    <a:pt x="135623" y="120713"/>
                  </a:lnTo>
                  <a:lnTo>
                    <a:pt x="132702" y="121272"/>
                  </a:lnTo>
                  <a:lnTo>
                    <a:pt x="307911" y="121272"/>
                  </a:lnTo>
                  <a:lnTo>
                    <a:pt x="277062" y="115297"/>
                  </a:lnTo>
                  <a:lnTo>
                    <a:pt x="231036" y="111850"/>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2043404" y="6864388"/>
              <a:ext cx="175729" cy="112268"/>
            </a:xfrm>
            <a:prstGeom prst="rect">
              <a:avLst/>
            </a:prstGeom>
          </p:spPr>
        </p:pic>
        <p:sp>
          <p:nvSpPr>
            <p:cNvPr id="12" name="object 12"/>
            <p:cNvSpPr/>
            <p:nvPr/>
          </p:nvSpPr>
          <p:spPr>
            <a:xfrm>
              <a:off x="2096767" y="5837402"/>
              <a:ext cx="243840" cy="284480"/>
            </a:xfrm>
            <a:custGeom>
              <a:avLst/>
              <a:gdLst/>
              <a:ahLst/>
              <a:cxnLst/>
              <a:rect l="l" t="t" r="r" b="b"/>
              <a:pathLst>
                <a:path w="243839" h="284479">
                  <a:moveTo>
                    <a:pt x="143357" y="0"/>
                  </a:moveTo>
                  <a:lnTo>
                    <a:pt x="0" y="0"/>
                  </a:lnTo>
                  <a:lnTo>
                    <a:pt x="12770" y="40296"/>
                  </a:lnTo>
                  <a:lnTo>
                    <a:pt x="30217" y="87379"/>
                  </a:lnTo>
                  <a:lnTo>
                    <a:pt x="49732" y="132931"/>
                  </a:lnTo>
                  <a:lnTo>
                    <a:pt x="71274" y="176733"/>
                  </a:lnTo>
                  <a:lnTo>
                    <a:pt x="109182" y="236904"/>
                  </a:lnTo>
                  <a:lnTo>
                    <a:pt x="136713" y="269739"/>
                  </a:lnTo>
                  <a:lnTo>
                    <a:pt x="161520" y="284302"/>
                  </a:lnTo>
                  <a:lnTo>
                    <a:pt x="181851" y="283544"/>
                  </a:lnTo>
                  <a:lnTo>
                    <a:pt x="221451" y="275190"/>
                  </a:lnTo>
                  <a:lnTo>
                    <a:pt x="243842" y="264680"/>
                  </a:lnTo>
                  <a:lnTo>
                    <a:pt x="230100" y="234863"/>
                  </a:lnTo>
                  <a:lnTo>
                    <a:pt x="217794" y="207383"/>
                  </a:lnTo>
                  <a:lnTo>
                    <a:pt x="194096" y="152044"/>
                  </a:lnTo>
                  <a:lnTo>
                    <a:pt x="175744" y="104953"/>
                  </a:lnTo>
                  <a:lnTo>
                    <a:pt x="159577" y="57258"/>
                  </a:lnTo>
                  <a:lnTo>
                    <a:pt x="145562" y="9025"/>
                  </a:lnTo>
                  <a:lnTo>
                    <a:pt x="143357" y="0"/>
                  </a:lnTo>
                  <a:close/>
                </a:path>
              </a:pathLst>
            </a:custGeom>
            <a:solidFill>
              <a:srgbClr val="FFFFFF"/>
            </a:solidFill>
          </p:spPr>
          <p:txBody>
            <a:bodyPr wrap="square" lIns="0" tIns="0" rIns="0" bIns="0" rtlCol="0"/>
            <a:lstStyle/>
            <a:p>
              <a:endParaRPr/>
            </a:p>
          </p:txBody>
        </p:sp>
        <p:pic>
          <p:nvPicPr>
            <p:cNvPr id="13" name="object 13"/>
            <p:cNvPicPr/>
            <p:nvPr/>
          </p:nvPicPr>
          <p:blipFill>
            <a:blip r:embed="rId4" cstate="print"/>
            <a:stretch>
              <a:fillRect/>
            </a:stretch>
          </p:blipFill>
          <p:spPr>
            <a:xfrm>
              <a:off x="2047748" y="6721309"/>
              <a:ext cx="221297" cy="109773"/>
            </a:xfrm>
            <a:prstGeom prst="rect">
              <a:avLst/>
            </a:prstGeom>
          </p:spPr>
        </p:pic>
        <p:pic>
          <p:nvPicPr>
            <p:cNvPr id="14" name="object 14"/>
            <p:cNvPicPr/>
            <p:nvPr/>
          </p:nvPicPr>
          <p:blipFill>
            <a:blip r:embed="rId5" cstate="print"/>
            <a:stretch>
              <a:fillRect/>
            </a:stretch>
          </p:blipFill>
          <p:spPr>
            <a:xfrm>
              <a:off x="2078367" y="6586448"/>
              <a:ext cx="192087" cy="112649"/>
            </a:xfrm>
            <a:prstGeom prst="rect">
              <a:avLst/>
            </a:prstGeom>
          </p:spPr>
        </p:pic>
        <p:pic>
          <p:nvPicPr>
            <p:cNvPr id="15" name="object 15"/>
            <p:cNvPicPr/>
            <p:nvPr/>
          </p:nvPicPr>
          <p:blipFill>
            <a:blip r:embed="rId6" cstate="print"/>
            <a:stretch>
              <a:fillRect/>
            </a:stretch>
          </p:blipFill>
          <p:spPr>
            <a:xfrm>
              <a:off x="2138781" y="6399339"/>
              <a:ext cx="186486" cy="143967"/>
            </a:xfrm>
            <a:prstGeom prst="rect">
              <a:avLst/>
            </a:prstGeom>
          </p:spPr>
        </p:pic>
        <p:sp>
          <p:nvSpPr>
            <p:cNvPr id="16" name="object 16"/>
            <p:cNvSpPr/>
            <p:nvPr/>
          </p:nvSpPr>
          <p:spPr>
            <a:xfrm>
              <a:off x="2170125" y="5837402"/>
              <a:ext cx="488315" cy="1527175"/>
            </a:xfrm>
            <a:custGeom>
              <a:avLst/>
              <a:gdLst/>
              <a:ahLst/>
              <a:cxnLst/>
              <a:rect l="l" t="t" r="r" b="b"/>
              <a:pathLst>
                <a:path w="488314" h="1527175">
                  <a:moveTo>
                    <a:pt x="34874" y="1467662"/>
                  </a:moveTo>
                  <a:lnTo>
                    <a:pt x="34150" y="1466062"/>
                  </a:lnTo>
                  <a:lnTo>
                    <a:pt x="31064" y="1464360"/>
                  </a:lnTo>
                  <a:lnTo>
                    <a:pt x="28917" y="1464983"/>
                  </a:lnTo>
                  <a:lnTo>
                    <a:pt x="27978" y="1466684"/>
                  </a:lnTo>
                  <a:lnTo>
                    <a:pt x="7810" y="1505800"/>
                  </a:lnTo>
                  <a:lnTo>
                    <a:pt x="0" y="1527175"/>
                  </a:lnTo>
                  <a:lnTo>
                    <a:pt x="24587" y="1527175"/>
                  </a:lnTo>
                  <a:lnTo>
                    <a:pt x="26009" y="1517002"/>
                  </a:lnTo>
                  <a:lnTo>
                    <a:pt x="34493" y="1469212"/>
                  </a:lnTo>
                  <a:lnTo>
                    <a:pt x="34874" y="1467662"/>
                  </a:lnTo>
                  <a:close/>
                </a:path>
                <a:path w="488314" h="1527175">
                  <a:moveTo>
                    <a:pt x="488035" y="0"/>
                  </a:moveTo>
                  <a:lnTo>
                    <a:pt x="446544" y="0"/>
                  </a:lnTo>
                  <a:lnTo>
                    <a:pt x="431025" y="35102"/>
                  </a:lnTo>
                  <a:lnTo>
                    <a:pt x="405409" y="70827"/>
                  </a:lnTo>
                  <a:lnTo>
                    <a:pt x="372846" y="101142"/>
                  </a:lnTo>
                  <a:lnTo>
                    <a:pt x="334035" y="125603"/>
                  </a:lnTo>
                  <a:lnTo>
                    <a:pt x="331787" y="126771"/>
                  </a:lnTo>
                  <a:lnTo>
                    <a:pt x="329666" y="126593"/>
                  </a:lnTo>
                  <a:lnTo>
                    <a:pt x="287591" y="91427"/>
                  </a:lnTo>
                  <a:lnTo>
                    <a:pt x="252514" y="54813"/>
                  </a:lnTo>
                  <a:lnTo>
                    <a:pt x="222415" y="15201"/>
                  </a:lnTo>
                  <a:lnTo>
                    <a:pt x="213461" y="0"/>
                  </a:lnTo>
                  <a:lnTo>
                    <a:pt x="164249" y="0"/>
                  </a:lnTo>
                  <a:lnTo>
                    <a:pt x="183273" y="34886"/>
                  </a:lnTo>
                  <a:lnTo>
                    <a:pt x="210362" y="71615"/>
                  </a:lnTo>
                  <a:lnTo>
                    <a:pt x="243179" y="104978"/>
                  </a:lnTo>
                  <a:lnTo>
                    <a:pt x="280314" y="131572"/>
                  </a:lnTo>
                  <a:lnTo>
                    <a:pt x="320395" y="147942"/>
                  </a:lnTo>
                  <a:lnTo>
                    <a:pt x="362013" y="150685"/>
                  </a:lnTo>
                  <a:lnTo>
                    <a:pt x="403809" y="136334"/>
                  </a:lnTo>
                  <a:lnTo>
                    <a:pt x="415531" y="126771"/>
                  </a:lnTo>
                  <a:lnTo>
                    <a:pt x="436308" y="109816"/>
                  </a:lnTo>
                  <a:lnTo>
                    <a:pt x="461391" y="74015"/>
                  </a:lnTo>
                  <a:lnTo>
                    <a:pt x="479894" y="30911"/>
                  </a:lnTo>
                  <a:lnTo>
                    <a:pt x="488035" y="0"/>
                  </a:lnTo>
                  <a:close/>
                </a:path>
              </a:pathLst>
            </a:custGeom>
            <a:solidFill>
              <a:srgbClr val="FFFFFF"/>
            </a:solidFill>
          </p:spPr>
          <p:txBody>
            <a:bodyPr wrap="square" lIns="0" tIns="0" rIns="0" bIns="0" rtlCol="0"/>
            <a:lstStyle/>
            <a:p>
              <a:endParaRPr/>
            </a:p>
          </p:txBody>
        </p:sp>
        <p:pic>
          <p:nvPicPr>
            <p:cNvPr id="17" name="object 17"/>
            <p:cNvPicPr/>
            <p:nvPr/>
          </p:nvPicPr>
          <p:blipFill>
            <a:blip r:embed="rId7" cstate="print"/>
            <a:stretch>
              <a:fillRect/>
            </a:stretch>
          </p:blipFill>
          <p:spPr>
            <a:xfrm>
              <a:off x="2284818" y="6329781"/>
              <a:ext cx="72580" cy="80962"/>
            </a:xfrm>
            <a:prstGeom prst="rect">
              <a:avLst/>
            </a:prstGeom>
          </p:spPr>
        </p:pic>
        <p:sp>
          <p:nvSpPr>
            <p:cNvPr id="18" name="object 18"/>
            <p:cNvSpPr/>
            <p:nvPr/>
          </p:nvSpPr>
          <p:spPr>
            <a:xfrm>
              <a:off x="2292578" y="5837402"/>
              <a:ext cx="954405" cy="1490980"/>
            </a:xfrm>
            <a:custGeom>
              <a:avLst/>
              <a:gdLst/>
              <a:ahLst/>
              <a:cxnLst/>
              <a:rect l="l" t="t" r="r" b="b"/>
              <a:pathLst>
                <a:path w="954405" h="1490979">
                  <a:moveTo>
                    <a:pt x="140500" y="470966"/>
                  </a:moveTo>
                  <a:lnTo>
                    <a:pt x="119354" y="460590"/>
                  </a:lnTo>
                  <a:lnTo>
                    <a:pt x="91376" y="455218"/>
                  </a:lnTo>
                  <a:lnTo>
                    <a:pt x="73660" y="454050"/>
                  </a:lnTo>
                  <a:lnTo>
                    <a:pt x="72174" y="454202"/>
                  </a:lnTo>
                  <a:lnTo>
                    <a:pt x="71221" y="454990"/>
                  </a:lnTo>
                  <a:lnTo>
                    <a:pt x="70612" y="457085"/>
                  </a:lnTo>
                  <a:lnTo>
                    <a:pt x="70688" y="459562"/>
                  </a:lnTo>
                  <a:lnTo>
                    <a:pt x="71259" y="460260"/>
                  </a:lnTo>
                  <a:lnTo>
                    <a:pt x="87426" y="466255"/>
                  </a:lnTo>
                  <a:lnTo>
                    <a:pt x="102120" y="473151"/>
                  </a:lnTo>
                  <a:lnTo>
                    <a:pt x="133451" y="489318"/>
                  </a:lnTo>
                  <a:lnTo>
                    <a:pt x="135699" y="488988"/>
                  </a:lnTo>
                  <a:lnTo>
                    <a:pt x="137744" y="487095"/>
                  </a:lnTo>
                  <a:lnTo>
                    <a:pt x="140500" y="470966"/>
                  </a:lnTo>
                  <a:close/>
                </a:path>
                <a:path w="954405" h="1490979">
                  <a:moveTo>
                    <a:pt x="220954" y="1361262"/>
                  </a:moveTo>
                  <a:lnTo>
                    <a:pt x="184454" y="1320850"/>
                  </a:lnTo>
                  <a:lnTo>
                    <a:pt x="147421" y="1288300"/>
                  </a:lnTo>
                  <a:lnTo>
                    <a:pt x="106984" y="1260094"/>
                  </a:lnTo>
                  <a:lnTo>
                    <a:pt x="63157" y="1236218"/>
                  </a:lnTo>
                  <a:lnTo>
                    <a:pt x="60604" y="1234986"/>
                  </a:lnTo>
                  <a:lnTo>
                    <a:pt x="59575" y="1232979"/>
                  </a:lnTo>
                  <a:lnTo>
                    <a:pt x="94348" y="1046492"/>
                  </a:lnTo>
                  <a:lnTo>
                    <a:pt x="93853" y="1045502"/>
                  </a:lnTo>
                  <a:lnTo>
                    <a:pt x="91897" y="1044638"/>
                  </a:lnTo>
                  <a:lnTo>
                    <a:pt x="90678" y="1045108"/>
                  </a:lnTo>
                  <a:lnTo>
                    <a:pt x="70104" y="1088491"/>
                  </a:lnTo>
                  <a:lnTo>
                    <a:pt x="51130" y="1131303"/>
                  </a:lnTo>
                  <a:lnTo>
                    <a:pt x="33286" y="1174584"/>
                  </a:lnTo>
                  <a:lnTo>
                    <a:pt x="16560" y="1218323"/>
                  </a:lnTo>
                  <a:lnTo>
                    <a:pt x="0" y="1265326"/>
                  </a:lnTo>
                  <a:lnTo>
                    <a:pt x="876" y="1267396"/>
                  </a:lnTo>
                  <a:lnTo>
                    <a:pt x="45339" y="1288770"/>
                  </a:lnTo>
                  <a:lnTo>
                    <a:pt x="87464" y="1307973"/>
                  </a:lnTo>
                  <a:lnTo>
                    <a:pt x="129959" y="1326349"/>
                  </a:lnTo>
                  <a:lnTo>
                    <a:pt x="172808" y="1343875"/>
                  </a:lnTo>
                  <a:lnTo>
                    <a:pt x="220268" y="1362202"/>
                  </a:lnTo>
                  <a:lnTo>
                    <a:pt x="220954" y="1361262"/>
                  </a:lnTo>
                  <a:close/>
                </a:path>
                <a:path w="954405" h="1490979">
                  <a:moveTo>
                    <a:pt x="254927" y="33159"/>
                  </a:moveTo>
                  <a:lnTo>
                    <a:pt x="252526" y="28917"/>
                  </a:lnTo>
                  <a:lnTo>
                    <a:pt x="237655" y="0"/>
                  </a:lnTo>
                  <a:lnTo>
                    <a:pt x="204508" y="0"/>
                  </a:lnTo>
                  <a:lnTo>
                    <a:pt x="224536" y="19570"/>
                  </a:lnTo>
                  <a:lnTo>
                    <a:pt x="249072" y="33286"/>
                  </a:lnTo>
                  <a:lnTo>
                    <a:pt x="253771" y="34620"/>
                  </a:lnTo>
                  <a:lnTo>
                    <a:pt x="254927" y="33159"/>
                  </a:lnTo>
                  <a:close/>
                </a:path>
                <a:path w="954405" h="1490979">
                  <a:moveTo>
                    <a:pt x="266306" y="369608"/>
                  </a:moveTo>
                  <a:lnTo>
                    <a:pt x="263715" y="366255"/>
                  </a:lnTo>
                  <a:lnTo>
                    <a:pt x="242125" y="338556"/>
                  </a:lnTo>
                  <a:lnTo>
                    <a:pt x="237667" y="337756"/>
                  </a:lnTo>
                  <a:lnTo>
                    <a:pt x="153809" y="389890"/>
                  </a:lnTo>
                  <a:lnTo>
                    <a:pt x="153568" y="391045"/>
                  </a:lnTo>
                  <a:lnTo>
                    <a:pt x="153987" y="391528"/>
                  </a:lnTo>
                  <a:lnTo>
                    <a:pt x="207759" y="389280"/>
                  </a:lnTo>
                  <a:lnTo>
                    <a:pt x="260718" y="378028"/>
                  </a:lnTo>
                  <a:lnTo>
                    <a:pt x="266306" y="369608"/>
                  </a:lnTo>
                  <a:close/>
                </a:path>
                <a:path w="954405" h="1490979">
                  <a:moveTo>
                    <a:pt x="316268" y="596404"/>
                  </a:moveTo>
                  <a:lnTo>
                    <a:pt x="312293" y="552538"/>
                  </a:lnTo>
                  <a:lnTo>
                    <a:pt x="296951" y="516051"/>
                  </a:lnTo>
                  <a:lnTo>
                    <a:pt x="272656" y="490689"/>
                  </a:lnTo>
                  <a:lnTo>
                    <a:pt x="241795" y="480199"/>
                  </a:lnTo>
                  <a:lnTo>
                    <a:pt x="209956" y="487299"/>
                  </a:lnTo>
                  <a:lnTo>
                    <a:pt x="183057" y="509879"/>
                  </a:lnTo>
                  <a:lnTo>
                    <a:pt x="163880" y="544499"/>
                  </a:lnTo>
                  <a:lnTo>
                    <a:pt x="155194" y="587679"/>
                  </a:lnTo>
                  <a:lnTo>
                    <a:pt x="159156" y="631571"/>
                  </a:lnTo>
                  <a:lnTo>
                    <a:pt x="174498" y="668058"/>
                  </a:lnTo>
                  <a:lnTo>
                    <a:pt x="198793" y="693420"/>
                  </a:lnTo>
                  <a:lnTo>
                    <a:pt x="229679" y="703897"/>
                  </a:lnTo>
                  <a:lnTo>
                    <a:pt x="261493" y="696810"/>
                  </a:lnTo>
                  <a:lnTo>
                    <a:pt x="288391" y="674230"/>
                  </a:lnTo>
                  <a:lnTo>
                    <a:pt x="307568" y="639610"/>
                  </a:lnTo>
                  <a:lnTo>
                    <a:pt x="316268" y="596404"/>
                  </a:lnTo>
                  <a:close/>
                </a:path>
                <a:path w="954405" h="1490979">
                  <a:moveTo>
                    <a:pt x="519569" y="313423"/>
                  </a:moveTo>
                  <a:lnTo>
                    <a:pt x="518617" y="251333"/>
                  </a:lnTo>
                  <a:lnTo>
                    <a:pt x="517499" y="165862"/>
                  </a:lnTo>
                  <a:lnTo>
                    <a:pt x="516991" y="117055"/>
                  </a:lnTo>
                  <a:lnTo>
                    <a:pt x="516559" y="68249"/>
                  </a:lnTo>
                  <a:lnTo>
                    <a:pt x="516204" y="19443"/>
                  </a:lnTo>
                  <a:lnTo>
                    <a:pt x="516102" y="0"/>
                  </a:lnTo>
                  <a:lnTo>
                    <a:pt x="442696" y="0"/>
                  </a:lnTo>
                  <a:lnTo>
                    <a:pt x="442506" y="10337"/>
                  </a:lnTo>
                  <a:lnTo>
                    <a:pt x="441909" y="58661"/>
                  </a:lnTo>
                  <a:lnTo>
                    <a:pt x="441820" y="106934"/>
                  </a:lnTo>
                  <a:lnTo>
                    <a:pt x="442506" y="155155"/>
                  </a:lnTo>
                  <a:lnTo>
                    <a:pt x="444207" y="203301"/>
                  </a:lnTo>
                  <a:lnTo>
                    <a:pt x="447179" y="251333"/>
                  </a:lnTo>
                  <a:lnTo>
                    <a:pt x="516699" y="314109"/>
                  </a:lnTo>
                  <a:lnTo>
                    <a:pt x="517601" y="314274"/>
                  </a:lnTo>
                  <a:lnTo>
                    <a:pt x="518718" y="314261"/>
                  </a:lnTo>
                  <a:lnTo>
                    <a:pt x="519569" y="313423"/>
                  </a:lnTo>
                  <a:close/>
                </a:path>
                <a:path w="954405" h="1490979">
                  <a:moveTo>
                    <a:pt x="635101" y="0"/>
                  </a:moveTo>
                  <a:lnTo>
                    <a:pt x="567410" y="0"/>
                  </a:lnTo>
                  <a:lnTo>
                    <a:pt x="567474" y="363270"/>
                  </a:lnTo>
                  <a:lnTo>
                    <a:pt x="568528" y="365569"/>
                  </a:lnTo>
                  <a:lnTo>
                    <a:pt x="631494" y="421055"/>
                  </a:lnTo>
                  <a:lnTo>
                    <a:pt x="632561" y="420560"/>
                  </a:lnTo>
                  <a:lnTo>
                    <a:pt x="635101" y="0"/>
                  </a:lnTo>
                  <a:close/>
                </a:path>
                <a:path w="954405" h="1490979">
                  <a:moveTo>
                    <a:pt x="711225" y="874369"/>
                  </a:moveTo>
                  <a:lnTo>
                    <a:pt x="670445" y="834910"/>
                  </a:lnTo>
                  <a:lnTo>
                    <a:pt x="631812" y="798207"/>
                  </a:lnTo>
                  <a:lnTo>
                    <a:pt x="592848" y="761847"/>
                  </a:lnTo>
                  <a:lnTo>
                    <a:pt x="553554" y="725843"/>
                  </a:lnTo>
                  <a:lnTo>
                    <a:pt x="513943" y="690194"/>
                  </a:lnTo>
                  <a:lnTo>
                    <a:pt x="474014" y="654900"/>
                  </a:lnTo>
                  <a:lnTo>
                    <a:pt x="427634" y="614641"/>
                  </a:lnTo>
                  <a:lnTo>
                    <a:pt x="424103" y="616026"/>
                  </a:lnTo>
                  <a:lnTo>
                    <a:pt x="394944" y="871296"/>
                  </a:lnTo>
                  <a:lnTo>
                    <a:pt x="395973" y="872426"/>
                  </a:lnTo>
                  <a:lnTo>
                    <a:pt x="398272" y="872426"/>
                  </a:lnTo>
                  <a:lnTo>
                    <a:pt x="710742" y="875550"/>
                  </a:lnTo>
                  <a:lnTo>
                    <a:pt x="711225" y="874369"/>
                  </a:lnTo>
                  <a:close/>
                </a:path>
                <a:path w="954405" h="1490979">
                  <a:moveTo>
                    <a:pt x="776185" y="0"/>
                  </a:moveTo>
                  <a:lnTo>
                    <a:pt x="688809" y="0"/>
                  </a:lnTo>
                  <a:lnTo>
                    <a:pt x="682790" y="460641"/>
                  </a:lnTo>
                  <a:lnTo>
                    <a:pt x="682726" y="463600"/>
                  </a:lnTo>
                  <a:lnTo>
                    <a:pt x="683831" y="466077"/>
                  </a:lnTo>
                  <a:lnTo>
                    <a:pt x="686079" y="468071"/>
                  </a:lnTo>
                  <a:lnTo>
                    <a:pt x="758075" y="531025"/>
                  </a:lnTo>
                  <a:lnTo>
                    <a:pt x="760577" y="533171"/>
                  </a:lnTo>
                  <a:lnTo>
                    <a:pt x="761987" y="532612"/>
                  </a:lnTo>
                  <a:lnTo>
                    <a:pt x="764438" y="493458"/>
                  </a:lnTo>
                  <a:lnTo>
                    <a:pt x="766152" y="440512"/>
                  </a:lnTo>
                  <a:lnTo>
                    <a:pt x="767740" y="387819"/>
                  </a:lnTo>
                  <a:lnTo>
                    <a:pt x="769188" y="335368"/>
                  </a:lnTo>
                  <a:lnTo>
                    <a:pt x="770534" y="283159"/>
                  </a:lnTo>
                  <a:lnTo>
                    <a:pt x="771766" y="231152"/>
                  </a:lnTo>
                  <a:lnTo>
                    <a:pt x="772883" y="179349"/>
                  </a:lnTo>
                  <a:lnTo>
                    <a:pt x="773925" y="127723"/>
                  </a:lnTo>
                  <a:lnTo>
                    <a:pt x="774890" y="76263"/>
                  </a:lnTo>
                  <a:lnTo>
                    <a:pt x="775779" y="24942"/>
                  </a:lnTo>
                  <a:lnTo>
                    <a:pt x="776185" y="0"/>
                  </a:lnTo>
                  <a:close/>
                </a:path>
                <a:path w="954405" h="1490979">
                  <a:moveTo>
                    <a:pt x="907351" y="1173111"/>
                  </a:moveTo>
                  <a:lnTo>
                    <a:pt x="906284" y="1172044"/>
                  </a:lnTo>
                  <a:lnTo>
                    <a:pt x="904976" y="1172044"/>
                  </a:lnTo>
                  <a:lnTo>
                    <a:pt x="517245" y="1171841"/>
                  </a:lnTo>
                  <a:lnTo>
                    <a:pt x="516470" y="1172298"/>
                  </a:lnTo>
                  <a:lnTo>
                    <a:pt x="515404" y="1174165"/>
                  </a:lnTo>
                  <a:lnTo>
                    <a:pt x="515810" y="1175626"/>
                  </a:lnTo>
                  <a:lnTo>
                    <a:pt x="897458" y="1390218"/>
                  </a:lnTo>
                  <a:lnTo>
                    <a:pt x="899147" y="1390281"/>
                  </a:lnTo>
                  <a:lnTo>
                    <a:pt x="900252" y="1389253"/>
                  </a:lnTo>
                  <a:lnTo>
                    <a:pt x="907351" y="1173111"/>
                  </a:lnTo>
                  <a:close/>
                </a:path>
                <a:path w="954405" h="1490979">
                  <a:moveTo>
                    <a:pt x="917702" y="1014691"/>
                  </a:moveTo>
                  <a:lnTo>
                    <a:pt x="856386" y="1011758"/>
                  </a:lnTo>
                  <a:lnTo>
                    <a:pt x="800608" y="1010767"/>
                  </a:lnTo>
                  <a:lnTo>
                    <a:pt x="745680" y="1010056"/>
                  </a:lnTo>
                  <a:lnTo>
                    <a:pt x="691603" y="1009611"/>
                  </a:lnTo>
                  <a:lnTo>
                    <a:pt x="638390" y="1009446"/>
                  </a:lnTo>
                  <a:lnTo>
                    <a:pt x="586016" y="1009573"/>
                  </a:lnTo>
                  <a:lnTo>
                    <a:pt x="534504" y="1009967"/>
                  </a:lnTo>
                  <a:lnTo>
                    <a:pt x="483844" y="1010627"/>
                  </a:lnTo>
                  <a:lnTo>
                    <a:pt x="434035" y="1011580"/>
                  </a:lnTo>
                  <a:lnTo>
                    <a:pt x="385089" y="1012799"/>
                  </a:lnTo>
                  <a:lnTo>
                    <a:pt x="342150" y="1017346"/>
                  </a:lnTo>
                  <a:lnTo>
                    <a:pt x="299262" y="1029957"/>
                  </a:lnTo>
                  <a:lnTo>
                    <a:pt x="263448" y="1052487"/>
                  </a:lnTo>
                  <a:lnTo>
                    <a:pt x="241744" y="1086751"/>
                  </a:lnTo>
                  <a:lnTo>
                    <a:pt x="241173" y="1134554"/>
                  </a:lnTo>
                  <a:lnTo>
                    <a:pt x="258787" y="1170813"/>
                  </a:lnTo>
                  <a:lnTo>
                    <a:pt x="289483" y="1199654"/>
                  </a:lnTo>
                  <a:lnTo>
                    <a:pt x="327406" y="1223238"/>
                  </a:lnTo>
                  <a:lnTo>
                    <a:pt x="457542" y="1290637"/>
                  </a:lnTo>
                  <a:lnTo>
                    <a:pt x="548208" y="1338211"/>
                  </a:lnTo>
                  <a:lnTo>
                    <a:pt x="638670" y="1386370"/>
                  </a:lnTo>
                  <a:lnTo>
                    <a:pt x="729907" y="1435620"/>
                  </a:lnTo>
                  <a:lnTo>
                    <a:pt x="730554" y="1436598"/>
                  </a:lnTo>
                  <a:lnTo>
                    <a:pt x="730669" y="1437690"/>
                  </a:lnTo>
                  <a:lnTo>
                    <a:pt x="730859" y="1439494"/>
                  </a:lnTo>
                  <a:lnTo>
                    <a:pt x="729564" y="1441069"/>
                  </a:lnTo>
                  <a:lnTo>
                    <a:pt x="325742" y="1486166"/>
                  </a:lnTo>
                  <a:lnTo>
                    <a:pt x="325285" y="1486674"/>
                  </a:lnTo>
                  <a:lnTo>
                    <a:pt x="376174" y="1490167"/>
                  </a:lnTo>
                  <a:lnTo>
                    <a:pt x="425818" y="1490624"/>
                  </a:lnTo>
                  <a:lnTo>
                    <a:pt x="475462" y="1490548"/>
                  </a:lnTo>
                  <a:lnTo>
                    <a:pt x="525068" y="1489913"/>
                  </a:lnTo>
                  <a:lnTo>
                    <a:pt x="574662" y="1488744"/>
                  </a:lnTo>
                  <a:lnTo>
                    <a:pt x="624243" y="1487017"/>
                  </a:lnTo>
                  <a:lnTo>
                    <a:pt x="673798" y="1484744"/>
                  </a:lnTo>
                  <a:lnTo>
                    <a:pt x="723341" y="1481937"/>
                  </a:lnTo>
                  <a:lnTo>
                    <a:pt x="772858" y="1478572"/>
                  </a:lnTo>
                  <a:lnTo>
                    <a:pt x="822363" y="1474660"/>
                  </a:lnTo>
                  <a:lnTo>
                    <a:pt x="872909" y="1470126"/>
                  </a:lnTo>
                  <a:lnTo>
                    <a:pt x="875182" y="1467027"/>
                  </a:lnTo>
                  <a:lnTo>
                    <a:pt x="874598" y="1465122"/>
                  </a:lnTo>
                  <a:lnTo>
                    <a:pt x="828459" y="1439710"/>
                  </a:lnTo>
                  <a:lnTo>
                    <a:pt x="783653" y="1415338"/>
                  </a:lnTo>
                  <a:lnTo>
                    <a:pt x="693559" y="1367167"/>
                  </a:lnTo>
                  <a:lnTo>
                    <a:pt x="557644" y="1295895"/>
                  </a:lnTo>
                  <a:lnTo>
                    <a:pt x="330962" y="1177798"/>
                  </a:lnTo>
                  <a:lnTo>
                    <a:pt x="305549" y="1160805"/>
                  </a:lnTo>
                  <a:lnTo>
                    <a:pt x="286143" y="1138847"/>
                  </a:lnTo>
                  <a:lnTo>
                    <a:pt x="277533" y="1113193"/>
                  </a:lnTo>
                  <a:lnTo>
                    <a:pt x="284568" y="1085100"/>
                  </a:lnTo>
                  <a:lnTo>
                    <a:pt x="311835" y="1061288"/>
                  </a:lnTo>
                  <a:lnTo>
                    <a:pt x="351485" y="1049832"/>
                  </a:lnTo>
                  <a:lnTo>
                    <a:pt x="394296" y="1046264"/>
                  </a:lnTo>
                  <a:lnTo>
                    <a:pt x="644194" y="1045387"/>
                  </a:lnTo>
                  <a:lnTo>
                    <a:pt x="857465" y="1043470"/>
                  </a:lnTo>
                  <a:lnTo>
                    <a:pt x="913561" y="1042733"/>
                  </a:lnTo>
                  <a:lnTo>
                    <a:pt x="915085" y="1041349"/>
                  </a:lnTo>
                  <a:lnTo>
                    <a:pt x="917702" y="1014691"/>
                  </a:lnTo>
                  <a:close/>
                </a:path>
                <a:path w="954405" h="1490979">
                  <a:moveTo>
                    <a:pt x="929919" y="911821"/>
                  </a:moveTo>
                  <a:lnTo>
                    <a:pt x="926414" y="869162"/>
                  </a:lnTo>
                  <a:lnTo>
                    <a:pt x="925283" y="866978"/>
                  </a:lnTo>
                  <a:lnTo>
                    <a:pt x="884148" y="832116"/>
                  </a:lnTo>
                  <a:lnTo>
                    <a:pt x="845629" y="798512"/>
                  </a:lnTo>
                  <a:lnTo>
                    <a:pt x="807745" y="764425"/>
                  </a:lnTo>
                  <a:lnTo>
                    <a:pt x="770521" y="729805"/>
                  </a:lnTo>
                  <a:lnTo>
                    <a:pt x="733983" y="694575"/>
                  </a:lnTo>
                  <a:lnTo>
                    <a:pt x="698169" y="658698"/>
                  </a:lnTo>
                  <a:lnTo>
                    <a:pt x="663092" y="622109"/>
                  </a:lnTo>
                  <a:lnTo>
                    <a:pt x="628789" y="584746"/>
                  </a:lnTo>
                  <a:lnTo>
                    <a:pt x="595287" y="546557"/>
                  </a:lnTo>
                  <a:lnTo>
                    <a:pt x="562622" y="507479"/>
                  </a:lnTo>
                  <a:lnTo>
                    <a:pt x="530796" y="467461"/>
                  </a:lnTo>
                  <a:lnTo>
                    <a:pt x="499859" y="426440"/>
                  </a:lnTo>
                  <a:lnTo>
                    <a:pt x="476631" y="396189"/>
                  </a:lnTo>
                  <a:lnTo>
                    <a:pt x="444665" y="359054"/>
                  </a:lnTo>
                  <a:lnTo>
                    <a:pt x="407416" y="323088"/>
                  </a:lnTo>
                  <a:lnTo>
                    <a:pt x="368274" y="296303"/>
                  </a:lnTo>
                  <a:lnTo>
                    <a:pt x="330708" y="286727"/>
                  </a:lnTo>
                  <a:lnTo>
                    <a:pt x="298132" y="302399"/>
                  </a:lnTo>
                  <a:lnTo>
                    <a:pt x="296456" y="304190"/>
                  </a:lnTo>
                  <a:lnTo>
                    <a:pt x="296811" y="305231"/>
                  </a:lnTo>
                  <a:lnTo>
                    <a:pt x="299212" y="305536"/>
                  </a:lnTo>
                  <a:lnTo>
                    <a:pt x="335153" y="313893"/>
                  </a:lnTo>
                  <a:lnTo>
                    <a:pt x="366864" y="328218"/>
                  </a:lnTo>
                  <a:lnTo>
                    <a:pt x="394347" y="348513"/>
                  </a:lnTo>
                  <a:lnTo>
                    <a:pt x="417588" y="374764"/>
                  </a:lnTo>
                  <a:lnTo>
                    <a:pt x="446989" y="414947"/>
                  </a:lnTo>
                  <a:lnTo>
                    <a:pt x="476935" y="454875"/>
                  </a:lnTo>
                  <a:lnTo>
                    <a:pt x="507453" y="494449"/>
                  </a:lnTo>
                  <a:lnTo>
                    <a:pt x="538568" y="533603"/>
                  </a:lnTo>
                  <a:lnTo>
                    <a:pt x="570293" y="572262"/>
                  </a:lnTo>
                  <a:lnTo>
                    <a:pt x="602653" y="610323"/>
                  </a:lnTo>
                  <a:lnTo>
                    <a:pt x="635660" y="647712"/>
                  </a:lnTo>
                  <a:lnTo>
                    <a:pt x="669340" y="684339"/>
                  </a:lnTo>
                  <a:lnTo>
                    <a:pt x="703719" y="720140"/>
                  </a:lnTo>
                  <a:lnTo>
                    <a:pt x="738809" y="755015"/>
                  </a:lnTo>
                  <a:lnTo>
                    <a:pt x="774623" y="788885"/>
                  </a:lnTo>
                  <a:lnTo>
                    <a:pt x="811199" y="821664"/>
                  </a:lnTo>
                  <a:lnTo>
                    <a:pt x="848550" y="853287"/>
                  </a:lnTo>
                  <a:lnTo>
                    <a:pt x="886701" y="883653"/>
                  </a:lnTo>
                  <a:lnTo>
                    <a:pt x="926172" y="913041"/>
                  </a:lnTo>
                  <a:lnTo>
                    <a:pt x="927404" y="913168"/>
                  </a:lnTo>
                  <a:lnTo>
                    <a:pt x="928839" y="913066"/>
                  </a:lnTo>
                  <a:lnTo>
                    <a:pt x="929919" y="911821"/>
                  </a:lnTo>
                  <a:close/>
                </a:path>
                <a:path w="954405" h="1490979">
                  <a:moveTo>
                    <a:pt x="953884" y="0"/>
                  </a:moveTo>
                  <a:lnTo>
                    <a:pt x="853211" y="0"/>
                  </a:lnTo>
                  <a:lnTo>
                    <a:pt x="852652" y="480898"/>
                  </a:lnTo>
                  <a:lnTo>
                    <a:pt x="852995" y="635292"/>
                  </a:lnTo>
                  <a:lnTo>
                    <a:pt x="927620" y="706043"/>
                  </a:lnTo>
                  <a:lnTo>
                    <a:pt x="931849" y="706526"/>
                  </a:lnTo>
                  <a:lnTo>
                    <a:pt x="933780" y="704697"/>
                  </a:lnTo>
                  <a:lnTo>
                    <a:pt x="953884" y="0"/>
                  </a:lnTo>
                  <a:close/>
                </a:path>
              </a:pathLst>
            </a:custGeom>
            <a:solidFill>
              <a:srgbClr val="FFFFFF"/>
            </a:solidFill>
          </p:spPr>
          <p:txBody>
            <a:bodyPr wrap="square" lIns="0" tIns="0" rIns="0" bIns="0" rtlCol="0"/>
            <a:lstStyle/>
            <a:p>
              <a:endParaRPr/>
            </a:p>
          </p:txBody>
        </p:sp>
      </p:grpSp>
      <p:pic>
        <p:nvPicPr>
          <p:cNvPr id="19" name="object 19"/>
          <p:cNvPicPr/>
          <p:nvPr/>
        </p:nvPicPr>
        <p:blipFill>
          <a:blip r:embed="rId8" cstate="print"/>
          <a:stretch>
            <a:fillRect/>
          </a:stretch>
        </p:blipFill>
        <p:spPr>
          <a:xfrm>
            <a:off x="3330285" y="5837402"/>
            <a:ext cx="4374359" cy="1527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8" name="object 6"/>
          <p:cNvSpPr txBox="1">
            <a:spLocks/>
          </p:cNvSpPr>
          <p:nvPr/>
        </p:nvSpPr>
        <p:spPr>
          <a:xfrm>
            <a:off x="182617" y="-876300"/>
            <a:ext cx="13873480" cy="2497479"/>
          </a:xfrm>
          <a:prstGeom prst="rect">
            <a:avLst/>
          </a:prstGeom>
        </p:spPr>
        <p:txBody>
          <a:bodyPr vert="horz" wrap="square" lIns="0" tIns="469900" rIns="0" bIns="0" rtlCol="0">
            <a:spAutoFit/>
          </a:bodyPr>
          <a:lstStyle>
            <a:lvl1pPr>
              <a:defRPr sz="8100" b="1" i="0">
                <a:solidFill>
                  <a:schemeClr val="tx1"/>
                </a:solidFill>
                <a:latin typeface="Verdana"/>
                <a:ea typeface="+mj-ea"/>
                <a:cs typeface="Verdana"/>
              </a:defRPr>
            </a:lvl1pPr>
          </a:lstStyle>
          <a:p>
            <a:pPr marL="2832100" marR="13335" lvl="0" indent="-2820035" defTabSz="914400" eaLnBrk="1" fontAlgn="auto" latinLnBrk="0" hangingPunct="1">
              <a:lnSpc>
                <a:spcPts val="18000"/>
              </a:lnSpc>
              <a:spcBef>
                <a:spcPts val="3700"/>
              </a:spcBef>
              <a:spcAft>
                <a:spcPts val="0"/>
              </a:spcAft>
              <a:buClrTx/>
              <a:buSzTx/>
              <a:buFontTx/>
              <a:buNone/>
              <a:tabLst/>
              <a:defRPr/>
            </a:pPr>
            <a:r>
              <a:rPr kumimoji="0" lang="fr-FR" sz="8000" b="1" i="0" u="none" strike="noStrike" kern="0" cap="none" spc="-985" normalizeH="0" baseline="0" noProof="0" dirty="0" smtClean="0">
                <a:ln>
                  <a:noFill/>
                </a:ln>
                <a:solidFill>
                  <a:srgbClr val="FF0000"/>
                </a:solidFill>
                <a:effectLst/>
                <a:uLnTx/>
                <a:uFillTx/>
                <a:latin typeface="Arial Rounded MT Bold" panose="020F0704030504030204" pitchFamily="34" charset="0"/>
              </a:rPr>
              <a:t>Activation Modern </a:t>
            </a:r>
            <a:r>
              <a:rPr kumimoji="0" lang="fr-FR" sz="8000" b="1" i="0" u="none" strike="noStrike" kern="0" cap="none" spc="-985" normalizeH="0" baseline="0" noProof="0" dirty="0" err="1" smtClean="0">
                <a:ln>
                  <a:noFill/>
                </a:ln>
                <a:solidFill>
                  <a:srgbClr val="FF0000"/>
                </a:solidFill>
                <a:effectLst/>
                <a:uLnTx/>
                <a:uFillTx/>
                <a:latin typeface="Arial Rounded MT Bold" panose="020F0704030504030204" pitchFamily="34" charset="0"/>
              </a:rPr>
              <a:t>trade</a:t>
            </a:r>
            <a:endParaRPr kumimoji="0" lang="fr-FR" sz="8000" b="1" i="0" u="none" strike="noStrike" kern="0" cap="none" spc="0" normalizeH="0" baseline="0" noProof="0" dirty="0">
              <a:ln>
                <a:noFill/>
              </a:ln>
              <a:solidFill>
                <a:srgbClr val="FF0000"/>
              </a:solidFill>
              <a:effectLst/>
              <a:uLnTx/>
              <a:uFillTx/>
              <a:latin typeface="Arial Rounded MT Bold" panose="020F0704030504030204" pitchFamily="34" charset="0"/>
            </a:endParaRPr>
          </a:p>
        </p:txBody>
      </p:sp>
      <p:graphicFrame>
        <p:nvGraphicFramePr>
          <p:cNvPr id="4" name="Diagramme 3"/>
          <p:cNvGraphicFramePr/>
          <p:nvPr>
            <p:extLst>
              <p:ext uri="{D42A27DB-BD31-4B8C-83A1-F6EECF244321}">
                <p14:modId xmlns:p14="http://schemas.microsoft.com/office/powerpoint/2010/main" val="3568437479"/>
              </p:ext>
            </p:extLst>
          </p:nvPr>
        </p:nvGraphicFramePr>
        <p:xfrm>
          <a:off x="1059426" y="2552700"/>
          <a:ext cx="15517107"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639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pic>
        <p:nvPicPr>
          <p:cNvPr id="2" name="Image 1"/>
          <p:cNvPicPr>
            <a:picLocks noChangeAspect="1"/>
          </p:cNvPicPr>
          <p:nvPr/>
        </p:nvPicPr>
        <p:blipFill rotWithShape="1">
          <a:blip r:embed="rId2"/>
          <a:srcRect l="3238"/>
          <a:stretch/>
        </p:blipFill>
        <p:spPr>
          <a:xfrm>
            <a:off x="239605" y="2655547"/>
            <a:ext cx="9280511" cy="5943600"/>
          </a:xfrm>
          <a:prstGeom prst="rect">
            <a:avLst/>
          </a:prstGeom>
        </p:spPr>
      </p:pic>
      <p:sp>
        <p:nvSpPr>
          <p:cNvPr id="7" name="Rectangle 6"/>
          <p:cNvSpPr/>
          <p:nvPr/>
        </p:nvSpPr>
        <p:spPr>
          <a:xfrm>
            <a:off x="0" y="496859"/>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ACTIVATIONS MODERN TRADE</a:t>
            </a:r>
            <a:endParaRPr lang="fr-FR" b="1" kern="1200" dirty="0">
              <a:solidFill>
                <a:prstClr val="white"/>
              </a:solidFill>
              <a:latin typeface="Century Gothic" panose="020B0502020202020204" pitchFamily="34" charset="0"/>
            </a:endParaRPr>
          </a:p>
        </p:txBody>
      </p:sp>
      <p:sp>
        <p:nvSpPr>
          <p:cNvPr id="9" name="Titre 1"/>
          <p:cNvSpPr txBox="1">
            <a:spLocks/>
          </p:cNvSpPr>
          <p:nvPr/>
        </p:nvSpPr>
        <p:spPr bwMode="auto">
          <a:xfrm>
            <a:off x="222903" y="970683"/>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smtClean="0">
                <a:solidFill>
                  <a:srgbClr val="E14756"/>
                </a:solidFill>
                <a:latin typeface="Bauhaus 93" panose="04030905020B02020C02" pitchFamily="82" charset="0"/>
                <a:ea typeface="+mn-ea"/>
                <a:cs typeface="+mn-cs"/>
              </a:rPr>
              <a:t>Lancement</a:t>
            </a:r>
            <a:endParaRPr lang="fr-FR" sz="3600" kern="1200" dirty="0">
              <a:solidFill>
                <a:srgbClr val="E14756"/>
              </a:solidFill>
              <a:latin typeface="Bauhaus 93" panose="04030905020B02020C02" pitchFamily="82" charset="0"/>
              <a:ea typeface="+mn-ea"/>
              <a:cs typeface="+mn-cs"/>
            </a:endParaRPr>
          </a:p>
        </p:txBody>
      </p:sp>
      <p:sp>
        <p:nvSpPr>
          <p:cNvPr id="10" name="ZoneTexte 9"/>
          <p:cNvSpPr txBox="1"/>
          <p:nvPr/>
        </p:nvSpPr>
        <p:spPr>
          <a:xfrm>
            <a:off x="9718380" y="3016214"/>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principe</a:t>
            </a:r>
          </a:p>
        </p:txBody>
      </p:sp>
      <p:sp>
        <p:nvSpPr>
          <p:cNvPr id="13" name="ZoneTexte 12"/>
          <p:cNvSpPr txBox="1">
            <a:spLocks noChangeArrowheads="1"/>
          </p:cNvSpPr>
          <p:nvPr/>
        </p:nvSpPr>
        <p:spPr bwMode="auto">
          <a:xfrm>
            <a:off x="9677400" y="3688355"/>
            <a:ext cx="83467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Organiser des flash mobs à l’intérieur des supermarchés à travers une chorégraphie d’ensemble qui mêle les clients présents </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Offrir une journée de dégustation de précuits dans chaque point de vente </a:t>
            </a:r>
          </a:p>
        </p:txBody>
      </p:sp>
      <p:sp>
        <p:nvSpPr>
          <p:cNvPr id="14" name="ZoneTexte 13"/>
          <p:cNvSpPr txBox="1"/>
          <p:nvPr/>
        </p:nvSpPr>
        <p:spPr>
          <a:xfrm>
            <a:off x="9779025" y="6306473"/>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a:t>
            </a:r>
            <a:r>
              <a:rPr lang="fr-FR" sz="3600" b="1" dirty="0" smtClean="0">
                <a:solidFill>
                  <a:srgbClr val="FF0000"/>
                </a:solidFill>
                <a:latin typeface="Tw Cen MT" panose="020B0602020104020603" pitchFamily="34" charset="0"/>
              </a:rPr>
              <a:t>Scénario</a:t>
            </a:r>
            <a:endParaRPr lang="fr-FR" sz="3600" b="1" dirty="0">
              <a:solidFill>
                <a:srgbClr val="FF0000"/>
              </a:solidFill>
              <a:latin typeface="Tw Cen MT" panose="020B0602020104020603" pitchFamily="34" charset="0"/>
            </a:endParaRPr>
          </a:p>
        </p:txBody>
      </p:sp>
      <p:sp>
        <p:nvSpPr>
          <p:cNvPr id="15" name="ZoneTexte 14"/>
          <p:cNvSpPr txBox="1">
            <a:spLocks noChangeArrowheads="1"/>
          </p:cNvSpPr>
          <p:nvPr/>
        </p:nvSpPr>
        <p:spPr bwMode="auto">
          <a:xfrm>
            <a:off x="9738045" y="6978614"/>
            <a:ext cx="83467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De part et d’autres des rayons, des personnes subitement portent des T-shirts au rythme d’une musique populaire et aimée du public</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Chaque danseur invite les personnes trouvées sur son rayon à suivre le rythme et progressivement tous se regroupent sur l’avant pour terminer la </a:t>
            </a:r>
            <a:r>
              <a:rPr lang="fr-FR" sz="2400" kern="1200" dirty="0" err="1" smtClean="0">
                <a:solidFill>
                  <a:srgbClr val="3F3F3F"/>
                </a:solidFill>
                <a:latin typeface="Tw Cen MT" panose="020B0602020104020603" pitchFamily="34" charset="0"/>
              </a:rPr>
              <a:t>choré</a:t>
            </a:r>
            <a:r>
              <a:rPr lang="fr-FR" sz="2400" kern="1200" dirty="0" smtClean="0">
                <a:solidFill>
                  <a:srgbClr val="3F3F3F"/>
                </a:solidFill>
                <a:latin typeface="Tw Cen MT" panose="020B0602020104020603" pitchFamily="34" charset="0"/>
              </a:rPr>
              <a:t> </a:t>
            </a:r>
          </a:p>
        </p:txBody>
      </p:sp>
    </p:spTree>
    <p:extLst>
      <p:ext uri="{BB962C8B-B14F-4D97-AF65-F5344CB8AC3E}">
        <p14:creationId xmlns:p14="http://schemas.microsoft.com/office/powerpoint/2010/main" val="498784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cstate="email">
            <a:extLst>
              <a:ext uri="{28A0092B-C50C-407E-A947-70E740481C1C}">
                <a14:useLocalDpi xmlns:a14="http://schemas.microsoft.com/office/drawing/2010/main"/>
              </a:ext>
            </a:extLst>
          </a:blip>
          <a:srcRect b="19411"/>
          <a:stretch/>
        </p:blipFill>
        <p:spPr>
          <a:xfrm>
            <a:off x="-1" y="-14747"/>
            <a:ext cx="7211961" cy="10314388"/>
          </a:xfrm>
          <a:prstGeom prst="rect">
            <a:avLst/>
          </a:prstGeom>
        </p:spPr>
      </p:pic>
      <p:sp>
        <p:nvSpPr>
          <p:cNvPr id="3074" name="Picture 2" descr="Marketing mix of Maggi - Maggi marketing mix"/>
          <p:cNvSpPr>
            <a:spLocks noChangeAspect="1" noChangeArrowheads="1"/>
          </p:cNvSpPr>
          <p:nvPr/>
        </p:nvSpPr>
        <p:spPr bwMode="auto">
          <a:xfrm>
            <a:off x="7105650" y="0"/>
            <a:ext cx="11182350" cy="1029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075" name="Picture 5"/>
          <p:cNvSpPr>
            <a:spLocks noChangeAspect="1"/>
          </p:cNvSpPr>
          <p:nvPr/>
        </p:nvSpPr>
        <p:spPr bwMode="auto">
          <a:xfrm>
            <a:off x="16797338" y="9032082"/>
            <a:ext cx="10287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 name="Rectangle 2"/>
          <p:cNvSpPr/>
          <p:nvPr/>
        </p:nvSpPr>
        <p:spPr>
          <a:xfrm>
            <a:off x="0" y="496859"/>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 MODERN TRADE</a:t>
            </a:r>
            <a:endParaRPr lang="fr-FR" b="1" kern="1200" dirty="0">
              <a:solidFill>
                <a:prstClr val="white"/>
              </a:solidFill>
              <a:latin typeface="Century Gothic" panose="020B0502020202020204" pitchFamily="34" charset="0"/>
            </a:endParaRPr>
          </a:p>
        </p:txBody>
      </p:sp>
      <p:sp>
        <p:nvSpPr>
          <p:cNvPr id="13" name="Titre 1"/>
          <p:cNvSpPr txBox="1">
            <a:spLocks/>
          </p:cNvSpPr>
          <p:nvPr/>
        </p:nvSpPr>
        <p:spPr bwMode="auto">
          <a:xfrm>
            <a:off x="9410458" y="475965"/>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DEPLOIEMENT EN MAGASIN</a:t>
            </a:r>
          </a:p>
        </p:txBody>
      </p:sp>
      <p:sp>
        <p:nvSpPr>
          <p:cNvPr id="20" name="Rectangle 19"/>
          <p:cNvSpPr/>
          <p:nvPr/>
        </p:nvSpPr>
        <p:spPr>
          <a:xfrm>
            <a:off x="9376171" y="790959"/>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sp>
        <p:nvSpPr>
          <p:cNvPr id="22" name="Rectangle 21"/>
          <p:cNvSpPr/>
          <p:nvPr/>
        </p:nvSpPr>
        <p:spPr>
          <a:xfrm>
            <a:off x="9376171" y="1699630"/>
            <a:ext cx="6713331" cy="2862322"/>
          </a:xfrm>
          <a:prstGeom prst="rect">
            <a:avLst/>
          </a:prstGeom>
        </p:spPr>
        <p:txBody>
          <a:bodyPr wrap="square">
            <a:spAutoFit/>
          </a:bodyPr>
          <a:lstStyle/>
          <a:p>
            <a:pPr algn="just" rtl="0" fontAlgn="base">
              <a:lnSpc>
                <a:spcPct val="150000"/>
              </a:lnSpc>
              <a:spcBef>
                <a:spcPct val="0"/>
              </a:spcBef>
              <a:spcAft>
                <a:spcPct val="0"/>
              </a:spcAft>
              <a:defRPr/>
            </a:pPr>
            <a:r>
              <a:rPr lang="fr-FR" kern="1200" dirty="0">
                <a:solidFill>
                  <a:prstClr val="white">
                    <a:lumMod val="50000"/>
                  </a:prstClr>
                </a:solidFill>
                <a:latin typeface="Arial" panose="020B0604020202020204" pitchFamily="34" charset="0"/>
                <a:ea typeface="+mn-ea"/>
                <a:cs typeface="Arial" panose="020B0604020202020204" pitchFamily="34" charset="0"/>
              </a:rPr>
              <a:t>Nous optons pour déployer </a:t>
            </a:r>
            <a:r>
              <a:rPr lang="fr-FR" kern="1200" dirty="0" smtClean="0">
                <a:solidFill>
                  <a:prstClr val="white">
                    <a:lumMod val="50000"/>
                  </a:prstClr>
                </a:solidFill>
                <a:latin typeface="Arial" panose="020B0604020202020204" pitchFamily="34" charset="0"/>
                <a:ea typeface="+mn-ea"/>
                <a:cs typeface="Arial" panose="020B0604020202020204" pitchFamily="34" charset="0"/>
              </a:rPr>
              <a:t>02 Hôtesses </a:t>
            </a:r>
            <a:r>
              <a:rPr lang="fr-FR" kern="1200" dirty="0">
                <a:solidFill>
                  <a:prstClr val="white">
                    <a:lumMod val="50000"/>
                  </a:prstClr>
                </a:solidFill>
                <a:latin typeface="Arial" panose="020B0604020202020204" pitchFamily="34" charset="0"/>
                <a:ea typeface="+mn-ea"/>
                <a:cs typeface="Arial" panose="020B0604020202020204" pitchFamily="34" charset="0"/>
              </a:rPr>
              <a:t>par magasin (Douala &amp; Yaoundé). </a:t>
            </a:r>
            <a:r>
              <a:rPr lang="fr-FR" kern="1200" dirty="0" smtClean="0">
                <a:solidFill>
                  <a:prstClr val="white">
                    <a:lumMod val="50000"/>
                  </a:prstClr>
                </a:solidFill>
                <a:latin typeface="Arial" panose="020B0604020202020204" pitchFamily="34" charset="0"/>
                <a:ea typeface="+mn-ea"/>
                <a:cs typeface="Arial" panose="020B0604020202020204" pitchFamily="34" charset="0"/>
              </a:rPr>
              <a:t>05 PDV/Ville (Supermarchés &amp; Hypermarchés)</a:t>
            </a:r>
            <a:endParaRPr lang="fr-FR" kern="1200" dirty="0">
              <a:solidFill>
                <a:prstClr val="white">
                  <a:lumMod val="50000"/>
                </a:prstClr>
              </a:solidFill>
              <a:latin typeface="Arial" panose="020B0604020202020204" pitchFamily="34" charset="0"/>
              <a:cs typeface="Arial" panose="020B0604020202020204" pitchFamily="34" charset="0"/>
            </a:endParaRPr>
          </a:p>
          <a:p>
            <a:pPr algn="just" rtl="0" fontAlgn="base">
              <a:lnSpc>
                <a:spcPct val="150000"/>
              </a:lnSpc>
              <a:spcBef>
                <a:spcPct val="0"/>
              </a:spcBef>
              <a:spcAft>
                <a:spcPct val="0"/>
              </a:spcAft>
              <a:defRPr/>
            </a:pPr>
            <a:r>
              <a:rPr lang="fr-FR" sz="3000" kern="1200" dirty="0">
                <a:solidFill>
                  <a:srgbClr val="E14756"/>
                </a:solidFill>
                <a:latin typeface="Bauhaus 93" panose="04030905020B02020C02" pitchFamily="82" charset="0"/>
              </a:rPr>
              <a:t>Mécanisme:</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smtClean="0">
                <a:solidFill>
                  <a:prstClr val="white">
                    <a:lumMod val="50000"/>
                  </a:prstClr>
                </a:solidFill>
                <a:latin typeface="Arial" panose="020B0604020202020204" pitchFamily="34" charset="0"/>
                <a:ea typeface="+mn-ea"/>
                <a:cs typeface="Arial" panose="020B0604020202020204" pitchFamily="34" charset="0"/>
              </a:rPr>
              <a:t>02 packs achetés donnent </a:t>
            </a:r>
            <a:r>
              <a:rPr lang="fr-FR" kern="1200" dirty="0">
                <a:solidFill>
                  <a:prstClr val="white">
                    <a:lumMod val="50000"/>
                  </a:prstClr>
                </a:solidFill>
                <a:latin typeface="Arial" panose="020B0604020202020204" pitchFamily="34" charset="0"/>
                <a:ea typeface="+mn-ea"/>
                <a:cs typeface="Arial" panose="020B0604020202020204" pitchFamily="34" charset="0"/>
              </a:rPr>
              <a:t>droit à </a:t>
            </a:r>
            <a:r>
              <a:rPr lang="fr-FR" kern="1200" dirty="0" smtClean="0">
                <a:solidFill>
                  <a:prstClr val="white">
                    <a:lumMod val="50000"/>
                  </a:prstClr>
                </a:solidFill>
                <a:latin typeface="Arial" panose="020B0604020202020204" pitchFamily="34" charset="0"/>
                <a:ea typeface="+mn-ea"/>
                <a:cs typeface="Arial" panose="020B0604020202020204" pitchFamily="34" charset="0"/>
              </a:rPr>
              <a:t>01 pack offert (Dans la limite des stocks disponibles)</a:t>
            </a:r>
            <a:endParaRPr lang="fr-FR" kern="1200" dirty="0">
              <a:solidFill>
                <a:prstClr val="white">
                  <a:lumMod val="50000"/>
                </a:prstClr>
              </a:solidFill>
              <a:latin typeface="Arial" panose="020B0604020202020204" pitchFamily="34" charset="0"/>
              <a:ea typeface="+mn-ea"/>
              <a:cs typeface="Arial" panose="020B0604020202020204" pitchFamily="34" charset="0"/>
            </a:endParaRP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cs typeface="Arial" panose="020B0604020202020204" pitchFamily="34" charset="0"/>
              </a:rPr>
              <a:t>Objectifs: </a:t>
            </a:r>
            <a:r>
              <a:rPr lang="fr-FR" kern="1200" dirty="0" smtClean="0">
                <a:solidFill>
                  <a:prstClr val="white">
                    <a:lumMod val="50000"/>
                  </a:prstClr>
                </a:solidFill>
                <a:latin typeface="Arial" panose="020B0604020202020204" pitchFamily="34" charset="0"/>
                <a:cs typeface="Arial" panose="020B0604020202020204" pitchFamily="34" charset="0"/>
              </a:rPr>
              <a:t>AD</a:t>
            </a:r>
            <a:endParaRPr lang="fr-FR" kern="1200" dirty="0">
              <a:solidFill>
                <a:prstClr val="white">
                  <a:lumMod val="50000"/>
                </a:prstClr>
              </a:solidFill>
              <a:latin typeface="Arial" panose="020B0604020202020204" pitchFamily="34" charset="0"/>
              <a:cs typeface="Arial" panose="020B0604020202020204" pitchFamily="34" charset="0"/>
            </a:endParaRPr>
          </a:p>
        </p:txBody>
      </p:sp>
      <p:pic>
        <p:nvPicPr>
          <p:cNvPr id="12" name="Imag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16417">
            <a:off x="7714512" y="5851989"/>
            <a:ext cx="1882883" cy="3673703"/>
          </a:xfrm>
          <a:prstGeom prst="rect">
            <a:avLst/>
          </a:prstGeom>
          <a:ln>
            <a:noFill/>
          </a:ln>
          <a:effectLst>
            <a:softEdge rad="112500"/>
          </a:effectLst>
        </p:spPr>
      </p:pic>
      <p:sp>
        <p:nvSpPr>
          <p:cNvPr id="2" name="Rectangle 1"/>
          <p:cNvSpPr/>
          <p:nvPr/>
        </p:nvSpPr>
        <p:spPr>
          <a:xfrm>
            <a:off x="9597395" y="6207017"/>
            <a:ext cx="6526393" cy="2446824"/>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lang="fr-FR" sz="3000" kern="1200" dirty="0" smtClean="0">
                <a:solidFill>
                  <a:srgbClr val="E14756"/>
                </a:solidFill>
                <a:latin typeface="Bauhaus 93" panose="04030905020B02020C02" pitchFamily="82" charset="0"/>
              </a:rPr>
              <a:t>Pops </a:t>
            </a:r>
            <a:r>
              <a:rPr lang="fr-FR" sz="3000" kern="1200" dirty="0" err="1" smtClean="0">
                <a:solidFill>
                  <a:srgbClr val="E14756"/>
                </a:solidFill>
                <a:latin typeface="Bauhaus 93" panose="04030905020B02020C02" pitchFamily="82" charset="0"/>
              </a:rPr>
              <a:t>pops</a:t>
            </a:r>
            <a:r>
              <a:rPr lang="fr-FR" sz="3000" kern="1200" dirty="0" smtClean="0">
                <a:solidFill>
                  <a:srgbClr val="E14756"/>
                </a:solidFill>
                <a:latin typeface="Bauhaus 93" panose="04030905020B02020C02" pitchFamily="82" charset="0"/>
              </a:rPr>
              <a:t> de suggestion:</a:t>
            </a:r>
            <a:endParaRPr lang="fr-FR" sz="3000" kern="1200" dirty="0">
              <a:solidFill>
                <a:srgbClr val="E14756"/>
              </a:solidFill>
              <a:latin typeface="Bauhaus 93" panose="04030905020B02020C02" pitchFamily="82" charset="0"/>
            </a:endParaRPr>
          </a:p>
          <a:p>
            <a:pPr marL="257175" marR="0" lvl="0" indent="-257175"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fr-FR" kern="1200" dirty="0">
                <a:solidFill>
                  <a:prstClr val="white">
                    <a:lumMod val="50000"/>
                  </a:prstClr>
                </a:solidFill>
                <a:latin typeface="Arial" panose="020B0604020202020204" pitchFamily="34" charset="0"/>
                <a:ea typeface="+mn-ea"/>
                <a:cs typeface="Arial" panose="020B0604020202020204" pitchFamily="34" charset="0"/>
              </a:rPr>
              <a:t>Partenariat avec une application qui pourra générer </a:t>
            </a:r>
            <a:r>
              <a:rPr lang="fr-FR" kern="1200" dirty="0" smtClean="0">
                <a:solidFill>
                  <a:prstClr val="white">
                    <a:lumMod val="50000"/>
                  </a:prstClr>
                </a:solidFill>
                <a:latin typeface="Arial" panose="020B0604020202020204" pitchFamily="34" charset="0"/>
                <a:ea typeface="+mn-ea"/>
                <a:cs typeface="Arial" panose="020B0604020202020204" pitchFamily="34" charset="0"/>
              </a:rPr>
              <a:t>une </a:t>
            </a:r>
            <a:r>
              <a:rPr lang="fr-FR" kern="1200" dirty="0" err="1" smtClean="0">
                <a:solidFill>
                  <a:prstClr val="white">
                    <a:lumMod val="50000"/>
                  </a:prstClr>
                </a:solidFill>
                <a:latin typeface="Arial" panose="020B0604020202020204" pitchFamily="34" charset="0"/>
                <a:ea typeface="+mn-ea"/>
                <a:cs typeface="Arial" panose="020B0604020202020204" pitchFamily="34" charset="0"/>
              </a:rPr>
              <a:t>geofence</a:t>
            </a:r>
            <a:r>
              <a:rPr lang="fr-FR"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kern="1200" dirty="0">
                <a:solidFill>
                  <a:prstClr val="white">
                    <a:lumMod val="50000"/>
                  </a:prstClr>
                </a:solidFill>
                <a:latin typeface="Arial" panose="020B0604020202020204" pitchFamily="34" charset="0"/>
                <a:ea typeface="+mn-ea"/>
                <a:cs typeface="Arial" panose="020B0604020202020204" pitchFamily="34" charset="0"/>
              </a:rPr>
              <a:t>autour des points d’activation et le </a:t>
            </a:r>
            <a:r>
              <a:rPr lang="fr-FR" kern="1200" dirty="0" smtClean="0">
                <a:solidFill>
                  <a:prstClr val="white">
                    <a:lumMod val="50000"/>
                  </a:prstClr>
                </a:solidFill>
                <a:latin typeface="Arial" panose="020B0604020202020204" pitchFamily="34" charset="0"/>
                <a:ea typeface="+mn-ea"/>
                <a:cs typeface="Arial" panose="020B0604020202020204" pitchFamily="34" charset="0"/>
              </a:rPr>
              <a:t>pop-up de </a:t>
            </a:r>
            <a:r>
              <a:rPr lang="fr-FR" kern="1200" dirty="0">
                <a:solidFill>
                  <a:prstClr val="white">
                    <a:lumMod val="50000"/>
                  </a:prstClr>
                </a:solidFill>
                <a:latin typeface="Arial" panose="020B0604020202020204" pitchFamily="34" charset="0"/>
                <a:ea typeface="+mn-ea"/>
                <a:cs typeface="Arial" panose="020B0604020202020204" pitchFamily="34" charset="0"/>
              </a:rPr>
              <a:t>la campagne apparaîtra à chaque </a:t>
            </a:r>
            <a:r>
              <a:rPr lang="fr-FR" kern="1200" dirty="0" smtClean="0">
                <a:solidFill>
                  <a:prstClr val="white">
                    <a:lumMod val="50000"/>
                  </a:prstClr>
                </a:solidFill>
                <a:latin typeface="Arial" panose="020B0604020202020204" pitchFamily="34" charset="0"/>
                <a:ea typeface="+mn-ea"/>
                <a:cs typeface="Arial" panose="020B0604020202020204" pitchFamily="34" charset="0"/>
              </a:rPr>
              <a:t>fois que </a:t>
            </a:r>
            <a:r>
              <a:rPr lang="fr-FR" kern="1200" dirty="0">
                <a:solidFill>
                  <a:prstClr val="white">
                    <a:lumMod val="50000"/>
                  </a:prstClr>
                </a:solidFill>
                <a:latin typeface="Arial" panose="020B0604020202020204" pitchFamily="34" charset="0"/>
                <a:ea typeface="+mn-ea"/>
                <a:cs typeface="Arial" panose="020B0604020202020204" pitchFamily="34" charset="0"/>
              </a:rPr>
              <a:t>quelqu’un ouvrira l’application.</a:t>
            </a:r>
          </a:p>
        </p:txBody>
      </p:sp>
    </p:spTree>
    <p:extLst>
      <p:ext uri="{BB962C8B-B14F-4D97-AF65-F5344CB8AC3E}">
        <p14:creationId xmlns:p14="http://schemas.microsoft.com/office/powerpoint/2010/main" val="125059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cstate="email">
            <a:extLst>
              <a:ext uri="{28A0092B-C50C-407E-A947-70E740481C1C}">
                <a14:useLocalDpi xmlns:a14="http://schemas.microsoft.com/office/drawing/2010/main"/>
              </a:ext>
            </a:extLst>
          </a:blip>
          <a:srcRect b="19411"/>
          <a:stretch/>
        </p:blipFill>
        <p:spPr>
          <a:xfrm>
            <a:off x="-1" y="-14747"/>
            <a:ext cx="7211961" cy="10314388"/>
          </a:xfrm>
          <a:prstGeom prst="rect">
            <a:avLst/>
          </a:prstGeom>
        </p:spPr>
      </p:pic>
      <p:sp>
        <p:nvSpPr>
          <p:cNvPr id="3074" name="Picture 2" descr="Marketing mix of Maggi - Maggi marketing mix"/>
          <p:cNvSpPr>
            <a:spLocks noChangeAspect="1" noChangeArrowheads="1"/>
          </p:cNvSpPr>
          <p:nvPr/>
        </p:nvSpPr>
        <p:spPr bwMode="auto">
          <a:xfrm>
            <a:off x="7105650" y="0"/>
            <a:ext cx="11182350" cy="1029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075" name="Picture 5"/>
          <p:cNvSpPr>
            <a:spLocks noChangeAspect="1"/>
          </p:cNvSpPr>
          <p:nvPr/>
        </p:nvSpPr>
        <p:spPr bwMode="auto">
          <a:xfrm>
            <a:off x="16797338" y="9032082"/>
            <a:ext cx="10287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 name="Rectangle 2"/>
          <p:cNvSpPr/>
          <p:nvPr/>
        </p:nvSpPr>
        <p:spPr>
          <a:xfrm>
            <a:off x="0" y="496859"/>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 MODERN TRADE</a:t>
            </a:r>
            <a:endParaRPr lang="fr-FR" b="1" kern="1200" dirty="0">
              <a:solidFill>
                <a:prstClr val="white"/>
              </a:solidFill>
              <a:latin typeface="Century Gothic" panose="020B0502020202020204" pitchFamily="34" charset="0"/>
            </a:endParaRPr>
          </a:p>
        </p:txBody>
      </p:sp>
      <p:sp>
        <p:nvSpPr>
          <p:cNvPr id="13" name="Titre 1"/>
          <p:cNvSpPr txBox="1">
            <a:spLocks/>
          </p:cNvSpPr>
          <p:nvPr/>
        </p:nvSpPr>
        <p:spPr bwMode="auto">
          <a:xfrm>
            <a:off x="9427664" y="2228566"/>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DEPLOIEMENT EN MAGASIN</a:t>
            </a:r>
          </a:p>
        </p:txBody>
      </p:sp>
      <p:sp>
        <p:nvSpPr>
          <p:cNvPr id="20" name="Rectangle 19"/>
          <p:cNvSpPr/>
          <p:nvPr/>
        </p:nvSpPr>
        <p:spPr>
          <a:xfrm>
            <a:off x="9393377" y="2543560"/>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sp>
        <p:nvSpPr>
          <p:cNvPr id="22" name="Rectangle 21"/>
          <p:cNvSpPr/>
          <p:nvPr/>
        </p:nvSpPr>
        <p:spPr>
          <a:xfrm>
            <a:off x="9393377" y="3452231"/>
            <a:ext cx="6713331" cy="2446824"/>
          </a:xfrm>
          <a:prstGeom prst="rect">
            <a:avLst/>
          </a:prstGeom>
        </p:spPr>
        <p:txBody>
          <a:bodyPr wrap="square">
            <a:spAutoFit/>
          </a:bodyPr>
          <a:lstStyle/>
          <a:p>
            <a:pPr algn="just" rtl="0" fontAlgn="base">
              <a:lnSpc>
                <a:spcPct val="150000"/>
              </a:lnSpc>
              <a:spcBef>
                <a:spcPct val="0"/>
              </a:spcBef>
              <a:spcAft>
                <a:spcPct val="0"/>
              </a:spcAft>
              <a:defRPr/>
            </a:pPr>
            <a:r>
              <a:rPr lang="fr-FR" sz="3000" kern="1200" dirty="0" smtClean="0">
                <a:solidFill>
                  <a:srgbClr val="E14756"/>
                </a:solidFill>
                <a:latin typeface="Bauhaus 93" panose="04030905020B02020C02" pitchFamily="82" charset="0"/>
              </a:rPr>
              <a:t>Mécanisme 2 (Entretien):</a:t>
            </a:r>
            <a:endParaRPr lang="fr-FR" sz="3000" kern="1200" dirty="0">
              <a:solidFill>
                <a:srgbClr val="E14756"/>
              </a:solidFill>
              <a:latin typeface="Bauhaus 93" panose="04030905020B02020C02" pitchFamily="82" charset="0"/>
            </a:endParaRP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smtClean="0">
                <a:solidFill>
                  <a:prstClr val="white">
                    <a:lumMod val="50000"/>
                  </a:prstClr>
                </a:solidFill>
                <a:latin typeface="Arial" panose="020B0604020202020204" pitchFamily="34" charset="0"/>
                <a:ea typeface="+mn-ea"/>
                <a:cs typeface="Arial" panose="020B0604020202020204" pitchFamily="34" charset="0"/>
              </a:rPr>
              <a:t>Cumule 05 achats sur 01 mois qui te donnent des points et bénéficie d’un ticket de réduction à hauteur de 10% sur ton prochain achat.  </a:t>
            </a:r>
            <a:endParaRPr lang="fr-FR" kern="1200" dirty="0">
              <a:solidFill>
                <a:prstClr val="white">
                  <a:lumMod val="50000"/>
                </a:prstClr>
              </a:solidFill>
              <a:latin typeface="Arial" panose="020B0604020202020204" pitchFamily="34" charset="0"/>
              <a:ea typeface="+mn-ea"/>
              <a:cs typeface="Arial" panose="020B0604020202020204" pitchFamily="34" charset="0"/>
            </a:endParaRP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cs typeface="Arial" panose="020B0604020202020204" pitchFamily="34" charset="0"/>
              </a:rPr>
              <a:t>Objectifs: </a:t>
            </a:r>
            <a:r>
              <a:rPr lang="fr-FR" kern="1200" dirty="0" smtClean="0">
                <a:solidFill>
                  <a:prstClr val="white">
                    <a:lumMod val="50000"/>
                  </a:prstClr>
                </a:solidFill>
                <a:latin typeface="Arial" panose="020B0604020202020204" pitchFamily="34" charset="0"/>
                <a:cs typeface="Arial" panose="020B0604020202020204" pitchFamily="34" charset="0"/>
              </a:rPr>
              <a:t>AD</a:t>
            </a:r>
            <a:endParaRPr lang="fr-FR" kern="1200" dirty="0">
              <a:solidFill>
                <a:prstClr val="white">
                  <a:lumMod val="50000"/>
                </a:prstClr>
              </a:solidFill>
              <a:latin typeface="Arial" panose="020B0604020202020204" pitchFamily="34" charset="0"/>
              <a:cs typeface="Arial" panose="020B0604020202020204" pitchFamily="34" charset="0"/>
            </a:endParaRPr>
          </a:p>
        </p:txBody>
      </p:sp>
      <p:pic>
        <p:nvPicPr>
          <p:cNvPr id="12" name="Imag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16417">
            <a:off x="11988313" y="5434356"/>
            <a:ext cx="1882883" cy="3673703"/>
          </a:xfrm>
          <a:prstGeom prst="rect">
            <a:avLst/>
          </a:prstGeom>
          <a:ln>
            <a:noFill/>
          </a:ln>
          <a:effectLst>
            <a:softEdge rad="112500"/>
          </a:effectLst>
        </p:spPr>
      </p:pic>
    </p:spTree>
    <p:extLst>
      <p:ext uri="{BB962C8B-B14F-4D97-AF65-F5344CB8AC3E}">
        <p14:creationId xmlns:p14="http://schemas.microsoft.com/office/powerpoint/2010/main" val="210144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009AE57C-E254-8F6F-39CC-E6FE7BFB8E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44960" y="-18978"/>
            <a:ext cx="10077327" cy="10298907"/>
          </a:xfrm>
          <a:prstGeom prst="rect">
            <a:avLst/>
          </a:prstGeom>
        </p:spPr>
      </p:pic>
      <p:sp>
        <p:nvSpPr>
          <p:cNvPr id="3074" name="Picture 2" descr="Marketing mix of Maggi - Maggi marketing mix"/>
          <p:cNvSpPr>
            <a:spLocks noChangeAspect="1" noChangeArrowheads="1"/>
          </p:cNvSpPr>
          <p:nvPr/>
        </p:nvSpPr>
        <p:spPr bwMode="auto">
          <a:xfrm>
            <a:off x="7105650" y="0"/>
            <a:ext cx="11182350" cy="1029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075" name="Picture 5"/>
          <p:cNvSpPr>
            <a:spLocks noChangeAspect="1"/>
          </p:cNvSpPr>
          <p:nvPr/>
        </p:nvSpPr>
        <p:spPr bwMode="auto">
          <a:xfrm>
            <a:off x="16797338" y="9032082"/>
            <a:ext cx="10287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 name="Rectangle 2"/>
          <p:cNvSpPr/>
          <p:nvPr/>
        </p:nvSpPr>
        <p:spPr>
          <a:xfrm>
            <a:off x="0" y="496859"/>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ACTIVATIONS MODERN TRADE</a:t>
            </a:r>
            <a:endParaRPr lang="fr-FR" b="1" kern="1200" dirty="0">
              <a:solidFill>
                <a:prstClr val="white"/>
              </a:solidFill>
              <a:latin typeface="Century Gothic" panose="020B0502020202020204" pitchFamily="34" charset="0"/>
            </a:endParaRPr>
          </a:p>
        </p:txBody>
      </p:sp>
      <p:sp>
        <p:nvSpPr>
          <p:cNvPr id="13" name="Titre 1"/>
          <p:cNvSpPr txBox="1">
            <a:spLocks/>
          </p:cNvSpPr>
          <p:nvPr/>
        </p:nvSpPr>
        <p:spPr bwMode="auto">
          <a:xfrm>
            <a:off x="693569" y="2728685"/>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DEPLOIEMENT EN MAGASIN</a:t>
            </a:r>
          </a:p>
        </p:txBody>
      </p:sp>
      <p:sp>
        <p:nvSpPr>
          <p:cNvPr id="20" name="Rectangle 19"/>
          <p:cNvSpPr/>
          <p:nvPr/>
        </p:nvSpPr>
        <p:spPr>
          <a:xfrm>
            <a:off x="659282" y="3043679"/>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sp>
        <p:nvSpPr>
          <p:cNvPr id="22" name="Rectangle 21"/>
          <p:cNvSpPr/>
          <p:nvPr/>
        </p:nvSpPr>
        <p:spPr>
          <a:xfrm>
            <a:off x="659282" y="3952351"/>
            <a:ext cx="6713331" cy="5216813"/>
          </a:xfrm>
          <a:prstGeom prst="rect">
            <a:avLst/>
          </a:prstGeom>
        </p:spPr>
        <p:txBody>
          <a:bodyPr wrap="square">
            <a:spAutoFit/>
          </a:bodyPr>
          <a:lstStyle/>
          <a:p>
            <a:pPr algn="just" rtl="0" fontAlgn="base">
              <a:lnSpc>
                <a:spcPct val="150000"/>
              </a:lnSpc>
              <a:spcBef>
                <a:spcPct val="0"/>
              </a:spcBef>
              <a:spcAft>
                <a:spcPct val="0"/>
              </a:spcAft>
              <a:defRPr/>
            </a:pPr>
            <a:r>
              <a:rPr lang="fr-FR" sz="3000" kern="1200" dirty="0">
                <a:solidFill>
                  <a:srgbClr val="E14756"/>
                </a:solidFill>
                <a:latin typeface="Bauhaus 93" panose="04030905020B02020C02" pitchFamily="82" charset="0"/>
              </a:rPr>
              <a:t>Profile des hôtesses :</a:t>
            </a: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ea typeface="+mn-ea"/>
                <a:cs typeface="Arial" panose="020B0604020202020204" pitchFamily="34" charset="0"/>
              </a:rPr>
              <a:t>Teint: Brunes: </a:t>
            </a:r>
            <a:r>
              <a:rPr lang="fr-FR" kern="1200" dirty="0">
                <a:solidFill>
                  <a:prstClr val="white">
                    <a:lumMod val="50000"/>
                  </a:prstClr>
                </a:solidFill>
                <a:latin typeface="Arial" panose="020B0604020202020204" pitchFamily="34" charset="0"/>
                <a:ea typeface="+mn-ea"/>
                <a:cs typeface="Arial" panose="020B0604020202020204" pitchFamily="34" charset="0"/>
              </a:rPr>
              <a:t>métisses ou teint chocolat</a:t>
            </a: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cs typeface="Arial" panose="020B0604020202020204" pitchFamily="34" charset="0"/>
              </a:rPr>
              <a:t>Taille: </a:t>
            </a:r>
            <a:r>
              <a:rPr lang="fr-FR" kern="1200" dirty="0">
                <a:solidFill>
                  <a:prstClr val="white">
                    <a:lumMod val="50000"/>
                  </a:prstClr>
                </a:solidFill>
                <a:latin typeface="Arial" panose="020B0604020202020204" pitchFamily="34" charset="0"/>
                <a:cs typeface="Arial" panose="020B0604020202020204" pitchFamily="34" charset="0"/>
              </a:rPr>
              <a:t>entre 1,70m et 1,80m</a:t>
            </a: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cs typeface="Arial" panose="020B0604020202020204" pitchFamily="34" charset="0"/>
              </a:rPr>
              <a:t>Niveau académique: </a:t>
            </a:r>
            <a:r>
              <a:rPr lang="fr-FR" kern="1200" dirty="0">
                <a:solidFill>
                  <a:prstClr val="white">
                    <a:lumMod val="50000"/>
                  </a:prstClr>
                </a:solidFill>
                <a:latin typeface="Arial" panose="020B0604020202020204" pitchFamily="34" charset="0"/>
                <a:cs typeface="Arial" panose="020B0604020202020204" pitchFamily="34" charset="0"/>
              </a:rPr>
              <a:t>Minimum Bacc+1 (bilingue si possible)</a:t>
            </a:r>
          </a:p>
          <a:p>
            <a:pPr marL="257175" indent="-257175" algn="just" rtl="0" fontAlgn="base">
              <a:lnSpc>
                <a:spcPct val="150000"/>
              </a:lnSpc>
              <a:spcBef>
                <a:spcPct val="0"/>
              </a:spcBef>
              <a:spcAft>
                <a:spcPct val="0"/>
              </a:spcAft>
              <a:buFont typeface="Arial" panose="020B0604020202020204" pitchFamily="34" charset="0"/>
              <a:buChar char="•"/>
              <a:defRPr/>
            </a:pPr>
            <a:endParaRPr lang="fr-FR" kern="1200" dirty="0">
              <a:solidFill>
                <a:prstClr val="white">
                  <a:lumMod val="50000"/>
                </a:prstClr>
              </a:solidFill>
              <a:latin typeface="Arial" panose="020B0604020202020204" pitchFamily="34" charset="0"/>
              <a:cs typeface="Arial" panose="020B0604020202020204" pitchFamily="34" charset="0"/>
            </a:endParaRPr>
          </a:p>
          <a:p>
            <a:pPr algn="just" rtl="0" fontAlgn="base">
              <a:lnSpc>
                <a:spcPct val="150000"/>
              </a:lnSpc>
              <a:spcBef>
                <a:spcPct val="0"/>
              </a:spcBef>
              <a:spcAft>
                <a:spcPct val="0"/>
              </a:spcAft>
              <a:defRPr/>
            </a:pPr>
            <a:r>
              <a:rPr lang="fr-FR" sz="3000" kern="1200" dirty="0">
                <a:solidFill>
                  <a:srgbClr val="E14756"/>
                </a:solidFill>
                <a:latin typeface="Bauhaus 93" panose="04030905020B02020C02" pitchFamily="82" charset="0"/>
                <a:ea typeface="+mn-ea"/>
                <a:cs typeface="+mn-cs"/>
              </a:rPr>
              <a:t>Planning de travail :</a:t>
            </a: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cs typeface="Arial" panose="020B0604020202020204" pitchFamily="34" charset="0"/>
              </a:rPr>
              <a:t>Hôtesse du jour</a:t>
            </a:r>
            <a:r>
              <a:rPr lang="fr-FR" kern="1200" dirty="0">
                <a:solidFill>
                  <a:prstClr val="white">
                    <a:lumMod val="50000"/>
                  </a:prstClr>
                </a:solidFill>
                <a:latin typeface="Arial" panose="020B0604020202020204" pitchFamily="34" charset="0"/>
                <a:cs typeface="Arial" panose="020B0604020202020204" pitchFamily="34" charset="0"/>
              </a:rPr>
              <a:t>: De 08h00 à 15h00</a:t>
            </a:r>
            <a:endParaRPr lang="fr-FR" kern="1200" dirty="0">
              <a:solidFill>
                <a:prstClr val="white">
                  <a:lumMod val="50000"/>
                </a:prstClr>
              </a:solidFill>
              <a:latin typeface="Arial" panose="020B0604020202020204" pitchFamily="34" charset="0"/>
              <a:ea typeface="+mn-ea"/>
              <a:cs typeface="Arial" panose="020B0604020202020204" pitchFamily="34" charset="0"/>
            </a:endParaRPr>
          </a:p>
          <a:p>
            <a:pPr marL="257175" indent="-257175" algn="just" rtl="0" fontAlgn="base">
              <a:lnSpc>
                <a:spcPct val="150000"/>
              </a:lnSpc>
              <a:spcBef>
                <a:spcPct val="0"/>
              </a:spcBef>
              <a:spcAft>
                <a:spcPct val="0"/>
              </a:spcAft>
              <a:buFont typeface="Arial" panose="020B0604020202020204" pitchFamily="34" charset="0"/>
              <a:buChar char="•"/>
              <a:defRPr/>
            </a:pPr>
            <a:r>
              <a:rPr lang="fr-FR" b="1" kern="1200" dirty="0">
                <a:solidFill>
                  <a:srgbClr val="E14756"/>
                </a:solidFill>
                <a:latin typeface="Arial" panose="020B0604020202020204" pitchFamily="34" charset="0"/>
                <a:ea typeface="+mn-ea"/>
                <a:cs typeface="Arial" panose="020B0604020202020204" pitchFamily="34" charset="0"/>
              </a:rPr>
              <a:t>Hôtesse du soir: </a:t>
            </a:r>
            <a:r>
              <a:rPr lang="fr-FR" kern="1200" dirty="0">
                <a:solidFill>
                  <a:prstClr val="white">
                    <a:lumMod val="50000"/>
                  </a:prstClr>
                </a:solidFill>
                <a:latin typeface="Arial" panose="020B0604020202020204" pitchFamily="34" charset="0"/>
                <a:ea typeface="+mn-ea"/>
                <a:cs typeface="Arial" panose="020B0604020202020204" pitchFamily="34" charset="0"/>
              </a:rPr>
              <a:t>de 15h30 à 21h00</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ea typeface="+mn-ea"/>
                <a:cs typeface="Arial" panose="020B0604020202020204" pitchFamily="34" charset="0"/>
              </a:rPr>
              <a:t>NB: l’hôtesse du soir bénéficie d’un service de transport pour son retour.</a:t>
            </a:r>
          </a:p>
          <a:p>
            <a:pPr marL="257175" indent="-257175" algn="just" rtl="0" fontAlgn="base">
              <a:lnSpc>
                <a:spcPct val="150000"/>
              </a:lnSpc>
              <a:spcBef>
                <a:spcPct val="0"/>
              </a:spcBef>
              <a:spcAft>
                <a:spcPct val="0"/>
              </a:spcAft>
              <a:buFont typeface="Arial" panose="020B0604020202020204" pitchFamily="34" charset="0"/>
              <a:buChar char="•"/>
              <a:defRPr/>
            </a:pPr>
            <a:endParaRPr lang="fr-FR" kern="12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152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icture 2" descr="Marketing mix of Maggi - Maggi marketing mix"/>
          <p:cNvSpPr>
            <a:spLocks noChangeAspect="1" noChangeArrowheads="1"/>
          </p:cNvSpPr>
          <p:nvPr/>
        </p:nvSpPr>
        <p:spPr bwMode="auto">
          <a:xfrm>
            <a:off x="7105650" y="0"/>
            <a:ext cx="11182350" cy="1029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075" name="Picture 5"/>
          <p:cNvSpPr>
            <a:spLocks noChangeAspect="1"/>
          </p:cNvSpPr>
          <p:nvPr/>
        </p:nvSpPr>
        <p:spPr bwMode="auto">
          <a:xfrm>
            <a:off x="16797338" y="9032082"/>
            <a:ext cx="10287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 name="Rectangle 2"/>
          <p:cNvSpPr/>
          <p:nvPr/>
        </p:nvSpPr>
        <p:spPr>
          <a:xfrm>
            <a:off x="0" y="496859"/>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ACTIVATIONS MODERN TRADE</a:t>
            </a:r>
            <a:endParaRPr lang="fr-FR" b="1" kern="1200" dirty="0">
              <a:solidFill>
                <a:prstClr val="white"/>
              </a:solidFill>
              <a:latin typeface="Century Gothic" panose="020B0502020202020204" pitchFamily="34" charset="0"/>
            </a:endParaRPr>
          </a:p>
        </p:txBody>
      </p:sp>
      <p:sp>
        <p:nvSpPr>
          <p:cNvPr id="13" name="Titre 1"/>
          <p:cNvSpPr txBox="1">
            <a:spLocks/>
          </p:cNvSpPr>
          <p:nvPr/>
        </p:nvSpPr>
        <p:spPr bwMode="auto">
          <a:xfrm>
            <a:off x="6649400" y="3157102"/>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Outils de travail</a:t>
            </a:r>
          </a:p>
        </p:txBody>
      </p:sp>
      <p:sp>
        <p:nvSpPr>
          <p:cNvPr id="20" name="Rectangle 19"/>
          <p:cNvSpPr/>
          <p:nvPr/>
        </p:nvSpPr>
        <p:spPr>
          <a:xfrm>
            <a:off x="6615113" y="3472096"/>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sp>
        <p:nvSpPr>
          <p:cNvPr id="22" name="Rectangle 21"/>
          <p:cNvSpPr/>
          <p:nvPr/>
        </p:nvSpPr>
        <p:spPr>
          <a:xfrm>
            <a:off x="6615113" y="4100435"/>
            <a:ext cx="10339388" cy="4385816"/>
          </a:xfrm>
          <a:prstGeom prst="rect">
            <a:avLst/>
          </a:prstGeom>
        </p:spPr>
        <p:txBody>
          <a:bodyPr wrap="square">
            <a:spAutoFit/>
          </a:bodyPr>
          <a:lstStyle/>
          <a:p>
            <a:pPr algn="just" rtl="0" fontAlgn="base">
              <a:lnSpc>
                <a:spcPct val="150000"/>
              </a:lnSpc>
              <a:spcBef>
                <a:spcPct val="0"/>
              </a:spcBef>
              <a:spcAft>
                <a:spcPct val="0"/>
              </a:spcAft>
              <a:defRPr/>
            </a:pPr>
            <a:r>
              <a:rPr lang="fr-FR" sz="3000" kern="1200" dirty="0">
                <a:solidFill>
                  <a:srgbClr val="E14756"/>
                </a:solidFill>
                <a:latin typeface="Bauhaus 93" panose="04030905020B02020C02" pitchFamily="82" charset="0"/>
              </a:rPr>
              <a:t>Tenues:</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ea typeface="+mn-ea"/>
                <a:cs typeface="Arial" panose="020B0604020202020204" pitchFamily="34" charset="0"/>
              </a:rPr>
              <a:t>Polos modèle féminin</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cs typeface="Arial" panose="020B0604020202020204" pitchFamily="34" charset="0"/>
              </a:rPr>
              <a:t>Pantalons noirs sur mesure</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cs typeface="Arial" panose="020B0604020202020204" pitchFamily="34" charset="0"/>
              </a:rPr>
              <a:t>Chaussures noires (ballerines ou petites talons)</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cs typeface="Arial" panose="020B0604020202020204" pitchFamily="34" charset="0"/>
              </a:rPr>
              <a:t>Coiffures chignons</a:t>
            </a:r>
          </a:p>
          <a:p>
            <a:pPr algn="just" rtl="0" fontAlgn="base">
              <a:lnSpc>
                <a:spcPct val="150000"/>
              </a:lnSpc>
              <a:spcBef>
                <a:spcPct val="0"/>
              </a:spcBef>
              <a:spcAft>
                <a:spcPct val="0"/>
              </a:spcAft>
              <a:defRPr/>
            </a:pPr>
            <a:r>
              <a:rPr lang="fr-FR" sz="3000" kern="1200" dirty="0">
                <a:solidFill>
                  <a:srgbClr val="E14756"/>
                </a:solidFill>
                <a:latin typeface="Bauhaus 93" panose="04030905020B02020C02" pitchFamily="82" charset="0"/>
                <a:ea typeface="+mn-ea"/>
                <a:cs typeface="+mn-cs"/>
              </a:rPr>
              <a:t>Tracking:</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ea typeface="+mn-ea"/>
                <a:cs typeface="Arial" panose="020B0604020202020204" pitchFamily="34" charset="0"/>
              </a:rPr>
              <a:t>Fiches de présence</a:t>
            </a: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a:solidFill>
                  <a:prstClr val="white">
                    <a:lumMod val="50000"/>
                  </a:prstClr>
                </a:solidFill>
                <a:latin typeface="Arial" panose="020B0604020202020204" pitchFamily="34" charset="0"/>
                <a:ea typeface="+mn-ea"/>
                <a:cs typeface="Arial" panose="020B0604020202020204" pitchFamily="34" charset="0"/>
              </a:rPr>
              <a:t>Fiches de décharges </a:t>
            </a:r>
            <a:r>
              <a:rPr lang="fr-FR" kern="1200" dirty="0" smtClean="0">
                <a:solidFill>
                  <a:prstClr val="white">
                    <a:lumMod val="50000"/>
                  </a:prstClr>
                </a:solidFill>
                <a:latin typeface="Arial" panose="020B0604020202020204" pitchFamily="34" charset="0"/>
                <a:ea typeface="+mn-ea"/>
                <a:cs typeface="Arial" panose="020B0604020202020204" pitchFamily="34" charset="0"/>
              </a:rPr>
              <a:t>de gratuités (Gratuités à la disposition des caissières)</a:t>
            </a:r>
            <a:endParaRPr lang="fr-FR" kern="1200" dirty="0">
              <a:solidFill>
                <a:prstClr val="white">
                  <a:lumMod val="50000"/>
                </a:prstClr>
              </a:solidFill>
              <a:latin typeface="Arial" panose="020B0604020202020204" pitchFamily="34" charset="0"/>
              <a:ea typeface="+mn-ea"/>
              <a:cs typeface="Arial" panose="020B0604020202020204" pitchFamily="34" charset="0"/>
            </a:endParaRPr>
          </a:p>
          <a:p>
            <a:pPr marL="257175" indent="-257175" algn="just" rtl="0" fontAlgn="base">
              <a:lnSpc>
                <a:spcPct val="150000"/>
              </a:lnSpc>
              <a:spcBef>
                <a:spcPct val="0"/>
              </a:spcBef>
              <a:spcAft>
                <a:spcPct val="0"/>
              </a:spcAft>
              <a:buFont typeface="Arial" panose="020B0604020202020204" pitchFamily="34" charset="0"/>
              <a:buChar char="•"/>
              <a:defRPr/>
            </a:pPr>
            <a:r>
              <a:rPr lang="fr-FR" kern="1200" dirty="0" smtClean="0">
                <a:solidFill>
                  <a:prstClr val="white">
                    <a:lumMod val="50000"/>
                  </a:prstClr>
                </a:solidFill>
                <a:latin typeface="Arial" panose="020B0604020202020204" pitchFamily="34" charset="0"/>
                <a:ea typeface="+mn-ea"/>
                <a:cs typeface="Arial" panose="020B0604020202020204" pitchFamily="34" charset="0"/>
              </a:rPr>
              <a:t>Plateforme numérique pour </a:t>
            </a:r>
            <a:r>
              <a:rPr lang="fr-FR" kern="1200" dirty="0">
                <a:solidFill>
                  <a:prstClr val="white">
                    <a:lumMod val="50000"/>
                  </a:prstClr>
                </a:solidFill>
                <a:latin typeface="Arial" panose="020B0604020202020204" pitchFamily="34" charset="0"/>
                <a:ea typeface="+mn-ea"/>
                <a:cs typeface="Arial" panose="020B0604020202020204" pitchFamily="34" charset="0"/>
              </a:rPr>
              <a:t>base de données et collecte informations de vente</a:t>
            </a:r>
          </a:p>
        </p:txBody>
      </p:sp>
      <p:pic>
        <p:nvPicPr>
          <p:cNvPr id="7" name="Image 6">
            <a:extLst>
              <a:ext uri="{FF2B5EF4-FFF2-40B4-BE49-F238E27FC236}">
                <a16:creationId xmlns="" xmlns:a16="http://schemas.microsoft.com/office/drawing/2014/main" id="{99D400E0-B209-14B1-8729-DD2B8820703F}"/>
              </a:ext>
            </a:extLst>
          </p:cNvPr>
          <p:cNvPicPr>
            <a:picLocks noChangeAspect="1"/>
          </p:cNvPicPr>
          <p:nvPr/>
        </p:nvPicPr>
        <p:blipFill>
          <a:blip r:embed="rId2"/>
          <a:stretch>
            <a:fillRect/>
          </a:stretch>
        </p:blipFill>
        <p:spPr>
          <a:xfrm>
            <a:off x="1456378" y="1850895"/>
            <a:ext cx="4198982" cy="8200362"/>
          </a:xfrm>
          <a:prstGeom prst="rect">
            <a:avLst/>
          </a:prstGeom>
        </p:spPr>
      </p:pic>
    </p:spTree>
    <p:extLst>
      <p:ext uri="{BB962C8B-B14F-4D97-AF65-F5344CB8AC3E}">
        <p14:creationId xmlns:p14="http://schemas.microsoft.com/office/powerpoint/2010/main" val="515774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icture 2" descr="Marketing mix of Maggi - Maggi marketing mix"/>
          <p:cNvSpPr>
            <a:spLocks noChangeAspect="1" noChangeArrowheads="1"/>
          </p:cNvSpPr>
          <p:nvPr/>
        </p:nvSpPr>
        <p:spPr bwMode="auto">
          <a:xfrm>
            <a:off x="7105650" y="0"/>
            <a:ext cx="11182350" cy="1029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075" name="Picture 5"/>
          <p:cNvSpPr>
            <a:spLocks noChangeAspect="1"/>
          </p:cNvSpPr>
          <p:nvPr/>
        </p:nvSpPr>
        <p:spPr bwMode="auto">
          <a:xfrm>
            <a:off x="16797338" y="9032082"/>
            <a:ext cx="10287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 name="Rectangle 2"/>
          <p:cNvSpPr/>
          <p:nvPr/>
        </p:nvSpPr>
        <p:spPr>
          <a:xfrm>
            <a:off x="0" y="496859"/>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ACTIVATIONS MODERN TRADE</a:t>
            </a:r>
            <a:endParaRPr lang="fr-FR" b="1" kern="1200" dirty="0">
              <a:solidFill>
                <a:prstClr val="white"/>
              </a:solidFill>
              <a:latin typeface="Century Gothic" panose="020B0502020202020204" pitchFamily="34" charset="0"/>
            </a:endParaRPr>
          </a:p>
        </p:txBody>
      </p:sp>
      <p:sp>
        <p:nvSpPr>
          <p:cNvPr id="8" name="Titre 1"/>
          <p:cNvSpPr txBox="1">
            <a:spLocks/>
          </p:cNvSpPr>
          <p:nvPr/>
        </p:nvSpPr>
        <p:spPr bwMode="auto">
          <a:xfrm>
            <a:off x="152915" y="1122935"/>
            <a:ext cx="5776398" cy="62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fontAlgn="base">
              <a:lnSpc>
                <a:spcPct val="100000"/>
              </a:lnSpc>
              <a:spcBef>
                <a:spcPct val="0"/>
              </a:spcBef>
              <a:spcAft>
                <a:spcPct val="0"/>
              </a:spcAft>
              <a:buFontTx/>
              <a:buNone/>
              <a:defRPr/>
            </a:pPr>
            <a:r>
              <a:rPr lang="fr-FR" sz="3000" kern="1200" dirty="0">
                <a:solidFill>
                  <a:srgbClr val="E14756"/>
                </a:solidFill>
                <a:latin typeface="Bauhaus 93" panose="04030905020B02020C02" pitchFamily="82" charset="0"/>
                <a:ea typeface="+mn-ea"/>
                <a:cs typeface="+mn-cs"/>
              </a:rPr>
              <a:t>Agrégats collecte de données</a:t>
            </a:r>
          </a:p>
        </p:txBody>
      </p:sp>
      <p:sp>
        <p:nvSpPr>
          <p:cNvPr id="13" name="Titre 1"/>
          <p:cNvSpPr txBox="1">
            <a:spLocks/>
          </p:cNvSpPr>
          <p:nvPr/>
        </p:nvSpPr>
        <p:spPr bwMode="auto">
          <a:xfrm>
            <a:off x="905825" y="3314264"/>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Données Quantitatives</a:t>
            </a:r>
          </a:p>
        </p:txBody>
      </p:sp>
      <p:sp>
        <p:nvSpPr>
          <p:cNvPr id="20" name="Rectangle 19"/>
          <p:cNvSpPr/>
          <p:nvPr/>
        </p:nvSpPr>
        <p:spPr>
          <a:xfrm>
            <a:off x="871538" y="3629258"/>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graphicFrame>
        <p:nvGraphicFramePr>
          <p:cNvPr id="2" name="Diagramme 1">
            <a:extLst>
              <a:ext uri="{FF2B5EF4-FFF2-40B4-BE49-F238E27FC236}">
                <a16:creationId xmlns="" xmlns:a16="http://schemas.microsoft.com/office/drawing/2014/main" id="{EF24C8E9-E7ED-76F1-D1F2-3F8AEC383469}"/>
              </a:ext>
            </a:extLst>
          </p:cNvPr>
          <p:cNvGraphicFramePr/>
          <p:nvPr>
            <p:extLst>
              <p:ext uri="{D42A27DB-BD31-4B8C-83A1-F6EECF244321}">
                <p14:modId xmlns:p14="http://schemas.microsoft.com/office/powerpoint/2010/main" val="820473828"/>
              </p:ext>
            </p:extLst>
          </p:nvPr>
        </p:nvGraphicFramePr>
        <p:xfrm>
          <a:off x="1" y="4813948"/>
          <a:ext cx="6466115" cy="4716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re 1">
            <a:extLst>
              <a:ext uri="{FF2B5EF4-FFF2-40B4-BE49-F238E27FC236}">
                <a16:creationId xmlns="" xmlns:a16="http://schemas.microsoft.com/office/drawing/2014/main" id="{F6CF0FF9-A03F-6A95-4988-68DB7F8E5BA1}"/>
              </a:ext>
            </a:extLst>
          </p:cNvPr>
          <p:cNvSpPr txBox="1">
            <a:spLocks/>
          </p:cNvSpPr>
          <p:nvPr/>
        </p:nvSpPr>
        <p:spPr bwMode="auto">
          <a:xfrm>
            <a:off x="10949938" y="3314264"/>
            <a:ext cx="6713330"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Données Qualitatives</a:t>
            </a:r>
          </a:p>
        </p:txBody>
      </p:sp>
      <p:sp>
        <p:nvSpPr>
          <p:cNvPr id="5" name="Rectangle 4">
            <a:extLst>
              <a:ext uri="{FF2B5EF4-FFF2-40B4-BE49-F238E27FC236}">
                <a16:creationId xmlns="" xmlns:a16="http://schemas.microsoft.com/office/drawing/2014/main" id="{75C06B1D-71E4-C428-9C1B-571919A03B01}"/>
              </a:ext>
            </a:extLst>
          </p:cNvPr>
          <p:cNvSpPr/>
          <p:nvPr/>
        </p:nvSpPr>
        <p:spPr>
          <a:xfrm>
            <a:off x="10915651" y="3629258"/>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graphicFrame>
        <p:nvGraphicFramePr>
          <p:cNvPr id="6" name="Diagramme 5">
            <a:extLst>
              <a:ext uri="{FF2B5EF4-FFF2-40B4-BE49-F238E27FC236}">
                <a16:creationId xmlns="" xmlns:a16="http://schemas.microsoft.com/office/drawing/2014/main" id="{42FC05AD-60B4-39FD-A6E0-0DBB86CBB82D}"/>
              </a:ext>
            </a:extLst>
          </p:cNvPr>
          <p:cNvGraphicFramePr/>
          <p:nvPr/>
        </p:nvGraphicFramePr>
        <p:xfrm>
          <a:off x="9150437" y="4813947"/>
          <a:ext cx="6466115" cy="49140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0" name="Connecteur droit 9"/>
          <p:cNvCxnSpPr/>
          <p:nvPr/>
        </p:nvCxnSpPr>
        <p:spPr>
          <a:xfrm>
            <a:off x="7924800" y="4123789"/>
            <a:ext cx="0" cy="559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648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8126F36F-CD31-C0D2-80B5-2AD3C26DD8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915527" cy="10298907"/>
          </a:xfrm>
          <a:prstGeom prst="rect">
            <a:avLst/>
          </a:prstGeom>
        </p:spPr>
      </p:pic>
      <p:sp>
        <p:nvSpPr>
          <p:cNvPr id="3074" name="Picture 2" descr="Marketing mix of Maggi - Maggi marketing mix"/>
          <p:cNvSpPr>
            <a:spLocks noChangeAspect="1" noChangeArrowheads="1"/>
          </p:cNvSpPr>
          <p:nvPr/>
        </p:nvSpPr>
        <p:spPr bwMode="auto">
          <a:xfrm>
            <a:off x="7105650" y="0"/>
            <a:ext cx="11182350" cy="1029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075" name="Picture 5"/>
          <p:cNvSpPr>
            <a:spLocks noChangeAspect="1"/>
          </p:cNvSpPr>
          <p:nvPr/>
        </p:nvSpPr>
        <p:spPr bwMode="auto">
          <a:xfrm>
            <a:off x="16797338" y="9032082"/>
            <a:ext cx="10287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eaLnBrk="0" fontAlgn="base" hangingPunct="0">
              <a:lnSpc>
                <a:spcPct val="100000"/>
              </a:lnSpc>
              <a:spcBef>
                <a:spcPct val="0"/>
              </a:spcBef>
              <a:spcAft>
                <a:spcPct val="0"/>
              </a:spcAft>
              <a:buFontTx/>
              <a:buNone/>
              <a:defRPr/>
            </a:pPr>
            <a:endParaRPr lang="fr-FR" sz="2700" kern="1200">
              <a:solidFill>
                <a:prstClr val="black"/>
              </a:solidFill>
              <a:ea typeface="+mn-ea"/>
              <a:cs typeface="+mn-cs"/>
            </a:endParaRPr>
          </a:p>
        </p:txBody>
      </p:sp>
      <p:sp>
        <p:nvSpPr>
          <p:cNvPr id="3" name="Rectangle 2"/>
          <p:cNvSpPr/>
          <p:nvPr/>
        </p:nvSpPr>
        <p:spPr>
          <a:xfrm>
            <a:off x="40700" y="544706"/>
            <a:ext cx="3590604" cy="626076"/>
          </a:xfrm>
          <a:prstGeom prst="rect">
            <a:avLst/>
          </a:prstGeom>
          <a:solidFill>
            <a:srgbClr val="C408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fr-FR" b="1" kern="1200" dirty="0" smtClean="0">
                <a:solidFill>
                  <a:prstClr val="white"/>
                </a:solidFill>
                <a:latin typeface="Century Gothic" panose="020B0502020202020204" pitchFamily="34" charset="0"/>
              </a:rPr>
              <a:t>ACTIVATIONS MODERN TRADE</a:t>
            </a:r>
            <a:endParaRPr lang="fr-FR" b="1" kern="1200" dirty="0">
              <a:solidFill>
                <a:prstClr val="white"/>
              </a:solidFill>
              <a:latin typeface="Century Gothic" panose="020B0502020202020204" pitchFamily="34" charset="0"/>
            </a:endParaRPr>
          </a:p>
        </p:txBody>
      </p:sp>
      <p:sp>
        <p:nvSpPr>
          <p:cNvPr id="13" name="Titre 1"/>
          <p:cNvSpPr txBox="1">
            <a:spLocks/>
          </p:cNvSpPr>
          <p:nvPr/>
        </p:nvSpPr>
        <p:spPr bwMode="auto">
          <a:xfrm>
            <a:off x="10134600" y="227448"/>
            <a:ext cx="7501053" cy="9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ct val="0"/>
              </a:spcBef>
              <a:spcAft>
                <a:spcPct val="0"/>
              </a:spcAft>
              <a:buFontTx/>
              <a:buNone/>
              <a:defRPr/>
            </a:pPr>
            <a:r>
              <a:rPr lang="fr-FR" sz="3600" kern="1200" dirty="0">
                <a:solidFill>
                  <a:srgbClr val="E14756"/>
                </a:solidFill>
                <a:latin typeface="Bauhaus 93" panose="04030905020B02020C02" pitchFamily="82" charset="0"/>
                <a:ea typeface="+mn-ea"/>
                <a:cs typeface="+mn-cs"/>
              </a:rPr>
              <a:t>LISTE </a:t>
            </a:r>
            <a:r>
              <a:rPr lang="fr-FR" sz="3600" kern="1200" dirty="0" smtClean="0">
                <a:solidFill>
                  <a:srgbClr val="E14756"/>
                </a:solidFill>
                <a:latin typeface="Bauhaus 93" panose="04030905020B02020C02" pitchFamily="82" charset="0"/>
                <a:ea typeface="+mn-ea"/>
                <a:cs typeface="+mn-cs"/>
              </a:rPr>
              <a:t>DES PDV</a:t>
            </a:r>
            <a:endParaRPr lang="fr-FR" sz="3600" kern="1200" dirty="0">
              <a:solidFill>
                <a:srgbClr val="E14756"/>
              </a:solidFill>
              <a:latin typeface="Bauhaus 93" panose="04030905020B02020C02" pitchFamily="82" charset="0"/>
              <a:ea typeface="+mn-ea"/>
              <a:cs typeface="+mn-cs"/>
            </a:endParaRPr>
          </a:p>
        </p:txBody>
      </p:sp>
      <p:sp>
        <p:nvSpPr>
          <p:cNvPr id="20" name="Rectangle 19"/>
          <p:cNvSpPr/>
          <p:nvPr/>
        </p:nvSpPr>
        <p:spPr>
          <a:xfrm>
            <a:off x="10100313" y="542442"/>
            <a:ext cx="68579" cy="494531"/>
          </a:xfrm>
          <a:prstGeom prst="rect">
            <a:avLst/>
          </a:prstGeom>
          <a:solidFill>
            <a:srgbClr val="E147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FR" b="1" kern="1200" dirty="0">
              <a:solidFill>
                <a:prstClr val="white"/>
              </a:solidFill>
              <a:latin typeface="Century Gothic" panose="020B0502020202020204" pitchFamily="34" charset="0"/>
            </a:endParaRPr>
          </a:p>
        </p:txBody>
      </p:sp>
      <p:sp>
        <p:nvSpPr>
          <p:cNvPr id="22" name="Rectangle 21"/>
          <p:cNvSpPr/>
          <p:nvPr/>
        </p:nvSpPr>
        <p:spPr>
          <a:xfrm>
            <a:off x="10100313" y="1451113"/>
            <a:ext cx="6713331" cy="8771632"/>
          </a:xfrm>
          <a:prstGeom prst="rect">
            <a:avLst/>
          </a:prstGeom>
        </p:spPr>
        <p:txBody>
          <a:bodyPr wrap="square">
            <a:spAutoFit/>
          </a:bodyPr>
          <a:lstStyle/>
          <a:p>
            <a:pPr algn="just" rtl="0" fontAlgn="base">
              <a:lnSpc>
                <a:spcPct val="150000"/>
              </a:lnSpc>
              <a:spcBef>
                <a:spcPct val="0"/>
              </a:spcBef>
              <a:spcAft>
                <a:spcPct val="0"/>
              </a:spcAft>
              <a:defRPr/>
            </a:pPr>
            <a:r>
              <a:rPr lang="fr-FR" sz="2800" kern="1200" dirty="0">
                <a:solidFill>
                  <a:srgbClr val="E14756"/>
                </a:solidFill>
                <a:latin typeface="Bauhaus 93" panose="04030905020B02020C02" pitchFamily="82" charset="0"/>
              </a:rPr>
              <a:t>Douala: </a:t>
            </a: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cs typeface="Arial" panose="020B0604020202020204" pitchFamily="34" charset="0"/>
              </a:rPr>
              <a:t>Santa Lucia Ange Raphael</a:t>
            </a:r>
            <a:endParaRPr lang="fr-FR" sz="1600" kern="1200" dirty="0">
              <a:solidFill>
                <a:prstClr val="white">
                  <a:lumMod val="50000"/>
                </a:prstClr>
              </a:solidFill>
              <a:latin typeface="Arial" panose="020B0604020202020204" pitchFamily="34" charset="0"/>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Santa Lucia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Bonabéri</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Santa Lucia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Bonamoussadi</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cs typeface="Arial" panose="020B0604020202020204" pitchFamily="34" charset="0"/>
              </a:rPr>
              <a:t>Spar</a:t>
            </a:r>
            <a:r>
              <a:rPr lang="fr-FR" sz="1600" kern="1200" dirty="0" smtClean="0">
                <a:solidFill>
                  <a:prstClr val="white">
                    <a:lumMod val="50000"/>
                  </a:prstClr>
                </a:solidFill>
                <a:latin typeface="Arial" panose="020B0604020202020204" pitchFamily="34" charset="0"/>
                <a:cs typeface="Arial" panose="020B0604020202020204" pitchFamily="34" charset="0"/>
              </a:rPr>
              <a:t> Atrium la </a:t>
            </a:r>
            <a:r>
              <a:rPr lang="fr-FR" sz="1600" kern="1200" dirty="0" err="1" smtClean="0">
                <a:solidFill>
                  <a:prstClr val="white">
                    <a:lumMod val="50000"/>
                  </a:prstClr>
                </a:solidFill>
                <a:latin typeface="Arial" panose="020B0604020202020204" pitchFamily="34" charset="0"/>
                <a:cs typeface="Arial" panose="020B0604020202020204" pitchFamily="34" charset="0"/>
              </a:rPr>
              <a:t>Besseke</a:t>
            </a:r>
            <a:endParaRPr lang="fr-FR" sz="1600" kern="1200" dirty="0">
              <a:solidFill>
                <a:prstClr val="white">
                  <a:lumMod val="50000"/>
                </a:prstClr>
              </a:solidFill>
              <a:latin typeface="Arial" panose="020B0604020202020204" pitchFamily="34" charset="0"/>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Carrefour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Market</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Akwa</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cs typeface="Arial" panose="020B0604020202020204" pitchFamily="34" charset="0"/>
              </a:rPr>
              <a:t>Carrefour </a:t>
            </a:r>
            <a:r>
              <a:rPr lang="fr-FR" sz="1600" kern="1200" dirty="0" err="1" smtClean="0">
                <a:solidFill>
                  <a:prstClr val="white">
                    <a:lumMod val="50000"/>
                  </a:prstClr>
                </a:solidFill>
                <a:latin typeface="Arial" panose="020B0604020202020204" pitchFamily="34" charset="0"/>
                <a:cs typeface="Arial" panose="020B0604020202020204" pitchFamily="34" charset="0"/>
              </a:rPr>
              <a:t>Market</a:t>
            </a:r>
            <a:r>
              <a:rPr lang="fr-FR" sz="1600" kern="1200" dirty="0" smtClean="0">
                <a:solidFill>
                  <a:prstClr val="white">
                    <a:lumMod val="50000"/>
                  </a:prstClr>
                </a:solidFill>
                <a:latin typeface="Arial" panose="020B0604020202020204" pitchFamily="34" charset="0"/>
                <a:cs typeface="Arial" panose="020B0604020202020204" pitchFamily="34" charset="0"/>
              </a:rPr>
              <a:t> </a:t>
            </a:r>
            <a:r>
              <a:rPr lang="fr-FR" sz="1600" kern="1200" dirty="0" err="1" smtClean="0">
                <a:solidFill>
                  <a:prstClr val="white">
                    <a:lumMod val="50000"/>
                  </a:prstClr>
                </a:solidFill>
                <a:latin typeface="Arial" panose="020B0604020202020204" pitchFamily="34" charset="0"/>
                <a:cs typeface="Arial" panose="020B0604020202020204" pitchFamily="34" charset="0"/>
              </a:rPr>
              <a:t>Bonamoussadi</a:t>
            </a:r>
            <a:endParaRPr lang="fr-FR" sz="1600" kern="1200" dirty="0" smtClean="0">
              <a:solidFill>
                <a:prstClr val="white">
                  <a:lumMod val="50000"/>
                </a:prstClr>
              </a:solidFill>
              <a:latin typeface="Arial" panose="020B0604020202020204" pitchFamily="34" charset="0"/>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cs typeface="Arial" panose="020B0604020202020204" pitchFamily="34" charset="0"/>
              </a:rPr>
              <a:t>Carrefour </a:t>
            </a:r>
            <a:r>
              <a:rPr lang="fr-FR" sz="1600" kern="1200" dirty="0" err="1" smtClean="0">
                <a:solidFill>
                  <a:prstClr val="white">
                    <a:lumMod val="50000"/>
                  </a:prstClr>
                </a:solidFill>
                <a:latin typeface="Arial" panose="020B0604020202020204" pitchFamily="34" charset="0"/>
                <a:cs typeface="Arial" panose="020B0604020202020204" pitchFamily="34" charset="0"/>
              </a:rPr>
              <a:t>Market</a:t>
            </a:r>
            <a:r>
              <a:rPr lang="fr-FR" sz="1600" kern="1200" dirty="0" smtClean="0">
                <a:solidFill>
                  <a:prstClr val="white">
                    <a:lumMod val="50000"/>
                  </a:prstClr>
                </a:solidFill>
                <a:latin typeface="Arial" panose="020B0604020202020204" pitchFamily="34" charset="0"/>
                <a:cs typeface="Arial" panose="020B0604020202020204" pitchFamily="34" charset="0"/>
              </a:rPr>
              <a:t> Grand </a:t>
            </a:r>
            <a:r>
              <a:rPr lang="fr-FR" sz="1600" kern="1200" dirty="0" err="1" smtClean="0">
                <a:solidFill>
                  <a:prstClr val="white">
                    <a:lumMod val="50000"/>
                  </a:prstClr>
                </a:solidFill>
                <a:latin typeface="Arial" panose="020B0604020202020204" pitchFamily="34" charset="0"/>
                <a:cs typeface="Arial" panose="020B0604020202020204" pitchFamily="34" charset="0"/>
              </a:rPr>
              <a:t>Mall</a:t>
            </a:r>
            <a:endParaRPr lang="fr-FR" sz="1600" kern="1200" dirty="0" smtClean="0">
              <a:solidFill>
                <a:prstClr val="white">
                  <a:lumMod val="50000"/>
                </a:prstClr>
              </a:solidFill>
              <a:latin typeface="Arial" panose="020B0604020202020204" pitchFamily="34" charset="0"/>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cs typeface="Arial" panose="020B0604020202020204" pitchFamily="34" charset="0"/>
              </a:rPr>
              <a:t>Super U Bali</a:t>
            </a: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cs typeface="Arial" panose="020B0604020202020204" pitchFamily="34" charset="0"/>
              </a:rPr>
              <a:t>Mahima</a:t>
            </a:r>
            <a:r>
              <a:rPr lang="fr-FR" sz="1600" kern="1200" dirty="0" smtClean="0">
                <a:solidFill>
                  <a:prstClr val="white">
                    <a:lumMod val="50000"/>
                  </a:prstClr>
                </a:solidFill>
                <a:latin typeface="Arial" panose="020B0604020202020204" pitchFamily="34" charset="0"/>
                <a:cs typeface="Arial" panose="020B0604020202020204" pitchFamily="34" charset="0"/>
              </a:rPr>
              <a:t> </a:t>
            </a:r>
            <a:r>
              <a:rPr lang="fr-FR" sz="1600" kern="1200" dirty="0" err="1" smtClean="0">
                <a:solidFill>
                  <a:prstClr val="white">
                    <a:lumMod val="50000"/>
                  </a:prstClr>
                </a:solidFill>
                <a:latin typeface="Arial" panose="020B0604020202020204" pitchFamily="34" charset="0"/>
                <a:cs typeface="Arial" panose="020B0604020202020204" pitchFamily="34" charset="0"/>
              </a:rPr>
              <a:t>Bonamoussadi</a:t>
            </a:r>
            <a:endParaRPr lang="fr-FR" sz="1600" kern="1200" dirty="0" smtClean="0">
              <a:solidFill>
                <a:prstClr val="white">
                  <a:lumMod val="50000"/>
                </a:prstClr>
              </a:solidFill>
              <a:latin typeface="Arial" panose="020B0604020202020204" pitchFamily="34" charset="0"/>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cs typeface="Arial" panose="020B0604020202020204" pitchFamily="34" charset="0"/>
              </a:rPr>
              <a:t>Réseau Domino/Bao saint </a:t>
            </a:r>
            <a:r>
              <a:rPr lang="fr-FR" sz="1600" kern="1200" dirty="0" err="1" smtClean="0">
                <a:solidFill>
                  <a:prstClr val="white">
                    <a:lumMod val="50000"/>
                  </a:prstClr>
                </a:solidFill>
                <a:latin typeface="Arial" panose="020B0604020202020204" pitchFamily="34" charset="0"/>
                <a:cs typeface="Arial" panose="020B0604020202020204" pitchFamily="34" charset="0"/>
              </a:rPr>
              <a:t>michel</a:t>
            </a:r>
            <a:endParaRPr lang="fr-FR" sz="1600" kern="1200" dirty="0">
              <a:solidFill>
                <a:prstClr val="white">
                  <a:lumMod val="50000"/>
                </a:prstClr>
              </a:solidFill>
              <a:latin typeface="Arial" panose="020B0604020202020204" pitchFamily="34" charset="0"/>
              <a:cs typeface="Arial" panose="020B0604020202020204" pitchFamily="34" charset="0"/>
            </a:endParaRPr>
          </a:p>
          <a:p>
            <a:pPr algn="just" rtl="0" fontAlgn="base">
              <a:lnSpc>
                <a:spcPct val="150000"/>
              </a:lnSpc>
              <a:spcBef>
                <a:spcPct val="0"/>
              </a:spcBef>
              <a:spcAft>
                <a:spcPct val="0"/>
              </a:spcAft>
              <a:defRPr/>
            </a:pPr>
            <a:r>
              <a:rPr lang="fr-FR" sz="2800" kern="1200" dirty="0">
                <a:solidFill>
                  <a:srgbClr val="E14756"/>
                </a:solidFill>
                <a:latin typeface="Bauhaus 93" panose="04030905020B02020C02" pitchFamily="82" charset="0"/>
                <a:ea typeface="+mn-ea"/>
                <a:cs typeface="+mn-cs"/>
              </a:rPr>
              <a:t>Yaoundé: </a:t>
            </a: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Carrefour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Market</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Playce</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Dovv</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Essos</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Casino Bastos</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Santa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lucia</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Mvan</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Casino Intendance</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Mahima</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Warda</a:t>
            </a:r>
            <a:endParaRPr lang="fr-FR" sz="1600" kern="1200" dirty="0" smtClean="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Mahima</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a:t>
            </a: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Lonkak</a:t>
            </a:r>
            <a:endParaRPr lang="fr-FR" sz="1600" kern="1200" dirty="0" smtClean="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Divkaran</a:t>
            </a:r>
            <a:endParaRPr lang="fr-FR" sz="1600" kern="1200" dirty="0" smtClean="0">
              <a:solidFill>
                <a:prstClr val="white">
                  <a:lumMod val="50000"/>
                </a:prstClr>
              </a:solidFill>
              <a:latin typeface="Arial" panose="020B0604020202020204" pitchFamily="34" charset="0"/>
              <a:ea typeface="+mn-ea"/>
              <a:cs typeface="Arial" panose="020B0604020202020204" pitchFamily="34" charset="0"/>
            </a:endParaRPr>
          </a:p>
          <a:p>
            <a:pPr marL="342900" indent="-342900" algn="just" rtl="0" fontAlgn="base">
              <a:lnSpc>
                <a:spcPct val="150000"/>
              </a:lnSpc>
              <a:spcBef>
                <a:spcPct val="0"/>
              </a:spcBef>
              <a:spcAft>
                <a:spcPct val="0"/>
              </a:spcAft>
              <a:buFont typeface="+mj-lt"/>
              <a:buAutoNum type="arabicPeriod"/>
              <a:defRPr/>
            </a:pP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Super U Palais des congrès</a:t>
            </a:r>
          </a:p>
          <a:p>
            <a:pPr marL="342900" indent="-342900" algn="just" rtl="0" fontAlgn="base">
              <a:lnSpc>
                <a:spcPct val="150000"/>
              </a:lnSpc>
              <a:spcBef>
                <a:spcPct val="0"/>
              </a:spcBef>
              <a:spcAft>
                <a:spcPct val="0"/>
              </a:spcAft>
              <a:buFont typeface="+mj-lt"/>
              <a:buAutoNum type="arabicPeriod"/>
              <a:defRPr/>
            </a:pPr>
            <a:r>
              <a:rPr lang="fr-FR" sz="1600" kern="1200" dirty="0" err="1" smtClean="0">
                <a:solidFill>
                  <a:prstClr val="white">
                    <a:lumMod val="50000"/>
                  </a:prstClr>
                </a:solidFill>
                <a:latin typeface="Arial" panose="020B0604020202020204" pitchFamily="34" charset="0"/>
                <a:ea typeface="+mn-ea"/>
                <a:cs typeface="Arial" panose="020B0604020202020204" pitchFamily="34" charset="0"/>
              </a:rPr>
              <a:t>Spar</a:t>
            </a:r>
            <a:r>
              <a:rPr lang="fr-FR" sz="1600" kern="1200" dirty="0" smtClean="0">
                <a:solidFill>
                  <a:prstClr val="white">
                    <a:lumMod val="50000"/>
                  </a:prstClr>
                </a:solidFill>
                <a:latin typeface="Arial" panose="020B0604020202020204" pitchFamily="34" charset="0"/>
                <a:ea typeface="+mn-ea"/>
                <a:cs typeface="Arial" panose="020B0604020202020204" pitchFamily="34" charset="0"/>
              </a:rPr>
              <a:t> Marché central </a:t>
            </a:r>
            <a:endParaRPr lang="fr-FR" sz="1600" kern="1200" dirty="0">
              <a:solidFill>
                <a:prstClr val="white">
                  <a:lumMod val="50000"/>
                </a:prst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5027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 y="1"/>
            <a:ext cx="18289586" cy="10286999"/>
          </a:xfrm>
          <a:prstGeom prst="rect">
            <a:avLst/>
          </a:prstGeom>
        </p:spPr>
      </p:pic>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38" name="Rectangle 9"/>
          <p:cNvSpPr/>
          <p:nvPr/>
        </p:nvSpPr>
        <p:spPr>
          <a:xfrm>
            <a:off x="9067800" y="1"/>
            <a:ext cx="9220200" cy="10325099"/>
          </a:xfrm>
          <a:custGeom>
            <a:avLst/>
            <a:gdLst>
              <a:gd name="connsiteX0" fmla="*/ 0 w 7217173"/>
              <a:gd name="connsiteY0" fmla="*/ 0 h 6896099"/>
              <a:gd name="connsiteX1" fmla="*/ 7217173 w 7217173"/>
              <a:gd name="connsiteY1" fmla="*/ 0 h 6896099"/>
              <a:gd name="connsiteX2" fmla="*/ 7217173 w 7217173"/>
              <a:gd name="connsiteY2" fmla="*/ 6896099 h 6896099"/>
              <a:gd name="connsiteX3" fmla="*/ 0 w 7217173"/>
              <a:gd name="connsiteY3" fmla="*/ 6896099 h 6896099"/>
              <a:gd name="connsiteX4" fmla="*/ 0 w 7217173"/>
              <a:gd name="connsiteY4" fmla="*/ 0 h 6896099"/>
              <a:gd name="connsiteX0" fmla="*/ 531340 w 7748513"/>
              <a:gd name="connsiteY0" fmla="*/ 0 h 6896099"/>
              <a:gd name="connsiteX1" fmla="*/ 7748513 w 7748513"/>
              <a:gd name="connsiteY1" fmla="*/ 0 h 6896099"/>
              <a:gd name="connsiteX2" fmla="*/ 7748513 w 7748513"/>
              <a:gd name="connsiteY2" fmla="*/ 6896099 h 6896099"/>
              <a:gd name="connsiteX3" fmla="*/ 0 w 7748513"/>
              <a:gd name="connsiteY3" fmla="*/ 6896099 h 6896099"/>
              <a:gd name="connsiteX4" fmla="*/ 531340 w 7748513"/>
              <a:gd name="connsiteY4" fmla="*/ 0 h 689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8513" h="6896099">
                <a:moveTo>
                  <a:pt x="531340" y="0"/>
                </a:moveTo>
                <a:lnTo>
                  <a:pt x="7748513" y="0"/>
                </a:lnTo>
                <a:lnTo>
                  <a:pt x="7748513" y="6896099"/>
                </a:lnTo>
                <a:lnTo>
                  <a:pt x="0" y="6896099"/>
                </a:lnTo>
                <a:lnTo>
                  <a:pt x="531340" y="0"/>
                </a:lnTo>
                <a:close/>
              </a:path>
            </a:pathLst>
          </a:custGeom>
          <a:solidFill>
            <a:srgbClr val="FF0000">
              <a:alpha val="81000"/>
            </a:srgbClr>
          </a:solidFill>
          <a:ln w="12700" cap="flat" cmpd="sng" algn="ctr">
            <a:solidFill>
              <a:srgbClr val="FF0000"/>
            </a:solidFill>
            <a:prstDash val="solid"/>
            <a:miter lim="800000"/>
          </a:ln>
          <a:effectLst/>
        </p:spPr>
        <p:txBody>
          <a:bodyPr rtlCol="0" anchor="ctr"/>
          <a:lstStyle/>
          <a:p>
            <a:pPr algn="ctr" rtl="0">
              <a:defRPr/>
            </a:pPr>
            <a:endParaRPr lang="fr-FR">
              <a:solidFill>
                <a:prstClr val="white"/>
              </a:solidFill>
              <a:latin typeface="Franklin Gothic Book" panose="020B0503020102020204"/>
            </a:endParaRPr>
          </a:p>
        </p:txBody>
      </p:sp>
      <p:sp>
        <p:nvSpPr>
          <p:cNvPr id="39" name="Rectangle 38"/>
          <p:cNvSpPr/>
          <p:nvPr/>
        </p:nvSpPr>
        <p:spPr>
          <a:xfrm>
            <a:off x="9772650" y="1457163"/>
            <a:ext cx="8115300" cy="1015663"/>
          </a:xfrm>
          <a:prstGeom prst="rect">
            <a:avLst/>
          </a:prstGeom>
          <a:ln>
            <a:noFill/>
          </a:ln>
        </p:spPr>
        <p:txBody>
          <a:bodyPr wrap="square">
            <a:spAutoFit/>
          </a:bodyPr>
          <a:lstStyle/>
          <a:p>
            <a:pPr algn="ctr" rtl="0"/>
            <a:r>
              <a:rPr lang="fr-FR" sz="6000" b="1" kern="1200" dirty="0" smtClean="0">
                <a:solidFill>
                  <a:schemeClr val="bg1"/>
                </a:solidFill>
                <a:latin typeface="Tw Cen MT" panose="020B0602020104020603" pitchFamily="34" charset="0"/>
              </a:rPr>
              <a:t>Chasse au trésor</a:t>
            </a:r>
            <a:endParaRPr lang="fr-FR" sz="4800" kern="1200" dirty="0">
              <a:solidFill>
                <a:schemeClr val="bg1"/>
              </a:solidFill>
              <a:latin typeface="Tw Cen MT" panose="020B0602020104020603" pitchFamily="34" charset="0"/>
            </a:endParaRPr>
          </a:p>
        </p:txBody>
      </p:sp>
      <p:sp>
        <p:nvSpPr>
          <p:cNvPr id="40" name="Rectangle 39"/>
          <p:cNvSpPr/>
          <p:nvPr/>
        </p:nvSpPr>
        <p:spPr>
          <a:xfrm>
            <a:off x="9906000" y="3580494"/>
            <a:ext cx="8115300" cy="4616648"/>
          </a:xfrm>
          <a:prstGeom prst="rect">
            <a:avLst/>
          </a:prstGeom>
          <a:ln>
            <a:noFill/>
          </a:ln>
        </p:spPr>
        <p:txBody>
          <a:bodyPr wrap="square">
            <a:spAutoFit/>
          </a:bodyPr>
          <a:lstStyle/>
          <a:p>
            <a:pPr algn="ctr" rtl="0"/>
            <a:r>
              <a:rPr lang="fr-FR" sz="4200" kern="1200" dirty="0" smtClean="0">
                <a:solidFill>
                  <a:prstClr val="white">
                    <a:lumMod val="95000"/>
                  </a:prstClr>
                </a:solidFill>
                <a:latin typeface="Tw Cen MT" panose="020B0602020104020603" pitchFamily="34" charset="0"/>
              </a:rPr>
              <a:t>Chaque client ayant effectué un achat à partir de 5000 FCFA bénéficie d’un ticket de participation à la chasse au trésor. </a:t>
            </a:r>
          </a:p>
          <a:p>
            <a:pPr algn="ctr" rtl="0"/>
            <a:endParaRPr lang="fr-FR" sz="4200" kern="1200" dirty="0">
              <a:solidFill>
                <a:prstClr val="white">
                  <a:lumMod val="95000"/>
                </a:prstClr>
              </a:solidFill>
              <a:latin typeface="Tw Cen MT" panose="020B0602020104020603" pitchFamily="34" charset="0"/>
            </a:endParaRPr>
          </a:p>
          <a:p>
            <a:pPr algn="ctr" rtl="0"/>
            <a:r>
              <a:rPr lang="fr-FR" sz="4200" kern="1200" dirty="0" smtClean="0">
                <a:solidFill>
                  <a:prstClr val="white">
                    <a:lumMod val="95000"/>
                  </a:prstClr>
                </a:solidFill>
                <a:latin typeface="Tw Cen MT" panose="020B0602020104020603" pitchFamily="34" charset="0"/>
              </a:rPr>
              <a:t>25 000 FCFA de courses offertes à 10 clients par PDV</a:t>
            </a:r>
            <a:endParaRPr lang="fr-FR" sz="3000" kern="1200" dirty="0">
              <a:solidFill>
                <a:prstClr val="white">
                  <a:lumMod val="95000"/>
                </a:prstClr>
              </a:solidFill>
              <a:latin typeface="Tw Cen MT" panose="020B0602020104020603" pitchFamily="34" charset="0"/>
            </a:endParaRPr>
          </a:p>
        </p:txBody>
      </p:sp>
    </p:spTree>
    <p:extLst>
      <p:ext uri="{BB962C8B-B14F-4D97-AF65-F5344CB8AC3E}">
        <p14:creationId xmlns:p14="http://schemas.microsoft.com/office/powerpoint/2010/main" val="391170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0" name="Titre 1"/>
          <p:cNvSpPr txBox="1">
            <a:spLocks/>
          </p:cNvSpPr>
          <p:nvPr/>
        </p:nvSpPr>
        <p:spPr>
          <a:xfrm>
            <a:off x="213846" y="298891"/>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a:solidFill>
                  <a:srgbClr val="FF0000"/>
                </a:solidFill>
                <a:latin typeface="Tw Cen MT" panose="020B0602020104020603" pitchFamily="34" charset="0"/>
                <a:ea typeface="+mn-ea"/>
                <a:cs typeface="+mn-cs"/>
              </a:rPr>
              <a:t>La chasse au trésor</a:t>
            </a:r>
          </a:p>
        </p:txBody>
      </p:sp>
      <p:pic>
        <p:nvPicPr>
          <p:cNvPr id="13" name="Imag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8563" y="6662738"/>
            <a:ext cx="3190875" cy="287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e 16"/>
          <p:cNvGrpSpPr>
            <a:grpSpLocks/>
          </p:cNvGrpSpPr>
          <p:nvPr/>
        </p:nvGrpSpPr>
        <p:grpSpPr bwMode="auto">
          <a:xfrm>
            <a:off x="1693070" y="1838326"/>
            <a:ext cx="15513843" cy="5634038"/>
            <a:chOff x="665906" y="1346344"/>
            <a:chExt cx="10341334" cy="3756885"/>
          </a:xfrm>
        </p:grpSpPr>
        <p:pic>
          <p:nvPicPr>
            <p:cNvPr id="15" name="Picture 4" descr="https://o.remove.bg/downloads/12d97817-66d2-453b-8327-b807a88b9736/download-removebg-preview.png"/>
            <p:cNvPicPr>
              <a:picLocks noChangeAspect="1" noChangeArrowheads="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2642491" y="1727256"/>
              <a:ext cx="2117953" cy="2117953"/>
            </a:xfrm>
            <a:prstGeom prst="flowChartConnector">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5906" y="2985276"/>
              <a:ext cx="2117953" cy="2117953"/>
            </a:xfrm>
            <a:prstGeom prst="flowChartConnector">
              <a:avLst/>
            </a:prstGeom>
            <a:ln>
              <a:solidFill>
                <a:srgbClr val="FFC000"/>
              </a:solidFill>
            </a:ln>
          </p:spPr>
        </p:pic>
        <p:grpSp>
          <p:nvGrpSpPr>
            <p:cNvPr id="17" name="Groupe 7"/>
            <p:cNvGrpSpPr>
              <a:grpSpLocks/>
            </p:cNvGrpSpPr>
            <p:nvPr/>
          </p:nvGrpSpPr>
          <p:grpSpPr bwMode="auto">
            <a:xfrm>
              <a:off x="4991731" y="1346344"/>
              <a:ext cx="4056328" cy="2498865"/>
              <a:chOff x="4218003" y="2031560"/>
              <a:chExt cx="4056328" cy="2498865"/>
            </a:xfrm>
          </p:grpSpPr>
          <p:pic>
            <p:nvPicPr>
              <p:cNvPr id="19" name="Imag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6378" y="2428492"/>
                <a:ext cx="2117953" cy="2101933"/>
              </a:xfrm>
              <a:prstGeom prst="flowChartConnector">
                <a:avLst/>
              </a:prstGeom>
              <a:ln>
                <a:solidFill>
                  <a:srgbClr val="FFC000"/>
                </a:solidFill>
              </a:ln>
            </p:spPr>
          </p:pic>
          <p:pic>
            <p:nvPicPr>
              <p:cNvPr id="20" name="Imag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4218003" y="2031560"/>
                <a:ext cx="2117955" cy="2101933"/>
              </a:xfrm>
              <a:prstGeom prst="flowChartConnector">
                <a:avLst/>
              </a:prstGeom>
              <a:ln>
                <a:solidFill>
                  <a:srgbClr val="FFC000"/>
                </a:solidFill>
              </a:ln>
            </p:spPr>
          </p:pic>
        </p:grpSp>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93964" y="2989953"/>
              <a:ext cx="2113276" cy="2113276"/>
            </a:xfrm>
            <a:prstGeom prst="flowChartConnector">
              <a:avLst/>
            </a:prstGeom>
            <a:ln>
              <a:solidFill>
                <a:srgbClr val="FFC000"/>
              </a:solidFill>
            </a:ln>
          </p:spPr>
        </p:pic>
      </p:grpSp>
      <p:sp>
        <p:nvSpPr>
          <p:cNvPr id="21" name="ZoneTexte 17"/>
          <p:cNvSpPr txBox="1">
            <a:spLocks noChangeArrowheads="1"/>
          </p:cNvSpPr>
          <p:nvPr/>
        </p:nvSpPr>
        <p:spPr bwMode="auto">
          <a:xfrm>
            <a:off x="5305425" y="9560720"/>
            <a:ext cx="7677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0" fontAlgn="base">
              <a:spcBef>
                <a:spcPct val="0"/>
              </a:spcBef>
              <a:spcAft>
                <a:spcPct val="0"/>
              </a:spcAft>
            </a:pPr>
            <a:r>
              <a:rPr lang="fr-FR" b="1" kern="1200" dirty="0">
                <a:solidFill>
                  <a:srgbClr val="F7941E"/>
                </a:solidFill>
                <a:latin typeface="Century Gothic" panose="020B0502020202020204" pitchFamily="34" charset="0"/>
              </a:rPr>
              <a:t>Des candidats avec accessoires de pirates</a:t>
            </a:r>
          </a:p>
        </p:txBody>
      </p:sp>
      <p:sp>
        <p:nvSpPr>
          <p:cNvPr id="22" name="ZoneTexte 23"/>
          <p:cNvSpPr txBox="1">
            <a:spLocks noChangeArrowheads="1"/>
          </p:cNvSpPr>
          <p:nvPr/>
        </p:nvSpPr>
        <p:spPr bwMode="auto">
          <a:xfrm>
            <a:off x="1097758" y="7581900"/>
            <a:ext cx="3738563"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0" fontAlgn="base">
              <a:spcBef>
                <a:spcPct val="0"/>
              </a:spcBef>
              <a:spcAft>
                <a:spcPct val="0"/>
              </a:spcAft>
            </a:pPr>
            <a:r>
              <a:rPr lang="fr-FR" sz="3600" b="1" kern="1200" dirty="0">
                <a:solidFill>
                  <a:prstClr val="black"/>
                </a:solidFill>
                <a:latin typeface="Century Gothic" panose="020B0502020202020204" pitchFamily="34" charset="0"/>
              </a:rPr>
              <a:t>Etape 1: </a:t>
            </a:r>
          </a:p>
          <a:p>
            <a:pPr algn="ctr" rtl="0" fontAlgn="base">
              <a:spcBef>
                <a:spcPct val="0"/>
              </a:spcBef>
              <a:spcAft>
                <a:spcPct val="0"/>
              </a:spcAft>
            </a:pPr>
            <a:endParaRPr lang="fr-FR" sz="2100" b="1" kern="1200" dirty="0">
              <a:solidFill>
                <a:prstClr val="black"/>
              </a:solidFill>
              <a:latin typeface="Century Gothic" panose="020B0502020202020204" pitchFamily="34" charset="0"/>
            </a:endParaRPr>
          </a:p>
          <a:p>
            <a:pPr algn="ctr" rtl="0" fontAlgn="base">
              <a:spcBef>
                <a:spcPct val="0"/>
              </a:spcBef>
              <a:spcAft>
                <a:spcPct val="0"/>
              </a:spcAft>
            </a:pPr>
            <a:r>
              <a:rPr lang="fr-FR" sz="2100" kern="1200" dirty="0">
                <a:solidFill>
                  <a:prstClr val="black"/>
                </a:solidFill>
                <a:latin typeface="Century Gothic" panose="020B0502020202020204" pitchFamily="34" charset="0"/>
              </a:rPr>
              <a:t>Des candidats prêts pour la course au trésor</a:t>
            </a:r>
          </a:p>
        </p:txBody>
      </p:sp>
      <p:sp>
        <p:nvSpPr>
          <p:cNvPr id="23" name="ZoneTexte 24"/>
          <p:cNvSpPr txBox="1">
            <a:spLocks noChangeArrowheads="1"/>
          </p:cNvSpPr>
          <p:nvPr/>
        </p:nvSpPr>
        <p:spPr bwMode="auto">
          <a:xfrm>
            <a:off x="1247776" y="2114551"/>
            <a:ext cx="373856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0" fontAlgn="base">
              <a:spcBef>
                <a:spcPct val="0"/>
              </a:spcBef>
              <a:spcAft>
                <a:spcPct val="0"/>
              </a:spcAft>
            </a:pPr>
            <a:r>
              <a:rPr lang="fr-FR" sz="3000" b="1" kern="1200" dirty="0">
                <a:solidFill>
                  <a:prstClr val="black"/>
                </a:solidFill>
                <a:latin typeface="Century Gothic" panose="020B0502020202020204" pitchFamily="34" charset="0"/>
              </a:rPr>
              <a:t>Etape 2: </a:t>
            </a:r>
          </a:p>
          <a:p>
            <a:pPr algn="ctr" rtl="0" fontAlgn="base">
              <a:spcBef>
                <a:spcPct val="0"/>
              </a:spcBef>
              <a:spcAft>
                <a:spcPct val="0"/>
              </a:spcAft>
            </a:pPr>
            <a:endParaRPr lang="fr-FR" b="1" kern="1200" dirty="0">
              <a:solidFill>
                <a:prstClr val="black"/>
              </a:solidFill>
              <a:latin typeface="Century Gothic" panose="020B0502020202020204" pitchFamily="34" charset="0"/>
            </a:endParaRPr>
          </a:p>
          <a:p>
            <a:pPr algn="ctr" rtl="0" fontAlgn="base">
              <a:spcBef>
                <a:spcPct val="0"/>
              </a:spcBef>
              <a:spcAft>
                <a:spcPct val="0"/>
              </a:spcAft>
            </a:pPr>
            <a:r>
              <a:rPr lang="fr-FR" kern="1200" dirty="0">
                <a:solidFill>
                  <a:prstClr val="black"/>
                </a:solidFill>
                <a:latin typeface="Century Gothic" panose="020B0502020202020204" pitchFamily="34" charset="0"/>
              </a:rPr>
              <a:t>Top chrono, 02 minutes pour rassembler des </a:t>
            </a:r>
            <a:r>
              <a:rPr lang="fr-FR" kern="1200" dirty="0" smtClean="0">
                <a:solidFill>
                  <a:prstClr val="black"/>
                </a:solidFill>
                <a:latin typeface="Century Gothic" panose="020B0502020202020204" pitchFamily="34" charset="0"/>
              </a:rPr>
              <a:t>articles </a:t>
            </a:r>
            <a:r>
              <a:rPr lang="fr-FR" kern="1200" dirty="0">
                <a:solidFill>
                  <a:prstClr val="black"/>
                </a:solidFill>
                <a:latin typeface="Century Gothic" panose="020B0502020202020204" pitchFamily="34" charset="0"/>
              </a:rPr>
              <a:t>à hauteur de </a:t>
            </a:r>
            <a:r>
              <a:rPr lang="fr-FR" kern="1200" dirty="0" smtClean="0">
                <a:solidFill>
                  <a:prstClr val="black"/>
                </a:solidFill>
                <a:latin typeface="Century Gothic" panose="020B0502020202020204" pitchFamily="34" charset="0"/>
              </a:rPr>
              <a:t>25 </a:t>
            </a:r>
            <a:r>
              <a:rPr lang="fr-FR" kern="1200" dirty="0">
                <a:solidFill>
                  <a:prstClr val="black"/>
                </a:solidFill>
                <a:latin typeface="Century Gothic" panose="020B0502020202020204" pitchFamily="34" charset="0"/>
              </a:rPr>
              <a:t>000FCFA.</a:t>
            </a:r>
          </a:p>
        </p:txBody>
      </p:sp>
      <p:sp>
        <p:nvSpPr>
          <p:cNvPr id="24" name="ZoneTexte 25"/>
          <p:cNvSpPr txBox="1">
            <a:spLocks noChangeArrowheads="1"/>
          </p:cNvSpPr>
          <p:nvPr/>
        </p:nvSpPr>
        <p:spPr bwMode="auto">
          <a:xfrm>
            <a:off x="8824913" y="4936332"/>
            <a:ext cx="373856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0" fontAlgn="base">
              <a:spcBef>
                <a:spcPct val="0"/>
              </a:spcBef>
              <a:spcAft>
                <a:spcPct val="0"/>
              </a:spcAft>
            </a:pPr>
            <a:r>
              <a:rPr lang="fr-FR" sz="3000" b="1" kern="1200" dirty="0">
                <a:solidFill>
                  <a:prstClr val="black"/>
                </a:solidFill>
                <a:latin typeface="Century Gothic" panose="020B0502020202020204" pitchFamily="34" charset="0"/>
              </a:rPr>
              <a:t>Etape 3: </a:t>
            </a:r>
          </a:p>
          <a:p>
            <a:pPr algn="ctr" rtl="0" fontAlgn="base">
              <a:spcBef>
                <a:spcPct val="0"/>
              </a:spcBef>
              <a:spcAft>
                <a:spcPct val="0"/>
              </a:spcAft>
            </a:pPr>
            <a:endParaRPr lang="fr-FR" b="1" kern="1200" dirty="0">
              <a:solidFill>
                <a:prstClr val="black"/>
              </a:solidFill>
              <a:latin typeface="Century Gothic" panose="020B0502020202020204" pitchFamily="34" charset="0"/>
            </a:endParaRPr>
          </a:p>
          <a:p>
            <a:pPr algn="ctr" rtl="0" fontAlgn="base">
              <a:spcBef>
                <a:spcPct val="0"/>
              </a:spcBef>
              <a:spcAft>
                <a:spcPct val="0"/>
              </a:spcAft>
            </a:pPr>
            <a:r>
              <a:rPr lang="fr-FR" kern="1200" dirty="0">
                <a:solidFill>
                  <a:prstClr val="black"/>
                </a:solidFill>
                <a:latin typeface="Century Gothic" panose="020B0502020202020204" pitchFamily="34" charset="0"/>
              </a:rPr>
              <a:t>Les candidats entament une course sur tous les points de </a:t>
            </a:r>
            <a:r>
              <a:rPr lang="fr-FR" kern="1200" dirty="0" smtClean="0">
                <a:solidFill>
                  <a:prstClr val="black"/>
                </a:solidFill>
                <a:latin typeface="Century Gothic" panose="020B0502020202020204" pitchFamily="34" charset="0"/>
              </a:rPr>
              <a:t>ramassages en rayon</a:t>
            </a:r>
            <a:endParaRPr lang="fr-FR" kern="1200" dirty="0">
              <a:solidFill>
                <a:prstClr val="black"/>
              </a:solidFill>
              <a:latin typeface="Century Gothic" panose="020B0502020202020204" pitchFamily="34" charset="0"/>
            </a:endParaRPr>
          </a:p>
        </p:txBody>
      </p:sp>
      <p:sp>
        <p:nvSpPr>
          <p:cNvPr id="25" name="ZoneTexte 26"/>
          <p:cNvSpPr txBox="1">
            <a:spLocks noChangeArrowheads="1"/>
          </p:cNvSpPr>
          <p:nvPr/>
        </p:nvSpPr>
        <p:spPr bwMode="auto">
          <a:xfrm>
            <a:off x="13751720" y="7472363"/>
            <a:ext cx="373856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0" fontAlgn="base">
              <a:spcBef>
                <a:spcPct val="0"/>
              </a:spcBef>
              <a:spcAft>
                <a:spcPct val="0"/>
              </a:spcAft>
            </a:pPr>
            <a:r>
              <a:rPr lang="fr-FR" sz="3000" b="1" kern="1200">
                <a:solidFill>
                  <a:prstClr val="black"/>
                </a:solidFill>
                <a:latin typeface="Century Gothic" panose="020B0502020202020204" pitchFamily="34" charset="0"/>
              </a:rPr>
              <a:t>Etape 4: </a:t>
            </a:r>
          </a:p>
          <a:p>
            <a:pPr algn="ctr" rtl="0" fontAlgn="base">
              <a:spcBef>
                <a:spcPct val="0"/>
              </a:spcBef>
              <a:spcAft>
                <a:spcPct val="0"/>
              </a:spcAft>
            </a:pPr>
            <a:endParaRPr lang="fr-FR" b="1" kern="1200">
              <a:solidFill>
                <a:prstClr val="black"/>
              </a:solidFill>
              <a:latin typeface="Century Gothic" panose="020B0502020202020204" pitchFamily="34" charset="0"/>
            </a:endParaRPr>
          </a:p>
          <a:p>
            <a:pPr algn="ctr" rtl="0" fontAlgn="base">
              <a:spcBef>
                <a:spcPct val="0"/>
              </a:spcBef>
              <a:spcAft>
                <a:spcPct val="0"/>
              </a:spcAft>
            </a:pPr>
            <a:r>
              <a:rPr lang="fr-FR" kern="1200">
                <a:solidFill>
                  <a:prstClr val="black"/>
                </a:solidFill>
                <a:latin typeface="Century Gothic" panose="020B0502020202020204" pitchFamily="34" charset="0"/>
              </a:rPr>
              <a:t>Ils reviennent à la caisse et se font livrer leur paquet après évaluation de coût </a:t>
            </a:r>
          </a:p>
        </p:txBody>
      </p:sp>
    </p:spTree>
    <p:extLst>
      <p:ext uri="{BB962C8B-B14F-4D97-AF65-F5344CB8AC3E}">
        <p14:creationId xmlns:p14="http://schemas.microsoft.com/office/powerpoint/2010/main" val="313460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rot="16200000">
            <a:off x="3988767" y="-4001059"/>
            <a:ext cx="10327671" cy="18329787"/>
          </a:xfrm>
          <a:prstGeom prst="rect">
            <a:avLst/>
          </a:prstGeom>
        </p:spPr>
      </p:pic>
      <p:pic>
        <p:nvPicPr>
          <p:cNvPr id="11" name="Image 10"/>
          <p:cNvPicPr>
            <a:picLocks noChangeAspect="1"/>
          </p:cNvPicPr>
          <p:nvPr/>
        </p:nvPicPr>
        <p:blipFill>
          <a:blip r:embed="rId3"/>
          <a:stretch>
            <a:fillRect/>
          </a:stretch>
        </p:blipFill>
        <p:spPr>
          <a:xfrm>
            <a:off x="-3841" y="-17212"/>
            <a:ext cx="18295682" cy="10321423"/>
          </a:xfrm>
          <a:prstGeom prst="rect">
            <a:avLst/>
          </a:prstGeom>
        </p:spPr>
      </p:pic>
      <p:sp>
        <p:nvSpPr>
          <p:cNvPr id="6" name="object 6"/>
          <p:cNvSpPr txBox="1">
            <a:spLocks noGrp="1"/>
          </p:cNvSpPr>
          <p:nvPr>
            <p:ph type="title"/>
          </p:nvPr>
        </p:nvSpPr>
        <p:spPr>
          <a:xfrm>
            <a:off x="230623" y="1636267"/>
            <a:ext cx="13873480" cy="2556341"/>
          </a:xfrm>
          <a:prstGeom prst="rect">
            <a:avLst/>
          </a:prstGeom>
        </p:spPr>
        <p:txBody>
          <a:bodyPr vert="horz" wrap="square" lIns="0" tIns="469900" rIns="0" bIns="0" rtlCol="0">
            <a:spAutoFit/>
          </a:bodyPr>
          <a:lstStyle/>
          <a:p>
            <a:pPr marL="2832100" marR="13335" indent="-2820035">
              <a:lnSpc>
                <a:spcPts val="18000"/>
              </a:lnSpc>
              <a:spcBef>
                <a:spcPts val="3700"/>
              </a:spcBef>
            </a:pPr>
            <a:r>
              <a:rPr lang="fr-FR" sz="12500" spc="-985" dirty="0" smtClean="0">
                <a:solidFill>
                  <a:schemeClr val="bg1"/>
                </a:solidFill>
                <a:latin typeface="Arial Rounded MT Bold" panose="020F0704030504030204" pitchFamily="34" charset="0"/>
              </a:rPr>
              <a:t>Contexte</a:t>
            </a:r>
            <a:endParaRPr sz="12500" dirty="0">
              <a:solidFill>
                <a:schemeClr val="bg1"/>
              </a:solidFill>
              <a:latin typeface="Arial Rounded MT Bold" panose="020F0704030504030204" pitchFamily="34" charset="0"/>
            </a:endParaRPr>
          </a:p>
        </p:txBody>
      </p:sp>
      <p:sp>
        <p:nvSpPr>
          <p:cNvPr id="7" name="object 7"/>
          <p:cNvSpPr txBox="1"/>
          <p:nvPr/>
        </p:nvSpPr>
        <p:spPr>
          <a:xfrm>
            <a:off x="459740" y="445516"/>
            <a:ext cx="2388870"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Verdana"/>
                <a:cs typeface="Verdana"/>
              </a:rPr>
              <a:t>GAMME</a:t>
            </a:r>
            <a:r>
              <a:rPr sz="1000" b="1" spc="-40" dirty="0">
                <a:latin typeface="Verdana"/>
                <a:cs typeface="Verdana"/>
              </a:rPr>
              <a:t> </a:t>
            </a:r>
            <a:r>
              <a:rPr sz="1000" b="1" spc="-45" dirty="0">
                <a:latin typeface="Verdana"/>
                <a:cs typeface="Verdana"/>
              </a:rPr>
              <a:t>PÂTES </a:t>
            </a:r>
            <a:r>
              <a:rPr sz="1000" b="1" spc="-40" dirty="0">
                <a:latin typeface="Verdana"/>
                <a:cs typeface="Verdana"/>
              </a:rPr>
              <a:t>COURTES</a:t>
            </a:r>
            <a:r>
              <a:rPr sz="1000" b="1" spc="-45" dirty="0">
                <a:latin typeface="Verdana"/>
                <a:cs typeface="Verdana"/>
              </a:rPr>
              <a:t> </a:t>
            </a:r>
            <a:r>
              <a:rPr sz="1000" b="1" spc="-35" dirty="0">
                <a:solidFill>
                  <a:srgbClr val="FFFFFF"/>
                </a:solidFill>
                <a:latin typeface="Verdana"/>
                <a:cs typeface="Verdana"/>
              </a:rPr>
              <a:t>LA</a:t>
            </a:r>
            <a:r>
              <a:rPr sz="1000" b="1" spc="-50" dirty="0">
                <a:solidFill>
                  <a:srgbClr val="FFFFFF"/>
                </a:solidFill>
                <a:latin typeface="Verdana"/>
                <a:cs typeface="Verdana"/>
              </a:rPr>
              <a:t> </a:t>
            </a:r>
            <a:r>
              <a:rPr sz="1000" b="1" spc="-20" dirty="0">
                <a:solidFill>
                  <a:srgbClr val="FFFFFF"/>
                </a:solidFill>
                <a:latin typeface="Verdana"/>
                <a:cs typeface="Verdana"/>
              </a:rPr>
              <a:t>PASTA</a:t>
            </a:r>
            <a:endParaRPr sz="1000">
              <a:latin typeface="Verdana"/>
              <a:cs typeface="Verdana"/>
            </a:endParaRPr>
          </a:p>
        </p:txBody>
      </p:sp>
      <p:sp>
        <p:nvSpPr>
          <p:cNvPr id="8" name="Rectangle 7"/>
          <p:cNvSpPr/>
          <p:nvPr/>
        </p:nvSpPr>
        <p:spPr>
          <a:xfrm>
            <a:off x="762000" y="4305300"/>
            <a:ext cx="9144000" cy="5365571"/>
          </a:xfrm>
          <a:prstGeom prst="rect">
            <a:avLst/>
          </a:prstGeom>
        </p:spPr>
        <p:txBody>
          <a:bodyPr>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Au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sein</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de la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catégorie</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pâtes</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alimentaires</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les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produits</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de la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filiale</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PANZANI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ont</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toujours</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été</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les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meilleurs</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sur</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 </a:t>
            </a:r>
            <a:r>
              <a:rPr kumimoji="0" lang="en-US" sz="2800" b="1"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marché</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local</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p>
          <a:p>
            <a:pPr marL="0" marR="0" lvl="0" indent="0" algn="just" defTabSz="914400" rtl="0" eaLnBrk="1" fontAlgn="auto" latinLnBrk="0" hangingPunct="1">
              <a:lnSpc>
                <a:spcPct val="100000"/>
              </a:lnSpc>
              <a:spcBef>
                <a:spcPts val="200"/>
              </a:spcBef>
              <a:spcAft>
                <a:spcPts val="200"/>
              </a:spcAft>
              <a:buClrTx/>
              <a:buSzTx/>
              <a:buFontTx/>
              <a:buNone/>
              <a:tabLst/>
              <a:defRPr/>
            </a:pPr>
            <a:endPar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Durant plus de 20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Ans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la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filiale</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PANZANI </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a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commercialisé</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les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pâttes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courtes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macaronis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que</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les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consommateurs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ont</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beaucoup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aimé</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Suite à un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constat</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des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revendeurs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(la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couleur</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du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produit</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qui se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détériore</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avec le temps), le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produit</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été</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sortit</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pour amelioration.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Désormais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il</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est</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amélioré</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et nous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devons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réintroduire</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dans</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les foyers grâce à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une</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campagne</a:t>
            </a:r>
            <a:r>
              <a:rPr kumimoji="0" lang="en-US" sz="2800" b="0"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à fort impact </a:t>
            </a:r>
            <a:r>
              <a:rPr lang="en-US" sz="2800" kern="1200" dirty="0" err="1" smtClean="0">
                <a:solidFill>
                  <a:schemeClr val="bg1"/>
                </a:solidFill>
                <a:latin typeface="Corbel" panose="020B0503020204020204" pitchFamily="34" charset="0"/>
                <a:ea typeface="+mn-ea"/>
                <a:cs typeface="+mn-cs"/>
              </a:rPr>
              <a:t>émotionnel</a:t>
            </a:r>
            <a:r>
              <a:rPr lang="en-US" sz="2800" kern="1200" dirty="0" smtClean="0">
                <a:solidFill>
                  <a:schemeClr val="bg1"/>
                </a:solidFill>
                <a:latin typeface="Corbel" panose="020B0503020204020204" pitchFamily="34" charset="0"/>
                <a:ea typeface="+mn-ea"/>
                <a:cs typeface="+mn-cs"/>
              </a:rPr>
              <a:t>, </a:t>
            </a:r>
            <a:r>
              <a:rPr lang="en-US" sz="2800" kern="1200" dirty="0" err="1" smtClean="0">
                <a:solidFill>
                  <a:schemeClr val="bg1"/>
                </a:solidFill>
                <a:latin typeface="Corbel" panose="020B0503020204020204" pitchFamily="34" charset="0"/>
                <a:ea typeface="+mn-ea"/>
                <a:cs typeface="+mn-cs"/>
              </a:rPr>
              <a:t>mais</a:t>
            </a:r>
            <a:r>
              <a:rPr lang="en-US" sz="2800" kern="1200" dirty="0" smtClean="0">
                <a:solidFill>
                  <a:schemeClr val="bg1"/>
                </a:solidFill>
                <a:latin typeface="Corbel" panose="020B0503020204020204" pitchFamily="34" charset="0"/>
                <a:ea typeface="+mn-ea"/>
                <a:cs typeface="+mn-cs"/>
              </a:rPr>
              <a:t> </a:t>
            </a:r>
            <a:r>
              <a:rPr lang="en-US" sz="2800" kern="1200" dirty="0" err="1" smtClean="0">
                <a:solidFill>
                  <a:schemeClr val="bg1"/>
                </a:solidFill>
                <a:latin typeface="Corbel" panose="020B0503020204020204" pitchFamily="34" charset="0"/>
                <a:ea typeface="+mn-ea"/>
                <a:cs typeface="+mn-cs"/>
              </a:rPr>
              <a:t>aussi</a:t>
            </a:r>
            <a:r>
              <a:rPr lang="en-US" sz="2800" kern="1200" dirty="0" smtClean="0">
                <a:solidFill>
                  <a:schemeClr val="bg1"/>
                </a:solidFill>
                <a:latin typeface="Corbel" panose="020B0503020204020204" pitchFamily="34" charset="0"/>
                <a:ea typeface="+mn-ea"/>
                <a:cs typeface="+mn-cs"/>
              </a:rPr>
              <a:t>, booster la rotation </a:t>
            </a:r>
            <a:r>
              <a:rPr lang="en-US" sz="2800" kern="1200" dirty="0" err="1" smtClean="0">
                <a:solidFill>
                  <a:schemeClr val="bg1"/>
                </a:solidFill>
                <a:latin typeface="Corbel" panose="020B0503020204020204" pitchFamily="34" charset="0"/>
                <a:ea typeface="+mn-ea"/>
                <a:cs typeface="+mn-cs"/>
              </a:rPr>
              <a:t>sur</a:t>
            </a:r>
            <a:r>
              <a:rPr lang="en-US" sz="2800" kern="1200" dirty="0" smtClean="0">
                <a:solidFill>
                  <a:schemeClr val="bg1"/>
                </a:solidFill>
                <a:latin typeface="Corbel" panose="020B0503020204020204" pitchFamily="34" charset="0"/>
                <a:ea typeface="+mn-ea"/>
                <a:cs typeface="+mn-cs"/>
              </a:rPr>
              <a:t> les circuits de distribution.</a:t>
            </a:r>
            <a:endParaRPr kumimoji="0" lang="en-US" sz="28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endParaRPr>
          </a:p>
        </p:txBody>
      </p:sp>
      <p:sp>
        <p:nvSpPr>
          <p:cNvPr id="12" name="Flèche vers le bas 11"/>
          <p:cNvSpPr/>
          <p:nvPr/>
        </p:nvSpPr>
        <p:spPr>
          <a:xfrm>
            <a:off x="11658600" y="5248642"/>
            <a:ext cx="4267200" cy="3048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172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0" name="Titre 1"/>
          <p:cNvSpPr txBox="1">
            <a:spLocks/>
          </p:cNvSpPr>
          <p:nvPr/>
        </p:nvSpPr>
        <p:spPr>
          <a:xfrm>
            <a:off x="369172" y="447081"/>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a:solidFill>
                  <a:srgbClr val="FF0000"/>
                </a:solidFill>
                <a:latin typeface="Tw Cen MT" panose="020B0602020104020603" pitchFamily="34" charset="0"/>
                <a:ea typeface="+mn-ea"/>
                <a:cs typeface="+mn-cs"/>
              </a:rPr>
              <a:t>Set Up</a:t>
            </a:r>
          </a:p>
        </p:txBody>
      </p:sp>
      <p:sp>
        <p:nvSpPr>
          <p:cNvPr id="26" name="ZoneTexte 25">
            <a:extLst>
              <a:ext uri="{FF2B5EF4-FFF2-40B4-BE49-F238E27FC236}"/>
            </a:extLst>
          </p:cNvPr>
          <p:cNvSpPr txBox="1"/>
          <p:nvPr/>
        </p:nvSpPr>
        <p:spPr>
          <a:xfrm>
            <a:off x="511970" y="2286000"/>
            <a:ext cx="4202906" cy="369332"/>
          </a:xfrm>
          <a:prstGeom prst="rect">
            <a:avLst/>
          </a:prstGeom>
          <a:solidFill>
            <a:srgbClr val="3F3F3F"/>
          </a:solidFill>
        </p:spPr>
        <p:txBody>
          <a:bodyPr>
            <a:spAutoFit/>
          </a:bodyPr>
          <a:lstStyle/>
          <a:p>
            <a:pPr algn="ctr" defTabSz="685800" rtl="0">
              <a:defRPr/>
            </a:pPr>
            <a:r>
              <a:rPr lang="fr-FR" dirty="0">
                <a:solidFill>
                  <a:prstClr val="white"/>
                </a:solidFill>
                <a:latin typeface="Century Gothic" panose="020B0502020202020204"/>
              </a:rPr>
              <a:t>Entrée du PDV</a:t>
            </a:r>
          </a:p>
        </p:txBody>
      </p:sp>
      <p:sp>
        <p:nvSpPr>
          <p:cNvPr id="27" name="ZoneTexte 26">
            <a:extLst>
              <a:ext uri="{FF2B5EF4-FFF2-40B4-BE49-F238E27FC236}"/>
            </a:extLst>
          </p:cNvPr>
          <p:cNvSpPr txBox="1"/>
          <p:nvPr/>
        </p:nvSpPr>
        <p:spPr>
          <a:xfrm>
            <a:off x="6241257" y="4186238"/>
            <a:ext cx="4200525" cy="369332"/>
          </a:xfrm>
          <a:prstGeom prst="rect">
            <a:avLst/>
          </a:prstGeom>
          <a:solidFill>
            <a:srgbClr val="3F3F3F"/>
          </a:solidFill>
        </p:spPr>
        <p:txBody>
          <a:bodyPr>
            <a:spAutoFit/>
          </a:bodyPr>
          <a:lstStyle/>
          <a:p>
            <a:pPr algn="ctr" defTabSz="685800" rtl="0">
              <a:defRPr/>
            </a:pPr>
            <a:r>
              <a:rPr lang="fr-FR" dirty="0">
                <a:solidFill>
                  <a:prstClr val="white"/>
                </a:solidFill>
                <a:latin typeface="Century Gothic" panose="020B0502020202020204"/>
              </a:rPr>
              <a:t>Le long des rayons</a:t>
            </a:r>
          </a:p>
        </p:txBody>
      </p:sp>
      <p:sp>
        <p:nvSpPr>
          <p:cNvPr id="28" name="ZoneTexte 27">
            <a:extLst>
              <a:ext uri="{FF2B5EF4-FFF2-40B4-BE49-F238E27FC236}"/>
            </a:extLst>
          </p:cNvPr>
          <p:cNvSpPr txBox="1"/>
          <p:nvPr/>
        </p:nvSpPr>
        <p:spPr>
          <a:xfrm>
            <a:off x="511970" y="6484145"/>
            <a:ext cx="4202906" cy="369332"/>
          </a:xfrm>
          <a:prstGeom prst="rect">
            <a:avLst/>
          </a:prstGeom>
          <a:solidFill>
            <a:srgbClr val="3F3F3F"/>
          </a:solidFill>
        </p:spPr>
        <p:txBody>
          <a:bodyPr>
            <a:spAutoFit/>
          </a:bodyPr>
          <a:lstStyle/>
          <a:p>
            <a:pPr algn="ctr" defTabSz="685800" rtl="0">
              <a:defRPr/>
            </a:pPr>
            <a:r>
              <a:rPr lang="fr-FR" dirty="0">
                <a:solidFill>
                  <a:prstClr val="white"/>
                </a:solidFill>
                <a:latin typeface="Century Gothic" panose="020B0502020202020204"/>
              </a:rPr>
              <a:t>Les caisses</a:t>
            </a:r>
          </a:p>
        </p:txBody>
      </p:sp>
      <p:sp>
        <p:nvSpPr>
          <p:cNvPr id="30" name="ZoneTexte 26"/>
          <p:cNvSpPr txBox="1">
            <a:spLocks noChangeArrowheads="1"/>
          </p:cNvSpPr>
          <p:nvPr/>
        </p:nvSpPr>
        <p:spPr bwMode="auto">
          <a:xfrm>
            <a:off x="6422232" y="1924050"/>
            <a:ext cx="5153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l" rtl="0" fontAlgn="base">
              <a:spcBef>
                <a:spcPct val="0"/>
              </a:spcBef>
              <a:spcAft>
                <a:spcPct val="0"/>
              </a:spcAft>
              <a:buFont typeface="Arial" panose="020B0604020202020204" pitchFamily="34" charset="0"/>
              <a:buChar char="•"/>
            </a:pPr>
            <a:r>
              <a:rPr lang="fr-FR" kern="1200" dirty="0">
                <a:solidFill>
                  <a:srgbClr val="3F3F3F"/>
                </a:solidFill>
                <a:latin typeface="Century Gothic" panose="020B0502020202020204" pitchFamily="34" charset="0"/>
              </a:rPr>
              <a:t>Visibilité </a:t>
            </a:r>
            <a:r>
              <a:rPr lang="fr-FR" kern="1200" dirty="0" smtClean="0">
                <a:solidFill>
                  <a:srgbClr val="3F3F3F"/>
                </a:solidFill>
                <a:latin typeface="Century Gothic" panose="020B0502020202020204" pitchFamily="34" charset="0"/>
              </a:rPr>
              <a:t>PASTA</a:t>
            </a:r>
            <a:endParaRPr lang="fr-FR" kern="1200" dirty="0">
              <a:solidFill>
                <a:srgbClr val="3F3F3F"/>
              </a:solidFill>
              <a:latin typeface="Century Gothic" panose="020B0502020202020204" pitchFamily="34" charset="0"/>
            </a:endParaRPr>
          </a:p>
          <a:p>
            <a:pPr algn="l" rtl="0" fontAlgn="base">
              <a:spcBef>
                <a:spcPct val="0"/>
              </a:spcBef>
              <a:spcAft>
                <a:spcPct val="0"/>
              </a:spcAft>
              <a:buFont typeface="Arial" panose="020B0604020202020204" pitchFamily="34" charset="0"/>
              <a:buChar char="•"/>
            </a:pPr>
            <a:r>
              <a:rPr lang="fr-FR" b="1" kern="1200" dirty="0">
                <a:solidFill>
                  <a:srgbClr val="3F3F3F"/>
                </a:solidFill>
                <a:latin typeface="Century Gothic" panose="020B0502020202020204" pitchFamily="34" charset="0"/>
              </a:rPr>
              <a:t>Homme Sandwich </a:t>
            </a:r>
            <a:r>
              <a:rPr lang="fr-FR" kern="1200" dirty="0">
                <a:solidFill>
                  <a:srgbClr val="3F3F3F"/>
                </a:solidFill>
                <a:latin typeface="Century Gothic" panose="020B0502020202020204" pitchFamily="34" charset="0"/>
              </a:rPr>
              <a:t>portant visuel décrivant le mécanisme</a:t>
            </a:r>
          </a:p>
        </p:txBody>
      </p:sp>
      <p:sp>
        <p:nvSpPr>
          <p:cNvPr id="31" name="ZoneTexte 27"/>
          <p:cNvSpPr txBox="1">
            <a:spLocks noChangeArrowheads="1"/>
          </p:cNvSpPr>
          <p:nvPr/>
        </p:nvSpPr>
        <p:spPr bwMode="auto">
          <a:xfrm>
            <a:off x="245270" y="3424238"/>
            <a:ext cx="53125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l" rtl="0" fontAlgn="base">
              <a:spcBef>
                <a:spcPct val="0"/>
              </a:spcBef>
              <a:spcAft>
                <a:spcPct val="0"/>
              </a:spcAft>
              <a:buFont typeface="Arial" panose="020B0604020202020204" pitchFamily="34" charset="0"/>
              <a:buChar char="•"/>
            </a:pPr>
            <a:r>
              <a:rPr lang="fr-FR" kern="1200" dirty="0">
                <a:solidFill>
                  <a:srgbClr val="3F3F3F"/>
                </a:solidFill>
                <a:latin typeface="Century Gothic" panose="020B0502020202020204" pitchFamily="34" charset="0"/>
              </a:rPr>
              <a:t>Des messages incitatifs et motivants sur le sol (</a:t>
            </a:r>
            <a:r>
              <a:rPr lang="fr-FR" b="1" i="1" kern="1200" dirty="0">
                <a:solidFill>
                  <a:srgbClr val="3F3F3F"/>
                </a:solidFill>
                <a:latin typeface="Century Gothic" panose="020B0502020202020204" pitchFamily="34" charset="0"/>
              </a:rPr>
              <a:t>Continue tu y es presque</a:t>
            </a:r>
            <a:r>
              <a:rPr lang="fr-FR" kern="1200" dirty="0">
                <a:solidFill>
                  <a:srgbClr val="3F3F3F"/>
                </a:solidFill>
                <a:latin typeface="Century Gothic" panose="020B0502020202020204" pitchFamily="34" charset="0"/>
              </a:rPr>
              <a:t>, </a:t>
            </a:r>
            <a:r>
              <a:rPr lang="fr-FR" b="1" i="1" kern="1200" dirty="0">
                <a:solidFill>
                  <a:srgbClr val="3F3F3F"/>
                </a:solidFill>
                <a:latin typeface="Century Gothic" panose="020B0502020202020204" pitchFamily="34" charset="0"/>
              </a:rPr>
              <a:t>Gagne 1 </a:t>
            </a:r>
            <a:r>
              <a:rPr lang="fr-FR" b="1" i="1" kern="1200" dirty="0" smtClean="0">
                <a:solidFill>
                  <a:srgbClr val="3F3F3F"/>
                </a:solidFill>
                <a:latin typeface="Century Gothic" panose="020B0502020202020204" pitchFamily="34" charset="0"/>
              </a:rPr>
              <a:t>Mois de courses avec CADYST</a:t>
            </a:r>
            <a:r>
              <a:rPr lang="fr-FR" kern="1200" dirty="0" smtClean="0">
                <a:solidFill>
                  <a:srgbClr val="3F3F3F"/>
                </a:solidFill>
                <a:latin typeface="Century Gothic" panose="020B0502020202020204" pitchFamily="34" charset="0"/>
              </a:rPr>
              <a:t>…)</a:t>
            </a:r>
            <a:endParaRPr lang="fr-FR" kern="1200" dirty="0">
              <a:solidFill>
                <a:srgbClr val="3F3F3F"/>
              </a:solidFill>
              <a:latin typeface="Century Gothic" panose="020B0502020202020204" pitchFamily="34" charset="0"/>
            </a:endParaRPr>
          </a:p>
        </p:txBody>
      </p:sp>
      <p:cxnSp>
        <p:nvCxnSpPr>
          <p:cNvPr id="32" name="Connecteur droit avec flèche 28"/>
          <p:cNvCxnSpPr>
            <a:cxnSpLocks/>
          </p:cNvCxnSpPr>
          <p:nvPr/>
        </p:nvCxnSpPr>
        <p:spPr bwMode="auto">
          <a:xfrm>
            <a:off x="5022057" y="2583658"/>
            <a:ext cx="978693" cy="4763"/>
          </a:xfrm>
          <a:prstGeom prst="straightConnector1">
            <a:avLst/>
          </a:prstGeom>
          <a:noFill/>
          <a:ln w="76200" cap="rnd"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3" name="Connecteur droit avec flèche 29"/>
          <p:cNvCxnSpPr>
            <a:cxnSpLocks/>
          </p:cNvCxnSpPr>
          <p:nvPr/>
        </p:nvCxnSpPr>
        <p:spPr bwMode="auto">
          <a:xfrm flipH="1">
            <a:off x="5038726" y="4462463"/>
            <a:ext cx="1026320" cy="4763"/>
          </a:xfrm>
          <a:prstGeom prst="straightConnector1">
            <a:avLst/>
          </a:prstGeom>
          <a:noFill/>
          <a:ln w="76200" cap="rnd"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4" name="ZoneTexte 30"/>
          <p:cNvSpPr txBox="1">
            <a:spLocks noChangeArrowheads="1"/>
          </p:cNvSpPr>
          <p:nvPr/>
        </p:nvSpPr>
        <p:spPr bwMode="auto">
          <a:xfrm>
            <a:off x="6403182" y="5674520"/>
            <a:ext cx="53030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l" rtl="0" fontAlgn="base">
              <a:spcBef>
                <a:spcPct val="0"/>
              </a:spcBef>
              <a:spcAft>
                <a:spcPct val="0"/>
              </a:spcAft>
              <a:buFont typeface="Arial" panose="020B0604020202020204" pitchFamily="34" charset="0"/>
              <a:buChar char="•"/>
            </a:pPr>
            <a:r>
              <a:rPr lang="fr-FR" kern="1200" dirty="0">
                <a:solidFill>
                  <a:srgbClr val="3F3F3F"/>
                </a:solidFill>
                <a:latin typeface="Century Gothic" panose="020B0502020202020204" pitchFamily="34" charset="0"/>
              </a:rPr>
              <a:t>Des mini visuels : </a:t>
            </a:r>
            <a:r>
              <a:rPr lang="fr-FR" b="1" i="1" kern="1200" dirty="0">
                <a:solidFill>
                  <a:srgbClr val="3F3F3F"/>
                </a:solidFill>
                <a:latin typeface="Century Gothic" panose="020B0502020202020204" pitchFamily="34" charset="0"/>
              </a:rPr>
              <a:t>Tu es sûr d’avoir bien cherché?</a:t>
            </a:r>
            <a:r>
              <a:rPr lang="fr-FR" kern="1200" dirty="0">
                <a:solidFill>
                  <a:srgbClr val="3F3F3F"/>
                </a:solidFill>
                <a:latin typeface="Century Gothic" panose="020B0502020202020204" pitchFamily="34" charset="0"/>
              </a:rPr>
              <a:t>, </a:t>
            </a:r>
            <a:r>
              <a:rPr lang="fr-FR" b="1" i="1" kern="1200" dirty="0">
                <a:solidFill>
                  <a:srgbClr val="3F3F3F"/>
                </a:solidFill>
                <a:latin typeface="Century Gothic" panose="020B0502020202020204" pitchFamily="34" charset="0"/>
              </a:rPr>
              <a:t>Souris si tu as trouvé l’indice</a:t>
            </a:r>
            <a:r>
              <a:rPr lang="fr-FR" kern="1200" dirty="0">
                <a:solidFill>
                  <a:srgbClr val="3F3F3F"/>
                </a:solidFill>
                <a:latin typeface="Century Gothic" panose="020B0502020202020204" pitchFamily="34" charset="0"/>
              </a:rPr>
              <a:t>, </a:t>
            </a:r>
            <a:r>
              <a:rPr lang="fr-FR" b="1" i="1" kern="1200" dirty="0">
                <a:solidFill>
                  <a:srgbClr val="3F3F3F"/>
                </a:solidFill>
                <a:latin typeface="Century Gothic" panose="020B0502020202020204" pitchFamily="34" charset="0"/>
              </a:rPr>
              <a:t>un clin d’œil à la sortie, Tu es un vrai</a:t>
            </a:r>
            <a:r>
              <a:rPr lang="fr-FR" kern="1200" dirty="0">
                <a:solidFill>
                  <a:srgbClr val="3F3F3F"/>
                </a:solidFill>
                <a:latin typeface="Century Gothic" panose="020B0502020202020204" pitchFamily="34" charset="0"/>
              </a:rPr>
              <a:t>…</a:t>
            </a:r>
          </a:p>
        </p:txBody>
      </p:sp>
      <p:sp>
        <p:nvSpPr>
          <p:cNvPr id="35" name="ZoneTexte 31"/>
          <p:cNvSpPr txBox="1">
            <a:spLocks noChangeArrowheads="1"/>
          </p:cNvSpPr>
          <p:nvPr/>
        </p:nvSpPr>
        <p:spPr bwMode="auto">
          <a:xfrm>
            <a:off x="423863" y="7569995"/>
            <a:ext cx="53125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l" rtl="0" fontAlgn="base">
              <a:spcBef>
                <a:spcPct val="0"/>
              </a:spcBef>
              <a:spcAft>
                <a:spcPct val="0"/>
              </a:spcAft>
              <a:buFont typeface="Arial" panose="020B0604020202020204" pitchFamily="34" charset="0"/>
              <a:buChar char="•"/>
            </a:pPr>
            <a:r>
              <a:rPr lang="fr-FR" kern="1200" dirty="0">
                <a:solidFill>
                  <a:srgbClr val="3F3F3F"/>
                </a:solidFill>
                <a:latin typeface="Century Gothic" panose="020B0502020202020204" pitchFamily="34" charset="0"/>
              </a:rPr>
              <a:t>Des messages incitatifs et motivants sur le sol </a:t>
            </a:r>
            <a:r>
              <a:rPr lang="fr-FR" kern="1200" dirty="0" smtClean="0">
                <a:solidFill>
                  <a:srgbClr val="3F3F3F"/>
                </a:solidFill>
                <a:latin typeface="Century Gothic" panose="020B0502020202020204" pitchFamily="34" charset="0"/>
              </a:rPr>
              <a:t>(</a:t>
            </a:r>
            <a:r>
              <a:rPr lang="fr-FR" b="1" i="1" kern="1200" dirty="0">
                <a:solidFill>
                  <a:srgbClr val="3F3F3F"/>
                </a:solidFill>
                <a:latin typeface="Century Gothic" panose="020B0502020202020204" pitchFamily="34" charset="0"/>
              </a:rPr>
              <a:t>Continue tu y es presque</a:t>
            </a:r>
            <a:r>
              <a:rPr lang="fr-FR" kern="1200" dirty="0">
                <a:solidFill>
                  <a:srgbClr val="3F3F3F"/>
                </a:solidFill>
                <a:latin typeface="Century Gothic" panose="020B0502020202020204" pitchFamily="34" charset="0"/>
              </a:rPr>
              <a:t>, </a:t>
            </a:r>
            <a:r>
              <a:rPr lang="fr-FR" b="1" i="1" kern="1200" dirty="0">
                <a:solidFill>
                  <a:srgbClr val="3F3F3F"/>
                </a:solidFill>
                <a:latin typeface="Century Gothic" panose="020B0502020202020204" pitchFamily="34" charset="0"/>
              </a:rPr>
              <a:t>Gagne 1 Mois de courses avec CADYST</a:t>
            </a:r>
            <a:r>
              <a:rPr lang="fr-FR" kern="1200" dirty="0">
                <a:solidFill>
                  <a:srgbClr val="3F3F3F"/>
                </a:solidFill>
                <a:latin typeface="Century Gothic" panose="020B0502020202020204" pitchFamily="34" charset="0"/>
              </a:rPr>
              <a:t>…)</a:t>
            </a:r>
          </a:p>
        </p:txBody>
      </p:sp>
      <p:cxnSp>
        <p:nvCxnSpPr>
          <p:cNvPr id="37" name="Connecteur droit avec flèche 33"/>
          <p:cNvCxnSpPr>
            <a:cxnSpLocks/>
          </p:cNvCxnSpPr>
          <p:nvPr/>
        </p:nvCxnSpPr>
        <p:spPr bwMode="auto">
          <a:xfrm>
            <a:off x="4945857" y="6807995"/>
            <a:ext cx="1054893" cy="0"/>
          </a:xfrm>
          <a:prstGeom prst="straightConnector1">
            <a:avLst/>
          </a:prstGeom>
          <a:noFill/>
          <a:ln w="76200" cap="rnd" algn="ctr">
            <a:solidFill>
              <a:srgbClr val="FF0000"/>
            </a:solidFill>
            <a:round/>
            <a:headEnd/>
            <a:tailEnd type="triangle" w="med" len="med"/>
          </a:ln>
          <a:extLst>
            <a:ext uri="{909E8E84-426E-40DD-AFC4-6F175D3DCCD1}">
              <a14:hiddenFill xmlns:a14="http://schemas.microsoft.com/office/drawing/2010/main">
                <a:noFill/>
              </a14:hiddenFill>
            </a:ext>
          </a:extLst>
        </p:spPr>
      </p:cxnSp>
      <p:graphicFrame>
        <p:nvGraphicFramePr>
          <p:cNvPr id="2" name="Diagramme 1"/>
          <p:cNvGraphicFramePr/>
          <p:nvPr>
            <p:extLst>
              <p:ext uri="{D42A27DB-BD31-4B8C-83A1-F6EECF244321}">
                <p14:modId xmlns:p14="http://schemas.microsoft.com/office/powerpoint/2010/main" val="965532042"/>
              </p:ext>
            </p:extLst>
          </p:nvPr>
        </p:nvGraphicFramePr>
        <p:xfrm>
          <a:off x="10646136" y="1881188"/>
          <a:ext cx="7641864"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2104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0" name="Titre 1"/>
          <p:cNvSpPr txBox="1">
            <a:spLocks/>
          </p:cNvSpPr>
          <p:nvPr/>
        </p:nvSpPr>
        <p:spPr>
          <a:xfrm>
            <a:off x="369172" y="447081"/>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smtClean="0">
                <a:solidFill>
                  <a:srgbClr val="FF0000"/>
                </a:solidFill>
                <a:latin typeface="Tw Cen MT" panose="020B0602020104020603" pitchFamily="34" charset="0"/>
                <a:ea typeface="+mn-ea"/>
                <a:cs typeface="+mn-cs"/>
              </a:rPr>
              <a:t>Têtes de gondoles </a:t>
            </a:r>
            <a:endParaRPr lang="fr-FR" sz="8100" b="1" dirty="0">
              <a:solidFill>
                <a:srgbClr val="FF0000"/>
              </a:solidFill>
              <a:latin typeface="Tw Cen MT" panose="020B0602020104020603" pitchFamily="34" charset="0"/>
              <a:ea typeface="+mn-ea"/>
              <a:cs typeface="+mn-cs"/>
            </a:endParaRPr>
          </a:p>
        </p:txBody>
      </p:sp>
      <p:sp>
        <p:nvSpPr>
          <p:cNvPr id="30" name="ZoneTexte 26"/>
          <p:cNvSpPr txBox="1">
            <a:spLocks noChangeArrowheads="1"/>
          </p:cNvSpPr>
          <p:nvPr/>
        </p:nvSpPr>
        <p:spPr bwMode="auto">
          <a:xfrm>
            <a:off x="609600" y="1714500"/>
            <a:ext cx="1722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indent="0" algn="l" rtl="0" fontAlgn="base">
              <a:spcBef>
                <a:spcPct val="0"/>
              </a:spcBef>
              <a:spcAft>
                <a:spcPct val="0"/>
              </a:spcAft>
            </a:pPr>
            <a:r>
              <a:rPr lang="fr-FR" sz="2400" kern="1200" dirty="0" smtClean="0">
                <a:solidFill>
                  <a:srgbClr val="3F3F3F"/>
                </a:solidFill>
                <a:latin typeface="Century Gothic" panose="020B0502020202020204" pitchFamily="34" charset="0"/>
              </a:rPr>
              <a:t>L’idée ici est de déployer des têtes de gondoles permettant d’obtenir un merchandising qui frappe à l’œil </a:t>
            </a:r>
          </a:p>
          <a:p>
            <a:pPr marL="0" indent="0" algn="l" rtl="0" fontAlgn="base">
              <a:spcBef>
                <a:spcPct val="0"/>
              </a:spcBef>
              <a:spcAft>
                <a:spcPct val="0"/>
              </a:spcAft>
            </a:pPr>
            <a:r>
              <a:rPr lang="fr-FR" sz="2400" b="1" kern="1200" dirty="0" smtClean="0">
                <a:solidFill>
                  <a:schemeClr val="accent2"/>
                </a:solidFill>
                <a:latin typeface="Century Gothic" panose="020B0502020202020204" pitchFamily="34" charset="0"/>
              </a:rPr>
              <a:t>Quelques inspirations de designs.  </a:t>
            </a:r>
            <a:endParaRPr lang="fr-FR" sz="2400" b="1" kern="1200" dirty="0">
              <a:solidFill>
                <a:schemeClr val="accent2"/>
              </a:solidFill>
              <a:latin typeface="Century Gothic" panose="020B0502020202020204" pitchFamily="34" charset="0"/>
            </a:endParaRPr>
          </a:p>
        </p:txBody>
      </p:sp>
      <p:pic>
        <p:nvPicPr>
          <p:cNvPr id="3" name="Image 2"/>
          <p:cNvPicPr>
            <a:picLocks noChangeAspect="1"/>
          </p:cNvPicPr>
          <p:nvPr/>
        </p:nvPicPr>
        <p:blipFill>
          <a:blip r:embed="rId2"/>
          <a:stretch>
            <a:fillRect/>
          </a:stretch>
        </p:blipFill>
        <p:spPr>
          <a:xfrm>
            <a:off x="636639" y="2967480"/>
            <a:ext cx="4083161" cy="7254127"/>
          </a:xfrm>
          <a:prstGeom prst="rect">
            <a:avLst/>
          </a:prstGeom>
        </p:spPr>
      </p:pic>
      <p:pic>
        <p:nvPicPr>
          <p:cNvPr id="4" name="Image 3"/>
          <p:cNvPicPr>
            <a:picLocks noChangeAspect="1"/>
          </p:cNvPicPr>
          <p:nvPr/>
        </p:nvPicPr>
        <p:blipFill rotWithShape="1">
          <a:blip r:embed="rId3"/>
          <a:srcRect l="9928"/>
          <a:stretch/>
        </p:blipFill>
        <p:spPr>
          <a:xfrm>
            <a:off x="6321142" y="2953934"/>
            <a:ext cx="5287155" cy="7254127"/>
          </a:xfrm>
          <a:prstGeom prst="rect">
            <a:avLst/>
          </a:prstGeom>
        </p:spPr>
      </p:pic>
      <p:pic>
        <p:nvPicPr>
          <p:cNvPr id="6" name="Image 5"/>
          <p:cNvPicPr>
            <a:picLocks noChangeAspect="1"/>
          </p:cNvPicPr>
          <p:nvPr/>
        </p:nvPicPr>
        <p:blipFill>
          <a:blip r:embed="rId4"/>
          <a:stretch>
            <a:fillRect/>
          </a:stretch>
        </p:blipFill>
        <p:spPr>
          <a:xfrm>
            <a:off x="13209639" y="2938437"/>
            <a:ext cx="4288401" cy="7228584"/>
          </a:xfrm>
          <a:prstGeom prst="rect">
            <a:avLst/>
          </a:prstGeom>
        </p:spPr>
      </p:pic>
    </p:spTree>
    <p:extLst>
      <p:ext uri="{BB962C8B-B14F-4D97-AF65-F5344CB8AC3E}">
        <p14:creationId xmlns:p14="http://schemas.microsoft.com/office/powerpoint/2010/main" val="56736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b="41138"/>
          <a:stretch/>
        </p:blipFill>
        <p:spPr>
          <a:xfrm>
            <a:off x="0" y="2725"/>
            <a:ext cx="18288000" cy="6055175"/>
          </a:xfrm>
          <a:prstGeom prst="rect">
            <a:avLst/>
          </a:prstGeom>
        </p:spPr>
      </p:pic>
      <p:sp>
        <p:nvSpPr>
          <p:cNvPr id="13" name="Rectangle 12"/>
          <p:cNvSpPr/>
          <p:nvPr/>
        </p:nvSpPr>
        <p:spPr>
          <a:xfrm>
            <a:off x="7955487" y="6136405"/>
            <a:ext cx="10072551" cy="1754326"/>
          </a:xfrm>
          <a:prstGeom prst="rect">
            <a:avLst/>
          </a:prstGeom>
        </p:spPr>
        <p:txBody>
          <a:bodyPr wrap="square">
            <a:spAutoFit/>
          </a:bodyPr>
          <a:lstStyle/>
          <a:p>
            <a:pPr algn="r" rtl="0"/>
            <a:r>
              <a:rPr lang="fr-FR" sz="10800" b="1" kern="1200" dirty="0">
                <a:solidFill>
                  <a:srgbClr val="FF0000"/>
                </a:solidFill>
                <a:latin typeface="Bahnschrift" panose="020B0502040204020203" pitchFamily="34" charset="0"/>
              </a:rPr>
              <a:t>Hors médias</a:t>
            </a:r>
            <a:endParaRPr lang="fr-FR" sz="9000" b="1" kern="1200" dirty="0">
              <a:solidFill>
                <a:srgbClr val="FF0000"/>
              </a:solidFill>
              <a:latin typeface="Bahnschrift" panose="020B0502040204020203" pitchFamily="34" charset="0"/>
            </a:endParaRPr>
          </a:p>
        </p:txBody>
      </p:sp>
      <p:sp>
        <p:nvSpPr>
          <p:cNvPr id="10" name="Rectangle 9"/>
          <p:cNvSpPr/>
          <p:nvPr/>
        </p:nvSpPr>
        <p:spPr>
          <a:xfrm>
            <a:off x="10821065" y="8136182"/>
            <a:ext cx="1940201" cy="724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pic>
        <p:nvPicPr>
          <p:cNvPr id="7" name="Image 6"/>
          <p:cNvPicPr>
            <a:picLocks noChangeAspect="1"/>
          </p:cNvPicPr>
          <p:nvPr/>
        </p:nvPicPr>
        <p:blipFill rotWithShape="1">
          <a:blip r:embed="rId3"/>
          <a:srcRect b="41115"/>
          <a:stretch/>
        </p:blipFill>
        <p:spPr>
          <a:xfrm>
            <a:off x="-793" y="-1970"/>
            <a:ext cx="18289585" cy="6059870"/>
          </a:xfrm>
          <a:prstGeom prst="rect">
            <a:avLst/>
          </a:prstGeom>
        </p:spPr>
      </p:pic>
      <p:sp>
        <p:nvSpPr>
          <p:cNvPr id="3" name="ZoneTexte 2"/>
          <p:cNvSpPr txBox="1"/>
          <p:nvPr/>
        </p:nvSpPr>
        <p:spPr>
          <a:xfrm>
            <a:off x="910296" y="1499396"/>
            <a:ext cx="14634504" cy="1200329"/>
          </a:xfrm>
          <a:prstGeom prst="rect">
            <a:avLst/>
          </a:prstGeom>
          <a:noFill/>
        </p:spPr>
        <p:txBody>
          <a:bodyPr wrap="square" rtlCol="0">
            <a:spAutoFit/>
          </a:bodyPr>
          <a:lstStyle/>
          <a:p>
            <a:pPr algn="l" rtl="0"/>
            <a:r>
              <a:rPr lang="fr-FR" sz="7200" b="1" kern="1200" dirty="0">
                <a:solidFill>
                  <a:schemeClr val="bg1"/>
                </a:solidFill>
                <a:latin typeface="Tw Cen MT" panose="020B0602020104020603" pitchFamily="34" charset="0"/>
              </a:rPr>
              <a:t>Guérilla Marketing</a:t>
            </a:r>
            <a:endParaRPr lang="fr-FR" sz="9900" b="1" kern="1200" dirty="0">
              <a:solidFill>
                <a:schemeClr val="bg1"/>
              </a:solidFill>
              <a:latin typeface="Tw Cen MT" panose="020B0602020104020603" pitchFamily="34" charset="0"/>
            </a:endParaRPr>
          </a:p>
        </p:txBody>
      </p:sp>
      <p:sp>
        <p:nvSpPr>
          <p:cNvPr id="16" name="Rectangle 15"/>
          <p:cNvSpPr/>
          <p:nvPr/>
        </p:nvSpPr>
        <p:spPr>
          <a:xfrm>
            <a:off x="1039673" y="6406237"/>
            <a:ext cx="6328683" cy="685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4" name="ZoneTexte 13"/>
          <p:cNvSpPr txBox="1"/>
          <p:nvPr/>
        </p:nvSpPr>
        <p:spPr>
          <a:xfrm>
            <a:off x="889824" y="2910752"/>
            <a:ext cx="15112176"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Campagne de stimulation grossistes</a:t>
            </a:r>
            <a:endParaRPr lang="fr-FR" sz="9900" b="1" kern="1200" dirty="0">
              <a:solidFill>
                <a:prstClr val="black">
                  <a:lumMod val="50000"/>
                  <a:lumOff val="50000"/>
                </a:prstClr>
              </a:solidFill>
              <a:latin typeface="Tw Cen MT" panose="020B0602020104020603" pitchFamily="34" charset="0"/>
            </a:endParaRPr>
          </a:p>
        </p:txBody>
      </p:sp>
      <p:sp>
        <p:nvSpPr>
          <p:cNvPr id="15" name="ZoneTexte 14"/>
          <p:cNvSpPr txBox="1"/>
          <p:nvPr/>
        </p:nvSpPr>
        <p:spPr>
          <a:xfrm>
            <a:off x="957785" y="4369169"/>
            <a:ext cx="16263415"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Programme de référencement détaillants</a:t>
            </a:r>
            <a:endParaRPr lang="fr-FR" sz="9900" b="1" kern="1200" dirty="0">
              <a:solidFill>
                <a:prstClr val="black">
                  <a:lumMod val="50000"/>
                  <a:lumOff val="50000"/>
                </a:prstClr>
              </a:solidFill>
              <a:latin typeface="Tw Cen MT" panose="020B0602020104020603" pitchFamily="34" charset="0"/>
            </a:endParaRPr>
          </a:p>
        </p:txBody>
      </p:sp>
      <p:sp>
        <p:nvSpPr>
          <p:cNvPr id="17" name="ZoneTexte 16"/>
          <p:cNvSpPr txBox="1"/>
          <p:nvPr/>
        </p:nvSpPr>
        <p:spPr>
          <a:xfrm>
            <a:off x="910296" y="220562"/>
            <a:ext cx="10062504"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Activation Modern Trade </a:t>
            </a:r>
          </a:p>
        </p:txBody>
      </p:sp>
      <p:sp>
        <p:nvSpPr>
          <p:cNvPr id="5" name="Rectangle 4"/>
          <p:cNvSpPr/>
          <p:nvPr/>
        </p:nvSpPr>
        <p:spPr>
          <a:xfrm>
            <a:off x="696036" y="49132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8" name="Rectangle 17"/>
          <p:cNvSpPr/>
          <p:nvPr/>
        </p:nvSpPr>
        <p:spPr>
          <a:xfrm>
            <a:off x="696036" y="1721506"/>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9" name="Rectangle 18"/>
          <p:cNvSpPr/>
          <p:nvPr/>
        </p:nvSpPr>
        <p:spPr>
          <a:xfrm>
            <a:off x="716508" y="3157547"/>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20" name="Rectangle 19"/>
          <p:cNvSpPr/>
          <p:nvPr/>
        </p:nvSpPr>
        <p:spPr>
          <a:xfrm>
            <a:off x="694971" y="464065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Tree>
    <p:extLst>
      <p:ext uri="{BB962C8B-B14F-4D97-AF65-F5344CB8AC3E}">
        <p14:creationId xmlns:p14="http://schemas.microsoft.com/office/powerpoint/2010/main" val="102185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696200" y="2476500"/>
            <a:ext cx="4453312" cy="4453312"/>
          </a:xfrm>
          <a:prstGeom prst="rect">
            <a:avLst/>
          </a:prstGeom>
        </p:spPr>
      </p:pic>
      <p:sp>
        <p:nvSpPr>
          <p:cNvPr id="11" name="object 15"/>
          <p:cNvSpPr/>
          <p:nvPr/>
        </p:nvSpPr>
        <p:spPr>
          <a:xfrm>
            <a:off x="685800" y="3086100"/>
            <a:ext cx="5658073" cy="4453312"/>
          </a:xfrm>
          <a:prstGeom prst="rect">
            <a:avLst/>
          </a:prstGeom>
          <a:blipFill>
            <a:blip r:embed="rId3" cstate="print"/>
            <a:stretch>
              <a:fillRect/>
            </a:stretch>
          </a:blipFill>
        </p:spPr>
        <p:txBody>
          <a:bodyPr wrap="square" lIns="0" tIns="0" rIns="0" bIns="0" rtlCol="0"/>
          <a:lstStyle/>
          <a:p>
            <a:pPr algn="l" rtl="0"/>
            <a:endParaRPr kern="1200">
              <a:solidFill>
                <a:prstClr val="black"/>
              </a:solidFill>
              <a:latin typeface="Calibri"/>
            </a:endParaRPr>
          </a:p>
        </p:txBody>
      </p:sp>
      <p:sp>
        <p:nvSpPr>
          <p:cNvPr id="25" name="object 25"/>
          <p:cNvSpPr/>
          <p:nvPr/>
        </p:nvSpPr>
        <p:spPr>
          <a:xfrm>
            <a:off x="5808056" y="5795588"/>
            <a:ext cx="4114800" cy="4453312"/>
          </a:xfrm>
          <a:prstGeom prst="rect">
            <a:avLst/>
          </a:prstGeom>
          <a:blipFill>
            <a:blip r:embed="rId4" cstate="print"/>
            <a:stretch>
              <a:fillRect/>
            </a:stretch>
          </a:blipFill>
        </p:spPr>
        <p:txBody>
          <a:bodyPr wrap="square" lIns="0" tIns="0" rIns="0" bIns="0" rtlCol="0"/>
          <a:lstStyle/>
          <a:p>
            <a:pPr algn="l" rtl="0"/>
            <a:endParaRPr kern="1200">
              <a:solidFill>
                <a:prstClr val="black"/>
              </a:solidFill>
              <a:latin typeface="Calibri"/>
            </a:endParaRPr>
          </a:p>
        </p:txBody>
      </p:sp>
      <p:sp>
        <p:nvSpPr>
          <p:cNvPr id="26" name="Titre 1"/>
          <p:cNvSpPr txBox="1">
            <a:spLocks/>
          </p:cNvSpPr>
          <p:nvPr/>
        </p:nvSpPr>
        <p:spPr>
          <a:xfrm>
            <a:off x="369172" y="447081"/>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err="1" smtClean="0">
                <a:solidFill>
                  <a:srgbClr val="FF0000"/>
                </a:solidFill>
                <a:latin typeface="Tw Cen MT" panose="020B0602020104020603" pitchFamily="34" charset="0"/>
                <a:ea typeface="+mn-ea"/>
                <a:cs typeface="+mn-cs"/>
              </a:rPr>
              <a:t>Guerilla</a:t>
            </a:r>
            <a:r>
              <a:rPr lang="fr-FR" sz="8100" b="1" dirty="0" smtClean="0">
                <a:solidFill>
                  <a:srgbClr val="FF0000"/>
                </a:solidFill>
                <a:latin typeface="Tw Cen MT" panose="020B0602020104020603" pitchFamily="34" charset="0"/>
                <a:ea typeface="+mn-ea"/>
                <a:cs typeface="+mn-cs"/>
              </a:rPr>
              <a:t> Marketing</a:t>
            </a:r>
            <a:endParaRPr lang="fr-FR" sz="8100" b="1" dirty="0">
              <a:solidFill>
                <a:srgbClr val="FF0000"/>
              </a:solidFill>
              <a:latin typeface="Tw Cen MT" panose="020B0602020104020603" pitchFamily="34" charset="0"/>
              <a:ea typeface="+mn-ea"/>
              <a:cs typeface="+mn-cs"/>
            </a:endParaRPr>
          </a:p>
        </p:txBody>
      </p:sp>
      <p:sp>
        <p:nvSpPr>
          <p:cNvPr id="27" name="ZoneTexte 26"/>
          <p:cNvSpPr txBox="1">
            <a:spLocks noChangeArrowheads="1"/>
          </p:cNvSpPr>
          <p:nvPr/>
        </p:nvSpPr>
        <p:spPr bwMode="auto">
          <a:xfrm>
            <a:off x="11493168" y="3238500"/>
            <a:ext cx="6248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L’idée ici est de déployer un kit d’animation de proximité sous forme de caravane afin de scionner les points populeux avec une masse de ressources et vendre au maximum de consommateurs. </a:t>
            </a:r>
          </a:p>
          <a:p>
            <a:pPr algn="just" rtl="0" fontAlgn="base">
              <a:spcBef>
                <a:spcPct val="0"/>
              </a:spcBef>
              <a:spcAft>
                <a:spcPct val="0"/>
              </a:spcAft>
              <a:buFont typeface="Arial" panose="020B0604020202020204" pitchFamily="34" charset="0"/>
              <a:buChar char="•"/>
            </a:pPr>
            <a:endParaRPr lang="fr-FR" sz="2400" kern="1200" dirty="0">
              <a:solidFill>
                <a:srgbClr val="3F3F3F"/>
              </a:solidFill>
              <a:latin typeface="Tw Cen MT" panose="020B0602020104020603" pitchFamily="34" charset="0"/>
            </a:endParaRPr>
          </a:p>
          <a:p>
            <a:pPr algn="just" rtl="0" fontAlgn="base">
              <a:spcBef>
                <a:spcPct val="0"/>
              </a:spcBef>
              <a:spcAft>
                <a:spcPct val="0"/>
              </a:spcAft>
              <a:buFont typeface="Arial" panose="020B0604020202020204" pitchFamily="34" charset="0"/>
              <a:buChar char="•"/>
            </a:pPr>
            <a:r>
              <a:rPr lang="fr-FR" sz="2400" b="1" kern="1200" dirty="0" smtClean="0">
                <a:solidFill>
                  <a:srgbClr val="FF0000"/>
                </a:solidFill>
                <a:latin typeface="Tw Cen MT" panose="020B0602020104020603" pitchFamily="34" charset="0"/>
              </a:rPr>
              <a:t>Dispositif: </a:t>
            </a:r>
            <a:r>
              <a:rPr lang="fr-FR" sz="2400" kern="1200" dirty="0" err="1" smtClean="0">
                <a:solidFill>
                  <a:srgbClr val="3F3F3F"/>
                </a:solidFill>
                <a:latin typeface="Tw Cen MT" panose="020B0602020104020603" pitchFamily="34" charset="0"/>
              </a:rPr>
              <a:t>Backdrop</a:t>
            </a:r>
            <a:r>
              <a:rPr lang="fr-FR" sz="2400" kern="1200" dirty="0" smtClean="0">
                <a:solidFill>
                  <a:srgbClr val="3F3F3F"/>
                </a:solidFill>
                <a:latin typeface="Tw Cen MT" panose="020B0602020104020603" pitchFamily="34" charset="0"/>
              </a:rPr>
              <a:t>; Présentoir; </a:t>
            </a:r>
            <a:r>
              <a:rPr lang="fr-FR" sz="2400" kern="1200" dirty="0" err="1" smtClean="0">
                <a:solidFill>
                  <a:srgbClr val="3F3F3F"/>
                </a:solidFill>
                <a:latin typeface="Tw Cen MT" panose="020B0602020104020603" pitchFamily="34" charset="0"/>
              </a:rPr>
              <a:t>Flying</a:t>
            </a:r>
            <a:r>
              <a:rPr lang="fr-FR" sz="2400" kern="1200" dirty="0" smtClean="0">
                <a:solidFill>
                  <a:srgbClr val="3F3F3F"/>
                </a:solidFill>
                <a:latin typeface="Tw Cen MT" panose="020B0602020104020603" pitchFamily="34" charset="0"/>
              </a:rPr>
              <a:t> </a:t>
            </a:r>
            <a:r>
              <a:rPr lang="fr-FR" sz="2400" kern="1200" dirty="0" err="1" smtClean="0">
                <a:solidFill>
                  <a:srgbClr val="3F3F3F"/>
                </a:solidFill>
                <a:latin typeface="Tw Cen MT" panose="020B0602020104020603" pitchFamily="34" charset="0"/>
              </a:rPr>
              <a:t>Banners</a:t>
            </a:r>
            <a:r>
              <a:rPr lang="fr-FR" sz="2400" kern="1200" dirty="0" smtClean="0">
                <a:solidFill>
                  <a:srgbClr val="3F3F3F"/>
                </a:solidFill>
                <a:latin typeface="Tw Cen MT" panose="020B0602020104020603" pitchFamily="34" charset="0"/>
              </a:rPr>
              <a:t>; animateur; roue de la fortune; hôtesses.</a:t>
            </a:r>
          </a:p>
          <a:p>
            <a:pPr algn="just" rtl="0" fontAlgn="base">
              <a:spcBef>
                <a:spcPct val="0"/>
              </a:spcBef>
              <a:spcAft>
                <a:spcPct val="0"/>
              </a:spcAft>
              <a:buFont typeface="Arial" panose="020B0604020202020204" pitchFamily="34" charset="0"/>
              <a:buChar char="•"/>
            </a:pPr>
            <a:endParaRPr lang="fr-FR" sz="2400" kern="1200" dirty="0">
              <a:solidFill>
                <a:srgbClr val="3F3F3F"/>
              </a:solidFill>
              <a:latin typeface="Tw Cen MT" panose="020B0602020104020603" pitchFamily="34" charset="0"/>
            </a:endParaRP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NB: 20 Hôtesses par déploiement</a:t>
            </a:r>
          </a:p>
          <a:p>
            <a:pPr algn="just" rtl="0" fontAlgn="base">
              <a:spcBef>
                <a:spcPct val="0"/>
              </a:spcBef>
              <a:spcAft>
                <a:spcPct val="0"/>
              </a:spcAft>
              <a:buFont typeface="Arial" panose="020B0604020202020204" pitchFamily="34" charset="0"/>
              <a:buChar char="•"/>
            </a:pPr>
            <a:endParaRPr lang="fr-FR" sz="2400" kern="1200" dirty="0" smtClean="0">
              <a:solidFill>
                <a:srgbClr val="3F3F3F"/>
              </a:solidFill>
              <a:latin typeface="Tw Cen MT" panose="020B0602020104020603" pitchFamily="34" charset="0"/>
            </a:endParaRP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03 Déploiements Douala &amp; 03 Déploiements Yaoundé</a:t>
            </a:r>
            <a:endParaRPr lang="fr-FR" sz="2400" kern="1200" dirty="0">
              <a:solidFill>
                <a:srgbClr val="3F3F3F"/>
              </a:solidFill>
              <a:latin typeface="Tw Cen MT" panose="020B0602020104020603" pitchFamily="34" charset="0"/>
            </a:endParaRPr>
          </a:p>
        </p:txBody>
      </p:sp>
    </p:spTree>
    <p:extLst>
      <p:ext uri="{BB962C8B-B14F-4D97-AF65-F5344CB8AC3E}">
        <p14:creationId xmlns:p14="http://schemas.microsoft.com/office/powerpoint/2010/main" val="3878784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06662"/>
            <a:ext cx="18288000" cy="4280337"/>
          </a:xfrm>
          <a:prstGeom prst="rect">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dirty="0">
              <a:solidFill>
                <a:prstClr val="white"/>
              </a:solidFill>
            </a:endParaRPr>
          </a:p>
        </p:txBody>
      </p:sp>
      <p:sp>
        <p:nvSpPr>
          <p:cNvPr id="13" name="Rectangle 12"/>
          <p:cNvSpPr/>
          <p:nvPr/>
        </p:nvSpPr>
        <p:spPr>
          <a:xfrm>
            <a:off x="12704946" y="1257743"/>
            <a:ext cx="5583054" cy="1338828"/>
          </a:xfrm>
          <a:prstGeom prst="rect">
            <a:avLst/>
          </a:prstGeom>
          <a:solidFill>
            <a:schemeClr val="bg1">
              <a:lumMod val="95000"/>
            </a:schemeClr>
          </a:solidFill>
        </p:spPr>
        <p:txBody>
          <a:bodyPr wrap="square">
            <a:spAutoFit/>
          </a:bodyPr>
          <a:lstStyle/>
          <a:p>
            <a:pPr algn="ctr" rtl="0"/>
            <a:r>
              <a:rPr lang="fr-FR" sz="8100" b="1" kern="1200" dirty="0">
                <a:solidFill>
                  <a:srgbClr val="FF0000"/>
                </a:solidFill>
                <a:latin typeface="Bahnschrift" panose="020B0502040204020203" pitchFamily="34" charset="0"/>
              </a:rPr>
              <a:t>Mécanique</a:t>
            </a:r>
            <a:endParaRPr lang="fr-FR" sz="9000" b="1" kern="1200" dirty="0">
              <a:solidFill>
                <a:srgbClr val="FF0000"/>
              </a:solidFill>
              <a:latin typeface="Bahnschrift" panose="020B0502040204020203" pitchFamily="34" charset="0"/>
            </a:endParaRPr>
          </a:p>
        </p:txBody>
      </p:sp>
      <p:sp>
        <p:nvSpPr>
          <p:cNvPr id="21" name="Rectangle 20"/>
          <p:cNvSpPr/>
          <p:nvPr/>
        </p:nvSpPr>
        <p:spPr>
          <a:xfrm>
            <a:off x="6553200" y="7619643"/>
            <a:ext cx="5289596" cy="2400657"/>
          </a:xfrm>
          <a:prstGeom prst="rect">
            <a:avLst/>
          </a:prstGeom>
          <a:ln>
            <a:solidFill>
              <a:schemeClr val="bg1">
                <a:lumMod val="85000"/>
              </a:schemeClr>
            </a:solidFill>
          </a:ln>
        </p:spPr>
        <p:txBody>
          <a:bodyPr wrap="square">
            <a:spAutoFit/>
          </a:bodyPr>
          <a:lstStyle/>
          <a:p>
            <a:pPr algn="l" rtl="0"/>
            <a:r>
              <a:rPr lang="fr-FR" sz="3000" kern="1200" dirty="0" smtClean="0">
                <a:solidFill>
                  <a:srgbClr val="FFFF00"/>
                </a:solidFill>
                <a:latin typeface="Tw Cen MT" panose="020B0602020104020603" pitchFamily="34" charset="0"/>
              </a:rPr>
              <a:t>Equipes mobiles</a:t>
            </a:r>
          </a:p>
          <a:p>
            <a:pPr algn="l" rtl="0"/>
            <a:r>
              <a:rPr lang="fr-FR" sz="3000" kern="1200" dirty="0" smtClean="0">
                <a:solidFill>
                  <a:prstClr val="white">
                    <a:lumMod val="95000"/>
                  </a:prstClr>
                </a:solidFill>
                <a:latin typeface="Tw Cen MT" panose="020B0602020104020603" pitchFamily="34" charset="0"/>
              </a:rPr>
              <a:t>Carte </a:t>
            </a:r>
            <a:r>
              <a:rPr lang="fr-FR" sz="3000" kern="1200" dirty="0">
                <a:solidFill>
                  <a:prstClr val="white">
                    <a:lumMod val="95000"/>
                  </a:prstClr>
                </a:solidFill>
                <a:latin typeface="Tw Cen MT" panose="020B0602020104020603" pitchFamily="34" charset="0"/>
              </a:rPr>
              <a:t>à gratter digitale sur le téléphone de l’hôtesse pour les clients ne disposant pas des smartphones</a:t>
            </a:r>
            <a:r>
              <a:rPr lang="fr-FR" sz="3000" kern="1200" dirty="0" smtClean="0">
                <a:solidFill>
                  <a:prstClr val="white">
                    <a:lumMod val="95000"/>
                  </a:prstClr>
                </a:solidFill>
                <a:latin typeface="Tw Cen MT" panose="020B0602020104020603" pitchFamily="34" charset="0"/>
              </a:rPr>
              <a:t>.</a:t>
            </a:r>
            <a:endParaRPr lang="fr-FR" sz="3000" kern="1200" dirty="0">
              <a:solidFill>
                <a:prstClr val="white">
                  <a:lumMod val="95000"/>
                </a:prstClr>
              </a:solidFill>
              <a:latin typeface="Tw Cen MT" panose="020B0602020104020603" pitchFamily="34" charset="0"/>
            </a:endParaRPr>
          </a:p>
        </p:txBody>
      </p:sp>
      <p:pic>
        <p:nvPicPr>
          <p:cNvPr id="7" name="Imag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3568757"/>
            <a:ext cx="3634323" cy="3625800"/>
          </a:xfrm>
          <a:prstGeom prst="rect">
            <a:avLst/>
          </a:prstGeom>
        </p:spPr>
      </p:pic>
      <p:pic>
        <p:nvPicPr>
          <p:cNvPr id="9" name="Imag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81513" y="3568757"/>
            <a:ext cx="5261283" cy="3625800"/>
          </a:xfrm>
          <a:prstGeom prst="rect">
            <a:avLst/>
          </a:prstGeom>
        </p:spPr>
      </p:pic>
      <p:pic>
        <p:nvPicPr>
          <p:cNvPr id="11" name="Image 10"/>
          <p:cNvPicPr>
            <a:picLocks noChangeAspect="1"/>
          </p:cNvPicPr>
          <p:nvPr/>
        </p:nvPicPr>
        <p:blipFill>
          <a:blip r:embed="rId4"/>
          <a:stretch>
            <a:fillRect/>
          </a:stretch>
        </p:blipFill>
        <p:spPr>
          <a:xfrm>
            <a:off x="13269817" y="2741245"/>
            <a:ext cx="4453312" cy="4453312"/>
          </a:xfrm>
          <a:prstGeom prst="rect">
            <a:avLst/>
          </a:prstGeom>
        </p:spPr>
      </p:pic>
      <p:sp>
        <p:nvSpPr>
          <p:cNvPr id="12" name="Rectangle 11"/>
          <p:cNvSpPr/>
          <p:nvPr/>
        </p:nvSpPr>
        <p:spPr>
          <a:xfrm>
            <a:off x="228601" y="7619643"/>
            <a:ext cx="5410200" cy="2323713"/>
          </a:xfrm>
          <a:prstGeom prst="rect">
            <a:avLst/>
          </a:prstGeom>
          <a:ln>
            <a:solidFill>
              <a:schemeClr val="bg1">
                <a:lumMod val="85000"/>
              </a:schemeClr>
            </a:solidFill>
          </a:ln>
        </p:spPr>
        <p:txBody>
          <a:bodyPr wrap="square">
            <a:spAutoFit/>
          </a:bodyPr>
          <a:lstStyle/>
          <a:p>
            <a:pPr algn="l" rtl="0"/>
            <a:r>
              <a:rPr lang="fr-FR" sz="2900" kern="1200" dirty="0" smtClean="0">
                <a:solidFill>
                  <a:srgbClr val="FFFF00"/>
                </a:solidFill>
                <a:latin typeface="Tw Cen MT" panose="020B0602020104020603" pitchFamily="34" charset="0"/>
              </a:rPr>
              <a:t>Equipes mobiles</a:t>
            </a:r>
          </a:p>
          <a:p>
            <a:pPr algn="l" rtl="0"/>
            <a:r>
              <a:rPr lang="fr-FR" sz="2900" kern="1200" dirty="0" smtClean="0">
                <a:solidFill>
                  <a:prstClr val="white">
                    <a:lumMod val="95000"/>
                  </a:prstClr>
                </a:solidFill>
                <a:latin typeface="Tw Cen MT" panose="020B0602020104020603" pitchFamily="34" charset="0"/>
              </a:rPr>
              <a:t>Créations </a:t>
            </a:r>
            <a:r>
              <a:rPr lang="fr-FR" sz="2900" kern="1200" dirty="0">
                <a:solidFill>
                  <a:prstClr val="white">
                    <a:lumMod val="95000"/>
                  </a:prstClr>
                </a:solidFill>
                <a:latin typeface="Tw Cen MT" panose="020B0602020104020603" pitchFamily="34" charset="0"/>
              </a:rPr>
              <a:t>de QR codes chacun renvoyant vers une landing page qui affiche le lot. Chaque QR code correspond à un lot en particulier.</a:t>
            </a:r>
          </a:p>
        </p:txBody>
      </p:sp>
      <p:sp>
        <p:nvSpPr>
          <p:cNvPr id="14" name="Double flèche horizontale 13"/>
          <p:cNvSpPr/>
          <p:nvPr/>
        </p:nvSpPr>
        <p:spPr>
          <a:xfrm>
            <a:off x="5715000" y="8438971"/>
            <a:ext cx="808437" cy="590729"/>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2851675" y="7619643"/>
            <a:ext cx="5289596" cy="2400657"/>
          </a:xfrm>
          <a:prstGeom prst="rect">
            <a:avLst/>
          </a:prstGeom>
          <a:ln>
            <a:solidFill>
              <a:schemeClr val="bg1">
                <a:lumMod val="85000"/>
              </a:schemeClr>
            </a:solidFill>
          </a:ln>
        </p:spPr>
        <p:txBody>
          <a:bodyPr wrap="square">
            <a:spAutoFit/>
          </a:bodyPr>
          <a:lstStyle/>
          <a:p>
            <a:pPr algn="l" rtl="0"/>
            <a:r>
              <a:rPr lang="fr-FR" sz="3000" kern="1200" dirty="0" smtClean="0">
                <a:solidFill>
                  <a:prstClr val="white">
                    <a:lumMod val="95000"/>
                  </a:prstClr>
                </a:solidFill>
                <a:latin typeface="Tw Cen MT" panose="020B0602020104020603" pitchFamily="34" charset="0"/>
              </a:rPr>
              <a:t>Achètes à partir de 04 packs sur le point d’animation; tourne la roue de la fortune et essaies de gagner un lot instantané (Gratuités; Bons d’achats)</a:t>
            </a:r>
            <a:endParaRPr lang="fr-FR" sz="3000" kern="1200" dirty="0">
              <a:solidFill>
                <a:prstClr val="white">
                  <a:lumMod val="95000"/>
                </a:prstClr>
              </a:solidFill>
              <a:latin typeface="Tw Cen MT" panose="020B0602020104020603" pitchFamily="34" charset="0"/>
            </a:endParaRPr>
          </a:p>
        </p:txBody>
      </p:sp>
      <p:sp>
        <p:nvSpPr>
          <p:cNvPr id="16" name="Double flèche horizontale 15"/>
          <p:cNvSpPr/>
          <p:nvPr/>
        </p:nvSpPr>
        <p:spPr>
          <a:xfrm>
            <a:off x="11963400" y="8438971"/>
            <a:ext cx="808437" cy="590729"/>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3749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b="41138"/>
          <a:stretch/>
        </p:blipFill>
        <p:spPr>
          <a:xfrm>
            <a:off x="0" y="2725"/>
            <a:ext cx="18288000" cy="6055175"/>
          </a:xfrm>
          <a:prstGeom prst="rect">
            <a:avLst/>
          </a:prstGeom>
        </p:spPr>
      </p:pic>
      <p:sp>
        <p:nvSpPr>
          <p:cNvPr id="13" name="Rectangle 12"/>
          <p:cNvSpPr/>
          <p:nvPr/>
        </p:nvSpPr>
        <p:spPr>
          <a:xfrm>
            <a:off x="7955487" y="6136405"/>
            <a:ext cx="10072551" cy="1754326"/>
          </a:xfrm>
          <a:prstGeom prst="rect">
            <a:avLst/>
          </a:prstGeom>
        </p:spPr>
        <p:txBody>
          <a:bodyPr wrap="square">
            <a:spAutoFit/>
          </a:bodyPr>
          <a:lstStyle/>
          <a:p>
            <a:pPr algn="r" rtl="0"/>
            <a:r>
              <a:rPr lang="fr-FR" sz="10800" b="1" kern="1200" dirty="0">
                <a:solidFill>
                  <a:srgbClr val="FF0000"/>
                </a:solidFill>
                <a:latin typeface="Bahnschrift" panose="020B0502040204020203" pitchFamily="34" charset="0"/>
              </a:rPr>
              <a:t>Hors médias</a:t>
            </a:r>
            <a:endParaRPr lang="fr-FR" sz="9000" b="1" kern="1200" dirty="0">
              <a:solidFill>
                <a:srgbClr val="FF0000"/>
              </a:solidFill>
              <a:latin typeface="Bahnschrift" panose="020B0502040204020203" pitchFamily="34" charset="0"/>
            </a:endParaRPr>
          </a:p>
        </p:txBody>
      </p:sp>
      <p:sp>
        <p:nvSpPr>
          <p:cNvPr id="10" name="Rectangle 9"/>
          <p:cNvSpPr/>
          <p:nvPr/>
        </p:nvSpPr>
        <p:spPr>
          <a:xfrm>
            <a:off x="10821065" y="8136182"/>
            <a:ext cx="1940201" cy="724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pic>
        <p:nvPicPr>
          <p:cNvPr id="7" name="Image 6"/>
          <p:cNvPicPr>
            <a:picLocks noChangeAspect="1"/>
          </p:cNvPicPr>
          <p:nvPr/>
        </p:nvPicPr>
        <p:blipFill rotWithShape="1">
          <a:blip r:embed="rId3"/>
          <a:srcRect b="41115"/>
          <a:stretch/>
        </p:blipFill>
        <p:spPr>
          <a:xfrm>
            <a:off x="-793" y="-1970"/>
            <a:ext cx="18289585" cy="6059870"/>
          </a:xfrm>
          <a:prstGeom prst="rect">
            <a:avLst/>
          </a:prstGeom>
        </p:spPr>
      </p:pic>
      <p:sp>
        <p:nvSpPr>
          <p:cNvPr id="3" name="ZoneTexte 2"/>
          <p:cNvSpPr txBox="1"/>
          <p:nvPr/>
        </p:nvSpPr>
        <p:spPr>
          <a:xfrm>
            <a:off x="910296" y="1499396"/>
            <a:ext cx="14634504"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Guérilla Marketing</a:t>
            </a:r>
          </a:p>
        </p:txBody>
      </p:sp>
      <p:sp>
        <p:nvSpPr>
          <p:cNvPr id="16" name="Rectangle 15"/>
          <p:cNvSpPr/>
          <p:nvPr/>
        </p:nvSpPr>
        <p:spPr>
          <a:xfrm>
            <a:off x="1039673" y="6406237"/>
            <a:ext cx="6328683" cy="685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4" name="ZoneTexte 13"/>
          <p:cNvSpPr txBox="1"/>
          <p:nvPr/>
        </p:nvSpPr>
        <p:spPr>
          <a:xfrm>
            <a:off x="889824" y="2910752"/>
            <a:ext cx="15112176" cy="1200329"/>
          </a:xfrm>
          <a:prstGeom prst="rect">
            <a:avLst/>
          </a:prstGeom>
          <a:noFill/>
        </p:spPr>
        <p:txBody>
          <a:bodyPr wrap="square" rtlCol="0">
            <a:spAutoFit/>
          </a:bodyPr>
          <a:lstStyle/>
          <a:p>
            <a:pPr algn="l" rtl="0"/>
            <a:r>
              <a:rPr lang="fr-FR" sz="7200" b="1" kern="1200" dirty="0">
                <a:solidFill>
                  <a:schemeClr val="bg1"/>
                </a:solidFill>
                <a:latin typeface="Tw Cen MT" panose="020B0602020104020603" pitchFamily="34" charset="0"/>
              </a:rPr>
              <a:t>Campagne de stimulation grossistes</a:t>
            </a:r>
            <a:endParaRPr lang="fr-FR" sz="9900" b="1" kern="1200" dirty="0">
              <a:solidFill>
                <a:schemeClr val="bg1"/>
              </a:solidFill>
              <a:latin typeface="Tw Cen MT" panose="020B0602020104020603" pitchFamily="34" charset="0"/>
            </a:endParaRPr>
          </a:p>
        </p:txBody>
      </p:sp>
      <p:sp>
        <p:nvSpPr>
          <p:cNvPr id="15" name="ZoneTexte 14"/>
          <p:cNvSpPr txBox="1"/>
          <p:nvPr/>
        </p:nvSpPr>
        <p:spPr>
          <a:xfrm>
            <a:off x="957785" y="4369169"/>
            <a:ext cx="16263415"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Programme de référencement détaillants</a:t>
            </a:r>
            <a:endParaRPr lang="fr-FR" sz="9900" b="1" kern="1200" dirty="0">
              <a:solidFill>
                <a:prstClr val="black">
                  <a:lumMod val="50000"/>
                  <a:lumOff val="50000"/>
                </a:prstClr>
              </a:solidFill>
              <a:latin typeface="Tw Cen MT" panose="020B0602020104020603" pitchFamily="34" charset="0"/>
            </a:endParaRPr>
          </a:p>
        </p:txBody>
      </p:sp>
      <p:sp>
        <p:nvSpPr>
          <p:cNvPr id="17" name="ZoneTexte 16"/>
          <p:cNvSpPr txBox="1"/>
          <p:nvPr/>
        </p:nvSpPr>
        <p:spPr>
          <a:xfrm>
            <a:off x="910296" y="220562"/>
            <a:ext cx="10062504"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Activation Modern Trade </a:t>
            </a:r>
          </a:p>
        </p:txBody>
      </p:sp>
      <p:sp>
        <p:nvSpPr>
          <p:cNvPr id="5" name="Rectangle 4"/>
          <p:cNvSpPr/>
          <p:nvPr/>
        </p:nvSpPr>
        <p:spPr>
          <a:xfrm>
            <a:off x="696036" y="49132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8" name="Rectangle 17"/>
          <p:cNvSpPr/>
          <p:nvPr/>
        </p:nvSpPr>
        <p:spPr>
          <a:xfrm>
            <a:off x="696036" y="1721506"/>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9" name="Rectangle 18"/>
          <p:cNvSpPr/>
          <p:nvPr/>
        </p:nvSpPr>
        <p:spPr>
          <a:xfrm>
            <a:off x="716508" y="3157547"/>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20" name="Rectangle 19"/>
          <p:cNvSpPr/>
          <p:nvPr/>
        </p:nvSpPr>
        <p:spPr>
          <a:xfrm>
            <a:off x="694971" y="464065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Tree>
    <p:extLst>
      <p:ext uri="{BB962C8B-B14F-4D97-AF65-F5344CB8AC3E}">
        <p14:creationId xmlns:p14="http://schemas.microsoft.com/office/powerpoint/2010/main" val="355574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graphicFrame>
        <p:nvGraphicFramePr>
          <p:cNvPr id="4" name="Diagramme 3"/>
          <p:cNvGraphicFramePr/>
          <p:nvPr>
            <p:extLst>
              <p:ext uri="{D42A27DB-BD31-4B8C-83A1-F6EECF244321}">
                <p14:modId xmlns:p14="http://schemas.microsoft.com/office/powerpoint/2010/main" val="2699218361"/>
              </p:ext>
            </p:extLst>
          </p:nvPr>
        </p:nvGraphicFramePr>
        <p:xfrm>
          <a:off x="1059426" y="2552700"/>
          <a:ext cx="15517107"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p:cNvSpPr txBox="1">
            <a:spLocks/>
          </p:cNvSpPr>
          <p:nvPr/>
        </p:nvSpPr>
        <p:spPr>
          <a:xfrm>
            <a:off x="369172" y="447081"/>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smtClean="0">
                <a:solidFill>
                  <a:srgbClr val="FF0000"/>
                </a:solidFill>
                <a:latin typeface="Tw Cen MT" panose="020B0602020104020603" pitchFamily="34" charset="0"/>
                <a:ea typeface="+mn-ea"/>
                <a:cs typeface="+mn-cs"/>
              </a:rPr>
              <a:t>Stimulation Grossistes</a:t>
            </a:r>
            <a:endParaRPr lang="fr-FR" sz="8100" b="1" dirty="0">
              <a:solidFill>
                <a:srgbClr val="FF0000"/>
              </a:solidFill>
              <a:latin typeface="Tw Cen MT" panose="020B0602020104020603" pitchFamily="34" charset="0"/>
              <a:ea typeface="+mn-ea"/>
              <a:cs typeface="+mn-cs"/>
            </a:endParaRPr>
          </a:p>
        </p:txBody>
      </p:sp>
    </p:spTree>
    <p:extLst>
      <p:ext uri="{BB962C8B-B14F-4D97-AF65-F5344CB8AC3E}">
        <p14:creationId xmlns:p14="http://schemas.microsoft.com/office/powerpoint/2010/main" val="3308740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9" y="723900"/>
            <a:ext cx="7239000"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latin typeface="Tw Cen MT" panose="020B0602020104020603" pitchFamily="34" charset="0"/>
              </a:rPr>
              <a:t>STIMULATION GROSSISTES</a:t>
            </a:r>
            <a:endParaRPr lang="fr-FR" sz="4000" b="1" dirty="0">
              <a:latin typeface="Tw Cen MT" panose="020B0602020104020603" pitchFamily="34" charset="0"/>
            </a:endParaRPr>
          </a:p>
        </p:txBody>
      </p:sp>
      <p:sp>
        <p:nvSpPr>
          <p:cNvPr id="3" name="ZoneTexte 2"/>
          <p:cNvSpPr txBox="1"/>
          <p:nvPr/>
        </p:nvSpPr>
        <p:spPr>
          <a:xfrm>
            <a:off x="255639" y="1638300"/>
            <a:ext cx="6553200" cy="646331"/>
          </a:xfrm>
          <a:prstGeom prst="rect">
            <a:avLst/>
          </a:prstGeom>
          <a:noFill/>
        </p:spPr>
        <p:txBody>
          <a:bodyPr wrap="square" rtlCol="0">
            <a:spAutoFit/>
          </a:bodyPr>
          <a:lstStyle/>
          <a:p>
            <a:r>
              <a:rPr lang="fr-FR" sz="3600" b="1" dirty="0" smtClean="0">
                <a:solidFill>
                  <a:schemeClr val="tx1">
                    <a:lumMod val="50000"/>
                    <a:lumOff val="50000"/>
                  </a:schemeClr>
                </a:solidFill>
                <a:latin typeface="Tw Cen MT" panose="020B0602020104020603" pitchFamily="34" charset="0"/>
              </a:rPr>
              <a:t>Marketing Co-</a:t>
            </a:r>
            <a:r>
              <a:rPr lang="fr-FR" sz="3600" b="1" dirty="0" err="1" smtClean="0">
                <a:solidFill>
                  <a:schemeClr val="tx1">
                    <a:lumMod val="50000"/>
                    <a:lumOff val="50000"/>
                  </a:schemeClr>
                </a:solidFill>
                <a:latin typeface="Tw Cen MT" panose="020B0602020104020603" pitchFamily="34" charset="0"/>
              </a:rPr>
              <a:t>branding</a:t>
            </a:r>
            <a:endParaRPr lang="fr-FR" sz="3600" b="1" dirty="0">
              <a:solidFill>
                <a:schemeClr val="tx1">
                  <a:lumMod val="50000"/>
                  <a:lumOff val="50000"/>
                </a:schemeClr>
              </a:solidFill>
              <a:latin typeface="Tw Cen MT" panose="020B0602020104020603" pitchFamily="34" charset="0"/>
            </a:endParaRPr>
          </a:p>
        </p:txBody>
      </p:sp>
      <p:cxnSp>
        <p:nvCxnSpPr>
          <p:cNvPr id="7" name="Connecteur droit 6"/>
          <p:cNvCxnSpPr/>
          <p:nvPr/>
        </p:nvCxnSpPr>
        <p:spPr>
          <a:xfrm>
            <a:off x="7924800" y="3383697"/>
            <a:ext cx="0" cy="601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229600" y="3695700"/>
            <a:ext cx="6553200" cy="646331"/>
          </a:xfrm>
          <a:prstGeom prst="rect">
            <a:avLst/>
          </a:prstGeom>
          <a:noFill/>
        </p:spPr>
        <p:txBody>
          <a:bodyPr wrap="square" rtlCol="0">
            <a:spAutoFit/>
          </a:bodyPr>
          <a:lstStyle/>
          <a:p>
            <a:r>
              <a:rPr lang="fr-FR" sz="3600" b="1" dirty="0" smtClean="0">
                <a:solidFill>
                  <a:srgbClr val="FF0000"/>
                </a:solidFill>
                <a:latin typeface="Tw Cen MT" panose="020B0602020104020603" pitchFamily="34" charset="0"/>
              </a:rPr>
              <a:t>Le principe</a:t>
            </a:r>
            <a:endParaRPr lang="fr-FR" sz="3600" b="1" dirty="0">
              <a:solidFill>
                <a:srgbClr val="FF0000"/>
              </a:solidFill>
              <a:latin typeface="Tw Cen MT" panose="020B0602020104020603" pitchFamily="34" charset="0"/>
            </a:endParaRPr>
          </a:p>
        </p:txBody>
      </p:sp>
      <p:sp>
        <p:nvSpPr>
          <p:cNvPr id="13" name="ZoneTexte 12"/>
          <p:cNvSpPr txBox="1">
            <a:spLocks noChangeArrowheads="1"/>
          </p:cNvSpPr>
          <p:nvPr/>
        </p:nvSpPr>
        <p:spPr bwMode="auto">
          <a:xfrm>
            <a:off x="8188620" y="4367841"/>
            <a:ext cx="83467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Créer des incitations pour des commandes régulières et en volume à travers la stimulation d’autres marchandises en sur stockages chez nos distributeurs.</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L’idée est de se rendre utile à la fois pour le distributeur et le motiver; mais aussi, soutenir le grossiste en lui offrant de quoi renforcer ses bénéfices</a:t>
            </a:r>
          </a:p>
        </p:txBody>
      </p:sp>
      <p:sp>
        <p:nvSpPr>
          <p:cNvPr id="14" name="ZoneTexte 13"/>
          <p:cNvSpPr txBox="1"/>
          <p:nvPr/>
        </p:nvSpPr>
        <p:spPr>
          <a:xfrm>
            <a:off x="8499180" y="7519359"/>
            <a:ext cx="6553200" cy="646331"/>
          </a:xfrm>
          <a:prstGeom prst="rect">
            <a:avLst/>
          </a:prstGeom>
          <a:noFill/>
        </p:spPr>
        <p:txBody>
          <a:bodyPr wrap="square" rtlCol="0">
            <a:spAutoFit/>
          </a:bodyPr>
          <a:lstStyle/>
          <a:p>
            <a:r>
              <a:rPr lang="fr-FR" sz="3600" b="1" dirty="0" smtClean="0">
                <a:solidFill>
                  <a:srgbClr val="FF0000"/>
                </a:solidFill>
                <a:latin typeface="Tw Cen MT" panose="020B0602020104020603" pitchFamily="34" charset="0"/>
              </a:rPr>
              <a:t>Le Mécanisme</a:t>
            </a:r>
            <a:endParaRPr lang="fr-FR" sz="3600" b="1" dirty="0">
              <a:solidFill>
                <a:srgbClr val="FF0000"/>
              </a:solidFill>
              <a:latin typeface="Tw Cen MT" panose="020B0602020104020603" pitchFamily="34" charset="0"/>
            </a:endParaRPr>
          </a:p>
        </p:txBody>
      </p:sp>
      <p:sp>
        <p:nvSpPr>
          <p:cNvPr id="15" name="ZoneTexte 14"/>
          <p:cNvSpPr txBox="1">
            <a:spLocks noChangeArrowheads="1"/>
          </p:cNvSpPr>
          <p:nvPr/>
        </p:nvSpPr>
        <p:spPr bwMode="auto">
          <a:xfrm>
            <a:off x="8458200" y="8191500"/>
            <a:ext cx="83467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100 Cartons de macaronis achetés donnent droit à 01 carton de tomates de conserve de marque….</a:t>
            </a:r>
          </a:p>
        </p:txBody>
      </p:sp>
      <p:pic>
        <p:nvPicPr>
          <p:cNvPr id="8" name="Image 7"/>
          <p:cNvPicPr>
            <a:picLocks noChangeAspect="1"/>
          </p:cNvPicPr>
          <p:nvPr/>
        </p:nvPicPr>
        <p:blipFill>
          <a:blip r:embed="rId2"/>
          <a:stretch>
            <a:fillRect/>
          </a:stretch>
        </p:blipFill>
        <p:spPr>
          <a:xfrm>
            <a:off x="292510" y="3121743"/>
            <a:ext cx="6781799" cy="6781799"/>
          </a:xfrm>
          <a:prstGeom prst="rect">
            <a:avLst/>
          </a:prstGeom>
        </p:spPr>
      </p:pic>
    </p:spTree>
    <p:extLst>
      <p:ext uri="{BB962C8B-B14F-4D97-AF65-F5344CB8AC3E}">
        <p14:creationId xmlns:p14="http://schemas.microsoft.com/office/powerpoint/2010/main" val="2061652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9" y="723900"/>
            <a:ext cx="7239000"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latin typeface="Tw Cen MT" panose="020B0602020104020603" pitchFamily="34" charset="0"/>
              </a:rPr>
              <a:t>STIMULATION GROSSISTES</a:t>
            </a:r>
            <a:endParaRPr lang="fr-FR" sz="4000" b="1" dirty="0">
              <a:latin typeface="Tw Cen MT" panose="020B0602020104020603" pitchFamily="34" charset="0"/>
            </a:endParaRPr>
          </a:p>
        </p:txBody>
      </p:sp>
      <p:sp>
        <p:nvSpPr>
          <p:cNvPr id="3" name="ZoneTexte 2"/>
          <p:cNvSpPr txBox="1"/>
          <p:nvPr/>
        </p:nvSpPr>
        <p:spPr>
          <a:xfrm>
            <a:off x="255639" y="1638300"/>
            <a:ext cx="6553200" cy="646331"/>
          </a:xfrm>
          <a:prstGeom prst="rect">
            <a:avLst/>
          </a:prstGeom>
          <a:noFill/>
        </p:spPr>
        <p:txBody>
          <a:bodyPr wrap="square" rtlCol="0">
            <a:spAutoFit/>
          </a:bodyPr>
          <a:lstStyle/>
          <a:p>
            <a:r>
              <a:rPr lang="fr-FR" sz="3600" b="1" dirty="0" smtClean="0">
                <a:solidFill>
                  <a:schemeClr val="tx1">
                    <a:lumMod val="50000"/>
                    <a:lumOff val="50000"/>
                  </a:schemeClr>
                </a:solidFill>
                <a:latin typeface="Tw Cen MT" panose="020B0602020104020603" pitchFamily="34" charset="0"/>
              </a:rPr>
              <a:t>Offres groupées</a:t>
            </a:r>
            <a:endParaRPr lang="fr-FR" sz="3600" b="1" dirty="0">
              <a:solidFill>
                <a:schemeClr val="tx1">
                  <a:lumMod val="50000"/>
                  <a:lumOff val="50000"/>
                </a:schemeClr>
              </a:solidFill>
              <a:latin typeface="Tw Cen MT" panose="020B0602020104020603" pitchFamily="34" charset="0"/>
            </a:endParaRPr>
          </a:p>
        </p:txBody>
      </p:sp>
      <p:cxnSp>
        <p:nvCxnSpPr>
          <p:cNvPr id="7" name="Connecteur droit 6"/>
          <p:cNvCxnSpPr/>
          <p:nvPr/>
        </p:nvCxnSpPr>
        <p:spPr>
          <a:xfrm>
            <a:off x="7924800" y="3383697"/>
            <a:ext cx="0" cy="601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229600" y="3695700"/>
            <a:ext cx="6553200" cy="646331"/>
          </a:xfrm>
          <a:prstGeom prst="rect">
            <a:avLst/>
          </a:prstGeom>
          <a:noFill/>
        </p:spPr>
        <p:txBody>
          <a:bodyPr wrap="square" rtlCol="0">
            <a:spAutoFit/>
          </a:bodyPr>
          <a:lstStyle/>
          <a:p>
            <a:r>
              <a:rPr lang="fr-FR" sz="3600" b="1" dirty="0" smtClean="0">
                <a:solidFill>
                  <a:srgbClr val="FF0000"/>
                </a:solidFill>
                <a:latin typeface="Tw Cen MT" panose="020B0602020104020603" pitchFamily="34" charset="0"/>
              </a:rPr>
              <a:t>Le principe</a:t>
            </a:r>
            <a:endParaRPr lang="fr-FR" sz="3600" b="1" dirty="0">
              <a:solidFill>
                <a:srgbClr val="FF0000"/>
              </a:solidFill>
              <a:latin typeface="Tw Cen MT" panose="020B0602020104020603" pitchFamily="34" charset="0"/>
            </a:endParaRPr>
          </a:p>
        </p:txBody>
      </p:sp>
      <p:sp>
        <p:nvSpPr>
          <p:cNvPr id="13" name="ZoneTexte 12"/>
          <p:cNvSpPr txBox="1">
            <a:spLocks noChangeArrowheads="1"/>
          </p:cNvSpPr>
          <p:nvPr/>
        </p:nvSpPr>
        <p:spPr bwMode="auto">
          <a:xfrm>
            <a:off x="8188620" y="4367841"/>
            <a:ext cx="83467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Accorder aux grossistes des </a:t>
            </a:r>
            <a:r>
              <a:rPr lang="fr-FR" sz="2400" kern="1200" dirty="0" err="1" smtClean="0">
                <a:solidFill>
                  <a:srgbClr val="3F3F3F"/>
                </a:solidFill>
                <a:latin typeface="Tw Cen MT" panose="020B0602020104020603" pitchFamily="34" charset="0"/>
              </a:rPr>
              <a:t>incentives</a:t>
            </a:r>
            <a:r>
              <a:rPr lang="fr-FR" sz="2400" kern="1200" dirty="0" smtClean="0">
                <a:solidFill>
                  <a:srgbClr val="3F3F3F"/>
                </a:solidFill>
                <a:latin typeface="Tw Cen MT" panose="020B0602020104020603" pitchFamily="34" charset="0"/>
              </a:rPr>
              <a:t> sur leurs achats en volumes auprès des distributeurs. </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Pour le contrôle, une tablette sera </a:t>
            </a:r>
            <a:r>
              <a:rPr lang="fr-FR" sz="2400" kern="1200" dirty="0" err="1" smtClean="0">
                <a:solidFill>
                  <a:srgbClr val="3F3F3F"/>
                </a:solidFill>
                <a:latin typeface="Tw Cen MT" panose="020B0602020104020603" pitchFamily="34" charset="0"/>
              </a:rPr>
              <a:t>sera</a:t>
            </a:r>
            <a:r>
              <a:rPr lang="fr-FR" sz="2400" kern="1200" dirty="0" smtClean="0">
                <a:solidFill>
                  <a:srgbClr val="3F3F3F"/>
                </a:solidFill>
                <a:latin typeface="Tw Cen MT" panose="020B0602020104020603" pitchFamily="34" charset="0"/>
              </a:rPr>
              <a:t> mise à la disposition d’hôtesses chez les distributeurs afin de renseigner la base de données et les gains</a:t>
            </a:r>
          </a:p>
        </p:txBody>
      </p:sp>
      <p:sp>
        <p:nvSpPr>
          <p:cNvPr id="14" name="ZoneTexte 13"/>
          <p:cNvSpPr txBox="1"/>
          <p:nvPr/>
        </p:nvSpPr>
        <p:spPr>
          <a:xfrm>
            <a:off x="8290245" y="6985959"/>
            <a:ext cx="6553200" cy="646331"/>
          </a:xfrm>
          <a:prstGeom prst="rect">
            <a:avLst/>
          </a:prstGeom>
          <a:noFill/>
        </p:spPr>
        <p:txBody>
          <a:bodyPr wrap="square" rtlCol="0">
            <a:spAutoFit/>
          </a:bodyPr>
          <a:lstStyle/>
          <a:p>
            <a:r>
              <a:rPr lang="fr-FR" sz="3600" b="1" dirty="0" smtClean="0">
                <a:solidFill>
                  <a:srgbClr val="FF0000"/>
                </a:solidFill>
                <a:latin typeface="Tw Cen MT" panose="020B0602020104020603" pitchFamily="34" charset="0"/>
              </a:rPr>
              <a:t>Le Mécanisme</a:t>
            </a:r>
            <a:endParaRPr lang="fr-FR" sz="3600" b="1" dirty="0">
              <a:solidFill>
                <a:srgbClr val="FF0000"/>
              </a:solidFill>
              <a:latin typeface="Tw Cen MT" panose="020B0602020104020603" pitchFamily="34" charset="0"/>
            </a:endParaRPr>
          </a:p>
        </p:txBody>
      </p:sp>
      <p:sp>
        <p:nvSpPr>
          <p:cNvPr id="15" name="ZoneTexte 14"/>
          <p:cNvSpPr txBox="1">
            <a:spLocks noChangeArrowheads="1"/>
          </p:cNvSpPr>
          <p:nvPr/>
        </p:nvSpPr>
        <p:spPr bwMode="auto">
          <a:xfrm>
            <a:off x="8249265" y="7658100"/>
            <a:ext cx="83467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a:solidFill>
                  <a:srgbClr val="3F3F3F"/>
                </a:solidFill>
                <a:latin typeface="Tw Cen MT" panose="020B0602020104020603" pitchFamily="34" charset="0"/>
              </a:rPr>
              <a:t>Réduction de 10% pour des commandes de plus de 100 </a:t>
            </a:r>
            <a:r>
              <a:rPr lang="fr-FR" sz="2400" kern="1200" dirty="0" smtClean="0">
                <a:solidFill>
                  <a:srgbClr val="3F3F3F"/>
                </a:solidFill>
                <a:latin typeface="Tw Cen MT" panose="020B0602020104020603" pitchFamily="34" charset="0"/>
              </a:rPr>
              <a:t>cartons</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Bonus d’01 carton en plus + réduction de 10% pour les commandes de plus de 100 Cartons</a:t>
            </a:r>
          </a:p>
        </p:txBody>
      </p:sp>
      <p:pic>
        <p:nvPicPr>
          <p:cNvPr id="1026" name="Picture 2" descr="Promo PNG Images | Vecteurs Et Fichiers PSD | Téléchargement Gratuit Sur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43" y="2464808"/>
            <a:ext cx="7684048" cy="768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621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b="41138"/>
          <a:stretch/>
        </p:blipFill>
        <p:spPr>
          <a:xfrm>
            <a:off x="0" y="2725"/>
            <a:ext cx="18288000" cy="6055175"/>
          </a:xfrm>
          <a:prstGeom prst="rect">
            <a:avLst/>
          </a:prstGeom>
        </p:spPr>
      </p:pic>
      <p:sp>
        <p:nvSpPr>
          <p:cNvPr id="13" name="Rectangle 12"/>
          <p:cNvSpPr/>
          <p:nvPr/>
        </p:nvSpPr>
        <p:spPr>
          <a:xfrm>
            <a:off x="7955487" y="6136405"/>
            <a:ext cx="10072551" cy="1754326"/>
          </a:xfrm>
          <a:prstGeom prst="rect">
            <a:avLst/>
          </a:prstGeom>
        </p:spPr>
        <p:txBody>
          <a:bodyPr wrap="square">
            <a:spAutoFit/>
          </a:bodyPr>
          <a:lstStyle/>
          <a:p>
            <a:pPr algn="r" rtl="0"/>
            <a:r>
              <a:rPr lang="fr-FR" sz="10800" b="1" kern="1200" dirty="0">
                <a:solidFill>
                  <a:srgbClr val="FF0000"/>
                </a:solidFill>
                <a:latin typeface="Bahnschrift" panose="020B0502040204020203" pitchFamily="34" charset="0"/>
              </a:rPr>
              <a:t>Hors médias</a:t>
            </a:r>
            <a:endParaRPr lang="fr-FR" sz="9000" b="1" kern="1200" dirty="0">
              <a:solidFill>
                <a:srgbClr val="FF0000"/>
              </a:solidFill>
              <a:latin typeface="Bahnschrift" panose="020B0502040204020203" pitchFamily="34" charset="0"/>
            </a:endParaRPr>
          </a:p>
        </p:txBody>
      </p:sp>
      <p:sp>
        <p:nvSpPr>
          <p:cNvPr id="10" name="Rectangle 9"/>
          <p:cNvSpPr/>
          <p:nvPr/>
        </p:nvSpPr>
        <p:spPr>
          <a:xfrm>
            <a:off x="10821065" y="8136182"/>
            <a:ext cx="1940201" cy="724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pic>
        <p:nvPicPr>
          <p:cNvPr id="7" name="Image 6"/>
          <p:cNvPicPr>
            <a:picLocks noChangeAspect="1"/>
          </p:cNvPicPr>
          <p:nvPr/>
        </p:nvPicPr>
        <p:blipFill rotWithShape="1">
          <a:blip r:embed="rId3"/>
          <a:srcRect b="41115"/>
          <a:stretch/>
        </p:blipFill>
        <p:spPr>
          <a:xfrm>
            <a:off x="-793" y="-1970"/>
            <a:ext cx="18289585" cy="6059870"/>
          </a:xfrm>
          <a:prstGeom prst="rect">
            <a:avLst/>
          </a:prstGeom>
        </p:spPr>
      </p:pic>
      <p:sp>
        <p:nvSpPr>
          <p:cNvPr id="3" name="ZoneTexte 2"/>
          <p:cNvSpPr txBox="1"/>
          <p:nvPr/>
        </p:nvSpPr>
        <p:spPr>
          <a:xfrm>
            <a:off x="910296" y="1499396"/>
            <a:ext cx="14634504"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Guérilla Marketing</a:t>
            </a:r>
          </a:p>
        </p:txBody>
      </p:sp>
      <p:sp>
        <p:nvSpPr>
          <p:cNvPr id="16" name="Rectangle 15"/>
          <p:cNvSpPr/>
          <p:nvPr/>
        </p:nvSpPr>
        <p:spPr>
          <a:xfrm>
            <a:off x="1039673" y="6406237"/>
            <a:ext cx="6328683" cy="685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4" name="ZoneTexte 13"/>
          <p:cNvSpPr txBox="1"/>
          <p:nvPr/>
        </p:nvSpPr>
        <p:spPr>
          <a:xfrm>
            <a:off x="889824" y="2910752"/>
            <a:ext cx="15112176"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Campagne de stimulation grossistes</a:t>
            </a:r>
          </a:p>
        </p:txBody>
      </p:sp>
      <p:sp>
        <p:nvSpPr>
          <p:cNvPr id="15" name="ZoneTexte 14"/>
          <p:cNvSpPr txBox="1"/>
          <p:nvPr/>
        </p:nvSpPr>
        <p:spPr>
          <a:xfrm>
            <a:off x="957785" y="4369169"/>
            <a:ext cx="16263415" cy="1200329"/>
          </a:xfrm>
          <a:prstGeom prst="rect">
            <a:avLst/>
          </a:prstGeom>
          <a:noFill/>
        </p:spPr>
        <p:txBody>
          <a:bodyPr wrap="square" rtlCol="0">
            <a:spAutoFit/>
          </a:bodyPr>
          <a:lstStyle/>
          <a:p>
            <a:pPr algn="l" rtl="0"/>
            <a:r>
              <a:rPr lang="fr-FR" sz="7200" b="1" kern="1200" dirty="0">
                <a:solidFill>
                  <a:schemeClr val="bg1"/>
                </a:solidFill>
                <a:latin typeface="Tw Cen MT" panose="020B0602020104020603" pitchFamily="34" charset="0"/>
              </a:rPr>
              <a:t>Programme de référencement détaillants</a:t>
            </a:r>
            <a:endParaRPr lang="fr-FR" sz="9900" b="1" kern="1200" dirty="0">
              <a:solidFill>
                <a:schemeClr val="bg1"/>
              </a:solidFill>
              <a:latin typeface="Tw Cen MT" panose="020B0602020104020603" pitchFamily="34" charset="0"/>
            </a:endParaRPr>
          </a:p>
        </p:txBody>
      </p:sp>
      <p:sp>
        <p:nvSpPr>
          <p:cNvPr id="17" name="ZoneTexte 16"/>
          <p:cNvSpPr txBox="1"/>
          <p:nvPr/>
        </p:nvSpPr>
        <p:spPr>
          <a:xfrm>
            <a:off x="910296" y="220562"/>
            <a:ext cx="10062504" cy="1200329"/>
          </a:xfrm>
          <a:prstGeom prst="rect">
            <a:avLst/>
          </a:prstGeom>
          <a:noFill/>
        </p:spPr>
        <p:txBody>
          <a:bodyPr wrap="square" rtlCol="0">
            <a:spAutoFit/>
          </a:bodyPr>
          <a:lstStyle/>
          <a:p>
            <a:pPr algn="l" rtl="0"/>
            <a:r>
              <a:rPr lang="fr-FR" sz="7200" b="1" kern="1200" dirty="0">
                <a:solidFill>
                  <a:prstClr val="black">
                    <a:lumMod val="50000"/>
                    <a:lumOff val="50000"/>
                  </a:prstClr>
                </a:solidFill>
                <a:latin typeface="Tw Cen MT" panose="020B0602020104020603" pitchFamily="34" charset="0"/>
              </a:rPr>
              <a:t>Activation Modern Trade </a:t>
            </a:r>
          </a:p>
        </p:txBody>
      </p:sp>
      <p:sp>
        <p:nvSpPr>
          <p:cNvPr id="5" name="Rectangle 4"/>
          <p:cNvSpPr/>
          <p:nvPr/>
        </p:nvSpPr>
        <p:spPr>
          <a:xfrm>
            <a:off x="696036" y="49132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8" name="Rectangle 17"/>
          <p:cNvSpPr/>
          <p:nvPr/>
        </p:nvSpPr>
        <p:spPr>
          <a:xfrm>
            <a:off x="696036" y="1721506"/>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9" name="Rectangle 18"/>
          <p:cNvSpPr/>
          <p:nvPr/>
        </p:nvSpPr>
        <p:spPr>
          <a:xfrm>
            <a:off x="716508" y="3157547"/>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20" name="Rectangle 19"/>
          <p:cNvSpPr/>
          <p:nvPr/>
        </p:nvSpPr>
        <p:spPr>
          <a:xfrm>
            <a:off x="694971" y="464065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Tree>
    <p:extLst>
      <p:ext uri="{BB962C8B-B14F-4D97-AF65-F5344CB8AC3E}">
        <p14:creationId xmlns:p14="http://schemas.microsoft.com/office/powerpoint/2010/main" val="3960662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0" y="0"/>
            <a:ext cx="18291841" cy="10287000"/>
          </a:xfrm>
          <a:prstGeom prst="rect">
            <a:avLst/>
          </a:prstGeom>
        </p:spPr>
      </p:pic>
      <p:sp>
        <p:nvSpPr>
          <p:cNvPr id="6" name="object 6"/>
          <p:cNvSpPr txBox="1">
            <a:spLocks noGrp="1"/>
          </p:cNvSpPr>
          <p:nvPr>
            <p:ph type="title"/>
          </p:nvPr>
        </p:nvSpPr>
        <p:spPr>
          <a:xfrm>
            <a:off x="304800" y="266700"/>
            <a:ext cx="13873480" cy="2556341"/>
          </a:xfrm>
          <a:prstGeom prst="rect">
            <a:avLst/>
          </a:prstGeom>
        </p:spPr>
        <p:txBody>
          <a:bodyPr vert="horz" wrap="square" lIns="0" tIns="469900" rIns="0" bIns="0" rtlCol="0">
            <a:spAutoFit/>
          </a:bodyPr>
          <a:lstStyle/>
          <a:p>
            <a:pPr marL="2832100" marR="13335" indent="-2820035">
              <a:lnSpc>
                <a:spcPts val="18000"/>
              </a:lnSpc>
              <a:spcBef>
                <a:spcPts val="3700"/>
              </a:spcBef>
            </a:pPr>
            <a:r>
              <a:rPr lang="fr-FR" sz="12500" spc="-985" dirty="0" smtClean="0">
                <a:solidFill>
                  <a:schemeClr val="bg1"/>
                </a:solidFill>
                <a:latin typeface="Arial Rounded MT Bold" panose="020F0704030504030204" pitchFamily="34" charset="0"/>
              </a:rPr>
              <a:t>Le public cible</a:t>
            </a:r>
            <a:endParaRPr sz="12500" dirty="0">
              <a:solidFill>
                <a:schemeClr val="bg1"/>
              </a:solidFill>
              <a:latin typeface="Arial Rounded MT Bold" panose="020F0704030504030204" pitchFamily="34" charset="0"/>
            </a:endParaRPr>
          </a:p>
        </p:txBody>
      </p:sp>
      <p:sp>
        <p:nvSpPr>
          <p:cNvPr id="7" name="object 7"/>
          <p:cNvSpPr txBox="1"/>
          <p:nvPr/>
        </p:nvSpPr>
        <p:spPr>
          <a:xfrm>
            <a:off x="459740" y="445516"/>
            <a:ext cx="2388870"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Verdana"/>
                <a:cs typeface="Verdana"/>
              </a:rPr>
              <a:t>GAMME</a:t>
            </a:r>
            <a:r>
              <a:rPr sz="1000" b="1" spc="-40" dirty="0">
                <a:latin typeface="Verdana"/>
                <a:cs typeface="Verdana"/>
              </a:rPr>
              <a:t> </a:t>
            </a:r>
            <a:r>
              <a:rPr sz="1000" b="1" spc="-45" dirty="0">
                <a:latin typeface="Verdana"/>
                <a:cs typeface="Verdana"/>
              </a:rPr>
              <a:t>PÂTES </a:t>
            </a:r>
            <a:r>
              <a:rPr sz="1000" b="1" spc="-40" dirty="0">
                <a:latin typeface="Verdana"/>
                <a:cs typeface="Verdana"/>
              </a:rPr>
              <a:t>COURTES</a:t>
            </a:r>
            <a:r>
              <a:rPr sz="1000" b="1" spc="-45" dirty="0">
                <a:latin typeface="Verdana"/>
                <a:cs typeface="Verdana"/>
              </a:rPr>
              <a:t> </a:t>
            </a:r>
            <a:r>
              <a:rPr sz="1000" b="1" spc="-35" dirty="0">
                <a:solidFill>
                  <a:srgbClr val="FFFFFF"/>
                </a:solidFill>
                <a:latin typeface="Verdana"/>
                <a:cs typeface="Verdana"/>
              </a:rPr>
              <a:t>LA</a:t>
            </a:r>
            <a:r>
              <a:rPr sz="1000" b="1" spc="-50" dirty="0">
                <a:solidFill>
                  <a:srgbClr val="FFFFFF"/>
                </a:solidFill>
                <a:latin typeface="Verdana"/>
                <a:cs typeface="Verdana"/>
              </a:rPr>
              <a:t> </a:t>
            </a:r>
            <a:r>
              <a:rPr sz="1000" b="1" spc="-20" dirty="0">
                <a:solidFill>
                  <a:srgbClr val="FFFFFF"/>
                </a:solidFill>
                <a:latin typeface="Verdana"/>
                <a:cs typeface="Verdana"/>
              </a:rPr>
              <a:t>PASTA</a:t>
            </a:r>
            <a:endParaRPr sz="1000">
              <a:latin typeface="Verdana"/>
              <a:cs typeface="Verdana"/>
            </a:endParaRPr>
          </a:p>
        </p:txBody>
      </p:sp>
      <p:sp>
        <p:nvSpPr>
          <p:cNvPr id="2" name="Rectangle 1"/>
          <p:cNvSpPr/>
          <p:nvPr/>
        </p:nvSpPr>
        <p:spPr>
          <a:xfrm>
            <a:off x="13487400" y="7087354"/>
            <a:ext cx="4201044" cy="1384995"/>
          </a:xfrm>
          <a:prstGeom prst="rect">
            <a:avLst/>
          </a:prstGeom>
        </p:spPr>
        <p:txBody>
          <a:bodyPr wrap="square">
            <a:spAutoFit/>
          </a:bodyPr>
          <a:lstStyle/>
          <a:p>
            <a:pPr algn="ctr"/>
            <a:r>
              <a:rPr lang="fr-FR" sz="2800" b="1" dirty="0" smtClean="0">
                <a:solidFill>
                  <a:schemeClr val="bg1"/>
                </a:solidFill>
                <a:latin typeface="Corbel" panose="020B0503020204020204" pitchFamily="34" charset="0"/>
              </a:rPr>
              <a:t>Gastronomes : </a:t>
            </a:r>
            <a:r>
              <a:rPr lang="fr-FR" sz="2800" dirty="0" smtClean="0">
                <a:solidFill>
                  <a:schemeClr val="bg1"/>
                </a:solidFill>
                <a:latin typeface="Corbel" panose="020B0503020204020204" pitchFamily="34" charset="0"/>
              </a:rPr>
              <a:t>Amateurs de cuisine qui apprécient les produits de qualité.</a:t>
            </a:r>
            <a:endParaRPr lang="fr-FR" sz="2800" dirty="0">
              <a:solidFill>
                <a:schemeClr val="bg1"/>
              </a:solidFill>
              <a:latin typeface="Corbel" panose="020B0503020204020204" pitchFamily="34" charset="0"/>
            </a:endParaRPr>
          </a:p>
        </p:txBody>
      </p:sp>
      <p:pic>
        <p:nvPicPr>
          <p:cNvPr id="4" name="Image 3"/>
          <p:cNvPicPr>
            <a:picLocks noChangeAspect="1"/>
          </p:cNvPicPr>
          <p:nvPr/>
        </p:nvPicPr>
        <p:blipFill rotWithShape="1">
          <a:blip r:embed="rId3"/>
          <a:srcRect b="8170"/>
          <a:stretch/>
        </p:blipFill>
        <p:spPr>
          <a:xfrm>
            <a:off x="990600" y="3001857"/>
            <a:ext cx="4057650" cy="3989863"/>
          </a:xfrm>
          <a:prstGeom prst="flowChartConnector">
            <a:avLst/>
          </a:prstGeom>
        </p:spPr>
      </p:pic>
      <p:sp>
        <p:nvSpPr>
          <p:cNvPr id="5" name="Rectangle 4"/>
          <p:cNvSpPr/>
          <p:nvPr/>
        </p:nvSpPr>
        <p:spPr>
          <a:xfrm>
            <a:off x="1371600" y="7125454"/>
            <a:ext cx="4038600" cy="181588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white"/>
                </a:solidFill>
                <a:effectLst/>
                <a:uLnTx/>
                <a:uFillTx/>
                <a:latin typeface="Corbel" panose="020B0503020204020204" pitchFamily="34" charset="0"/>
              </a:rPr>
              <a:t>Familles : </a:t>
            </a:r>
            <a:r>
              <a:rPr kumimoji="0" lang="fr-FR" sz="2800" b="0" i="0" u="none" strike="noStrike" kern="0" cap="none" spc="0" normalizeH="0" baseline="0" noProof="0" dirty="0" smtClean="0">
                <a:ln>
                  <a:noFill/>
                </a:ln>
                <a:solidFill>
                  <a:prstClr val="white"/>
                </a:solidFill>
                <a:effectLst/>
                <a:uLnTx/>
                <a:uFillTx/>
                <a:latin typeface="Corbel" panose="020B0503020204020204" pitchFamily="34" charset="0"/>
              </a:rPr>
              <a:t>Parents cherchant des repas sains et délicieux pour leurs enfants.</a:t>
            </a:r>
          </a:p>
        </p:txBody>
      </p:sp>
      <p:pic>
        <p:nvPicPr>
          <p:cNvPr id="9" name="Image 8"/>
          <p:cNvPicPr>
            <a:picLocks noChangeAspect="1"/>
          </p:cNvPicPr>
          <p:nvPr/>
        </p:nvPicPr>
        <p:blipFill rotWithShape="1">
          <a:blip r:embed="rId4"/>
          <a:srcRect l="21242" r="9477"/>
          <a:stretch/>
        </p:blipFill>
        <p:spPr>
          <a:xfrm>
            <a:off x="7218989" y="2971422"/>
            <a:ext cx="4057650" cy="4005650"/>
          </a:xfrm>
          <a:prstGeom prst="flowChartConnector">
            <a:avLst/>
          </a:prstGeom>
        </p:spPr>
      </p:pic>
      <p:sp>
        <p:nvSpPr>
          <p:cNvPr id="8" name="Rectangle 7"/>
          <p:cNvSpPr/>
          <p:nvPr/>
        </p:nvSpPr>
        <p:spPr>
          <a:xfrm>
            <a:off x="7018003" y="7148314"/>
            <a:ext cx="4459621" cy="181588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white"/>
                </a:solidFill>
                <a:effectLst/>
                <a:uLnTx/>
                <a:uFillTx/>
                <a:latin typeface="Corbel" panose="020B0503020204020204" pitchFamily="34" charset="0"/>
              </a:rPr>
              <a:t>Jeunes Professionnels 1 &amp; étudiants : </a:t>
            </a:r>
            <a:r>
              <a:rPr kumimoji="0" lang="fr-FR" sz="2800" b="0" i="0" u="none" strike="noStrike" kern="0" cap="none" spc="0" normalizeH="0" baseline="0" noProof="0" dirty="0" smtClean="0">
                <a:ln>
                  <a:noFill/>
                </a:ln>
                <a:solidFill>
                  <a:prstClr val="white"/>
                </a:solidFill>
                <a:effectLst/>
                <a:uLnTx/>
                <a:uFillTx/>
                <a:latin typeface="Corbel" panose="020B0503020204020204" pitchFamily="34" charset="0"/>
              </a:rPr>
              <a:t>Ceux qui veulent des repas rapides sans sacrifier la qualité.</a:t>
            </a:r>
          </a:p>
        </p:txBody>
      </p:sp>
      <p:pic>
        <p:nvPicPr>
          <p:cNvPr id="10" name="Image 9"/>
          <p:cNvPicPr>
            <a:picLocks noChangeAspect="1"/>
          </p:cNvPicPr>
          <p:nvPr/>
        </p:nvPicPr>
        <p:blipFill rotWithShape="1">
          <a:blip r:embed="rId5"/>
          <a:srcRect l="38998"/>
          <a:stretch/>
        </p:blipFill>
        <p:spPr>
          <a:xfrm>
            <a:off x="13182600" y="2978450"/>
            <a:ext cx="4038600" cy="4005650"/>
          </a:xfrm>
          <a:prstGeom prst="flowChartConnector">
            <a:avLst/>
          </a:prstGeom>
        </p:spPr>
      </p:pic>
    </p:spTree>
    <p:extLst>
      <p:ext uri="{BB962C8B-B14F-4D97-AF65-F5344CB8AC3E}">
        <p14:creationId xmlns:p14="http://schemas.microsoft.com/office/powerpoint/2010/main" val="15412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7674747" flipV="1">
            <a:off x="11370222" y="6001567"/>
            <a:ext cx="100384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graphicFrame>
        <p:nvGraphicFramePr>
          <p:cNvPr id="4" name="Diagramme 3"/>
          <p:cNvGraphicFramePr/>
          <p:nvPr>
            <p:extLst>
              <p:ext uri="{D42A27DB-BD31-4B8C-83A1-F6EECF244321}">
                <p14:modId xmlns:p14="http://schemas.microsoft.com/office/powerpoint/2010/main" val="3665732483"/>
              </p:ext>
            </p:extLst>
          </p:nvPr>
        </p:nvGraphicFramePr>
        <p:xfrm>
          <a:off x="1059426" y="2552700"/>
          <a:ext cx="15517107"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p:cNvSpPr txBox="1">
            <a:spLocks/>
          </p:cNvSpPr>
          <p:nvPr/>
        </p:nvSpPr>
        <p:spPr>
          <a:xfrm>
            <a:off x="369172" y="447081"/>
            <a:ext cx="12737228"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smtClean="0">
                <a:solidFill>
                  <a:srgbClr val="FF0000"/>
                </a:solidFill>
                <a:latin typeface="Tw Cen MT" panose="020B0602020104020603" pitchFamily="34" charset="0"/>
                <a:ea typeface="+mn-ea"/>
                <a:cs typeface="+mn-cs"/>
              </a:rPr>
              <a:t>Référencement détaillants</a:t>
            </a:r>
            <a:endParaRPr lang="fr-FR" sz="8100" b="1" dirty="0">
              <a:solidFill>
                <a:srgbClr val="FF0000"/>
              </a:solidFill>
              <a:latin typeface="Tw Cen MT" panose="020B0602020104020603" pitchFamily="34" charset="0"/>
              <a:ea typeface="+mn-ea"/>
              <a:cs typeface="+mn-cs"/>
            </a:endParaRPr>
          </a:p>
        </p:txBody>
      </p:sp>
    </p:spTree>
    <p:extLst>
      <p:ext uri="{BB962C8B-B14F-4D97-AF65-F5344CB8AC3E}">
        <p14:creationId xmlns:p14="http://schemas.microsoft.com/office/powerpoint/2010/main" val="1778426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9" y="723900"/>
            <a:ext cx="7239000"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prstClr val="white"/>
                </a:solidFill>
                <a:latin typeface="Tw Cen MT" panose="020B0602020104020603" pitchFamily="34" charset="0"/>
              </a:rPr>
              <a:t>REFERENCEMENT DETAILLANTS</a:t>
            </a:r>
            <a:endParaRPr lang="fr-FR" sz="4000" b="1" dirty="0">
              <a:solidFill>
                <a:prstClr val="white"/>
              </a:solidFill>
              <a:latin typeface="Tw Cen MT" panose="020B0602020104020603" pitchFamily="34" charset="0"/>
            </a:endParaRPr>
          </a:p>
        </p:txBody>
      </p:sp>
      <p:sp>
        <p:nvSpPr>
          <p:cNvPr id="3" name="ZoneTexte 2"/>
          <p:cNvSpPr txBox="1"/>
          <p:nvPr/>
        </p:nvSpPr>
        <p:spPr>
          <a:xfrm>
            <a:off x="255639" y="1638300"/>
            <a:ext cx="6553200" cy="646331"/>
          </a:xfrm>
          <a:prstGeom prst="rect">
            <a:avLst/>
          </a:prstGeom>
          <a:noFill/>
        </p:spPr>
        <p:txBody>
          <a:bodyPr wrap="square" rtlCol="0">
            <a:spAutoFit/>
          </a:bodyPr>
          <a:lstStyle/>
          <a:p>
            <a:r>
              <a:rPr lang="fr-FR" sz="3600" b="1" dirty="0" smtClean="0">
                <a:solidFill>
                  <a:prstClr val="black">
                    <a:lumMod val="50000"/>
                    <a:lumOff val="50000"/>
                  </a:prstClr>
                </a:solidFill>
                <a:latin typeface="Tw Cen MT" panose="020B0602020104020603" pitchFamily="34" charset="0"/>
              </a:rPr>
              <a:t>Contrats de référencement</a:t>
            </a:r>
            <a:endParaRPr lang="fr-FR" sz="3600" b="1" dirty="0">
              <a:solidFill>
                <a:prstClr val="black">
                  <a:lumMod val="50000"/>
                  <a:lumOff val="50000"/>
                </a:prstClr>
              </a:solidFill>
              <a:latin typeface="Tw Cen MT" panose="020B0602020104020603" pitchFamily="34" charset="0"/>
            </a:endParaRPr>
          </a:p>
        </p:txBody>
      </p:sp>
      <p:cxnSp>
        <p:nvCxnSpPr>
          <p:cNvPr id="7" name="Connecteur droit 6"/>
          <p:cNvCxnSpPr/>
          <p:nvPr/>
        </p:nvCxnSpPr>
        <p:spPr>
          <a:xfrm>
            <a:off x="7924800" y="3383697"/>
            <a:ext cx="0" cy="601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229600" y="3695700"/>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principe</a:t>
            </a:r>
          </a:p>
        </p:txBody>
      </p:sp>
      <p:sp>
        <p:nvSpPr>
          <p:cNvPr id="13" name="ZoneTexte 12"/>
          <p:cNvSpPr txBox="1">
            <a:spLocks noChangeArrowheads="1"/>
          </p:cNvSpPr>
          <p:nvPr/>
        </p:nvSpPr>
        <p:spPr bwMode="auto">
          <a:xfrm>
            <a:off x="8188620" y="4367841"/>
            <a:ext cx="83467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Proposer aux détaillants des contrats mensuels de référencements avec des avantages suivant leurs chiffres d’affaires auprès des grossistes et enregistrement de bases de données.</a:t>
            </a:r>
          </a:p>
        </p:txBody>
      </p:sp>
      <p:sp>
        <p:nvSpPr>
          <p:cNvPr id="14" name="ZoneTexte 13"/>
          <p:cNvSpPr txBox="1"/>
          <p:nvPr/>
        </p:nvSpPr>
        <p:spPr>
          <a:xfrm>
            <a:off x="8290245" y="6985959"/>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Mécanisme</a:t>
            </a:r>
          </a:p>
        </p:txBody>
      </p:sp>
      <p:sp>
        <p:nvSpPr>
          <p:cNvPr id="15" name="ZoneTexte 14"/>
          <p:cNvSpPr txBox="1">
            <a:spLocks noChangeArrowheads="1"/>
          </p:cNvSpPr>
          <p:nvPr/>
        </p:nvSpPr>
        <p:spPr bwMode="auto">
          <a:xfrm>
            <a:off x="8249265" y="7658100"/>
            <a:ext cx="83467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Signe ton contrat</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Affilie toi à l’un de nos grossistes pour tes achats</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Obtiens des gadgets; des gratuités ou un rabais allant jusqu’à 5% en fonction de tes volumes sur tes premiers achats</a:t>
            </a:r>
          </a:p>
        </p:txBody>
      </p:sp>
      <p:pic>
        <p:nvPicPr>
          <p:cNvPr id="4" name="Image 3"/>
          <p:cNvPicPr>
            <a:picLocks noChangeAspect="1"/>
          </p:cNvPicPr>
          <p:nvPr/>
        </p:nvPicPr>
        <p:blipFill rotWithShape="1">
          <a:blip r:embed="rId2"/>
          <a:srcRect l="12133" r="27600"/>
          <a:stretch/>
        </p:blipFill>
        <p:spPr>
          <a:xfrm>
            <a:off x="331839" y="2552700"/>
            <a:ext cx="6629400" cy="7333407"/>
          </a:xfrm>
          <a:prstGeom prst="rect">
            <a:avLst/>
          </a:prstGeom>
        </p:spPr>
      </p:pic>
    </p:spTree>
    <p:extLst>
      <p:ext uri="{BB962C8B-B14F-4D97-AF65-F5344CB8AC3E}">
        <p14:creationId xmlns:p14="http://schemas.microsoft.com/office/powerpoint/2010/main" val="3089723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9" y="723900"/>
            <a:ext cx="7239000"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prstClr val="white"/>
                </a:solidFill>
                <a:latin typeface="Tw Cen MT" panose="020B0602020104020603" pitchFamily="34" charset="0"/>
              </a:rPr>
              <a:t>REFERENCEMENT DETAILLANTS</a:t>
            </a:r>
            <a:endParaRPr lang="fr-FR" sz="4000" b="1" dirty="0">
              <a:solidFill>
                <a:prstClr val="white"/>
              </a:solidFill>
              <a:latin typeface="Tw Cen MT" panose="020B0602020104020603" pitchFamily="34" charset="0"/>
            </a:endParaRPr>
          </a:p>
        </p:txBody>
      </p:sp>
      <p:sp>
        <p:nvSpPr>
          <p:cNvPr id="3" name="ZoneTexte 2"/>
          <p:cNvSpPr txBox="1"/>
          <p:nvPr/>
        </p:nvSpPr>
        <p:spPr>
          <a:xfrm>
            <a:off x="255639" y="1638300"/>
            <a:ext cx="6553200" cy="646331"/>
          </a:xfrm>
          <a:prstGeom prst="rect">
            <a:avLst/>
          </a:prstGeom>
          <a:noFill/>
        </p:spPr>
        <p:txBody>
          <a:bodyPr wrap="square" rtlCol="0">
            <a:spAutoFit/>
          </a:bodyPr>
          <a:lstStyle/>
          <a:p>
            <a:r>
              <a:rPr lang="fr-FR" sz="3600" b="1" dirty="0" smtClean="0">
                <a:solidFill>
                  <a:prstClr val="black">
                    <a:lumMod val="50000"/>
                    <a:lumOff val="50000"/>
                  </a:prstClr>
                </a:solidFill>
                <a:latin typeface="Tw Cen MT" panose="020B0602020104020603" pitchFamily="34" charset="0"/>
              </a:rPr>
              <a:t>Support Marketing</a:t>
            </a:r>
            <a:endParaRPr lang="fr-FR" sz="3600" b="1" dirty="0">
              <a:solidFill>
                <a:prstClr val="black">
                  <a:lumMod val="50000"/>
                  <a:lumOff val="50000"/>
                </a:prstClr>
              </a:solidFill>
              <a:latin typeface="Tw Cen MT" panose="020B0602020104020603" pitchFamily="34" charset="0"/>
            </a:endParaRPr>
          </a:p>
        </p:txBody>
      </p:sp>
      <p:cxnSp>
        <p:nvCxnSpPr>
          <p:cNvPr id="7" name="Connecteur droit 6"/>
          <p:cNvCxnSpPr/>
          <p:nvPr/>
        </p:nvCxnSpPr>
        <p:spPr>
          <a:xfrm>
            <a:off x="7924800" y="3383697"/>
            <a:ext cx="0" cy="601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229600" y="3695700"/>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principe</a:t>
            </a:r>
          </a:p>
        </p:txBody>
      </p:sp>
      <p:sp>
        <p:nvSpPr>
          <p:cNvPr id="13" name="ZoneTexte 12"/>
          <p:cNvSpPr txBox="1">
            <a:spLocks noChangeArrowheads="1"/>
          </p:cNvSpPr>
          <p:nvPr/>
        </p:nvSpPr>
        <p:spPr bwMode="auto">
          <a:xfrm>
            <a:off x="8188620" y="4367841"/>
            <a:ext cx="83467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Faciliter la visibilité de nos marques à travers des supports PLV en point de vente à poser par des équipes de merchandising</a:t>
            </a:r>
          </a:p>
          <a:p>
            <a:pPr algn="just" rtl="0" fontAlgn="base">
              <a:spcBef>
                <a:spcPct val="0"/>
              </a:spcBef>
              <a:spcAft>
                <a:spcPct val="0"/>
              </a:spcAft>
              <a:buFont typeface="Arial" panose="020B0604020202020204" pitchFamily="34" charset="0"/>
              <a:buChar char="•"/>
            </a:pPr>
            <a:endParaRPr lang="fr-FR" sz="2400" kern="1200" dirty="0" smtClean="0">
              <a:solidFill>
                <a:srgbClr val="3F3F3F"/>
              </a:solidFill>
              <a:latin typeface="Tw Cen MT" panose="020B0602020104020603" pitchFamily="34" charset="0"/>
            </a:endParaRP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Cette activité est reliée à l’opération de signatures de contrats de référencement</a:t>
            </a:r>
          </a:p>
        </p:txBody>
      </p:sp>
      <p:sp>
        <p:nvSpPr>
          <p:cNvPr id="14" name="ZoneTexte 13"/>
          <p:cNvSpPr txBox="1"/>
          <p:nvPr/>
        </p:nvSpPr>
        <p:spPr>
          <a:xfrm>
            <a:off x="8290245" y="6985959"/>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Mécanisme</a:t>
            </a:r>
          </a:p>
        </p:txBody>
      </p:sp>
      <p:sp>
        <p:nvSpPr>
          <p:cNvPr id="15" name="ZoneTexte 14"/>
          <p:cNvSpPr txBox="1">
            <a:spLocks noChangeArrowheads="1"/>
          </p:cNvSpPr>
          <p:nvPr/>
        </p:nvSpPr>
        <p:spPr bwMode="auto">
          <a:xfrm>
            <a:off x="8249265" y="7658100"/>
            <a:ext cx="83467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Sillonner par zone la ville et disposer les supports de visibilités dans les PDV référencés (boutiques de quartiers)</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Exemple de PLV: Guirlandes; Posters; tabliers; </a:t>
            </a:r>
            <a:r>
              <a:rPr lang="fr-FR" sz="2400" kern="1200" dirty="0" err="1" smtClean="0">
                <a:solidFill>
                  <a:srgbClr val="3F3F3F"/>
                </a:solidFill>
                <a:latin typeface="Tw Cen MT" panose="020B0602020104020603" pitchFamily="34" charset="0"/>
              </a:rPr>
              <a:t>danglers</a:t>
            </a:r>
            <a:r>
              <a:rPr lang="fr-FR" sz="2400" kern="1200" dirty="0" smtClean="0">
                <a:solidFill>
                  <a:srgbClr val="3F3F3F"/>
                </a:solidFill>
                <a:latin typeface="Tw Cen MT" panose="020B0602020104020603" pitchFamily="34" charset="0"/>
              </a:rPr>
              <a:t> …ETC.</a:t>
            </a:r>
          </a:p>
        </p:txBody>
      </p:sp>
      <p:pic>
        <p:nvPicPr>
          <p:cNvPr id="5" name="Image 4"/>
          <p:cNvPicPr>
            <a:picLocks noChangeAspect="1"/>
          </p:cNvPicPr>
          <p:nvPr/>
        </p:nvPicPr>
        <p:blipFill rotWithShape="1">
          <a:blip r:embed="rId2"/>
          <a:srcRect l="42645" r="-1"/>
          <a:stretch/>
        </p:blipFill>
        <p:spPr>
          <a:xfrm>
            <a:off x="381000" y="3238500"/>
            <a:ext cx="7000665" cy="6331803"/>
          </a:xfrm>
          <a:prstGeom prst="rect">
            <a:avLst/>
          </a:prstGeom>
        </p:spPr>
      </p:pic>
    </p:spTree>
    <p:extLst>
      <p:ext uri="{BB962C8B-B14F-4D97-AF65-F5344CB8AC3E}">
        <p14:creationId xmlns:p14="http://schemas.microsoft.com/office/powerpoint/2010/main" val="3196209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9" y="723900"/>
            <a:ext cx="7239000"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prstClr val="white"/>
                </a:solidFill>
                <a:latin typeface="Tw Cen MT" panose="020B0602020104020603" pitchFamily="34" charset="0"/>
              </a:rPr>
              <a:t>REFERENCEMENT DETAILLANTS</a:t>
            </a:r>
            <a:endParaRPr lang="fr-FR" sz="4000" b="1" dirty="0">
              <a:solidFill>
                <a:prstClr val="white"/>
              </a:solidFill>
              <a:latin typeface="Tw Cen MT" panose="020B0602020104020603" pitchFamily="34" charset="0"/>
            </a:endParaRPr>
          </a:p>
        </p:txBody>
      </p:sp>
      <p:sp>
        <p:nvSpPr>
          <p:cNvPr id="3" name="ZoneTexte 2"/>
          <p:cNvSpPr txBox="1"/>
          <p:nvPr/>
        </p:nvSpPr>
        <p:spPr>
          <a:xfrm>
            <a:off x="255639" y="1638300"/>
            <a:ext cx="6553200" cy="646331"/>
          </a:xfrm>
          <a:prstGeom prst="rect">
            <a:avLst/>
          </a:prstGeom>
          <a:noFill/>
        </p:spPr>
        <p:txBody>
          <a:bodyPr wrap="square" rtlCol="0">
            <a:spAutoFit/>
          </a:bodyPr>
          <a:lstStyle/>
          <a:p>
            <a:r>
              <a:rPr lang="fr-FR" sz="3600" b="1" dirty="0" smtClean="0">
                <a:solidFill>
                  <a:prstClr val="black">
                    <a:lumMod val="50000"/>
                    <a:lumOff val="50000"/>
                  </a:prstClr>
                </a:solidFill>
                <a:latin typeface="Tw Cen MT" panose="020B0602020104020603" pitchFamily="34" charset="0"/>
              </a:rPr>
              <a:t>Les ressources</a:t>
            </a:r>
            <a:endParaRPr lang="fr-FR" sz="3600" b="1" dirty="0">
              <a:solidFill>
                <a:prstClr val="black">
                  <a:lumMod val="50000"/>
                  <a:lumOff val="50000"/>
                </a:prstClr>
              </a:solidFill>
              <a:latin typeface="Tw Cen MT" panose="020B0602020104020603" pitchFamily="34" charset="0"/>
            </a:endParaRPr>
          </a:p>
        </p:txBody>
      </p:sp>
      <p:cxnSp>
        <p:nvCxnSpPr>
          <p:cNvPr id="7" name="Connecteur droit 6"/>
          <p:cNvCxnSpPr/>
          <p:nvPr/>
        </p:nvCxnSpPr>
        <p:spPr>
          <a:xfrm>
            <a:off x="7924800" y="3383697"/>
            <a:ext cx="0" cy="601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229600" y="3695700"/>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principe</a:t>
            </a:r>
          </a:p>
        </p:txBody>
      </p:sp>
      <p:sp>
        <p:nvSpPr>
          <p:cNvPr id="13" name="ZoneTexte 12"/>
          <p:cNvSpPr txBox="1">
            <a:spLocks noChangeArrowheads="1"/>
          </p:cNvSpPr>
          <p:nvPr/>
        </p:nvSpPr>
        <p:spPr bwMode="auto">
          <a:xfrm>
            <a:off x="8188620" y="4367841"/>
            <a:ext cx="83467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Une équipe conjointe (équipe commando </a:t>
            </a:r>
            <a:r>
              <a:rPr lang="fr-FR" sz="2400" kern="1200" dirty="0" err="1" smtClean="0">
                <a:solidFill>
                  <a:srgbClr val="3F3F3F"/>
                </a:solidFill>
                <a:latin typeface="Tw Cen MT" panose="020B0602020104020603" pitchFamily="34" charset="0"/>
              </a:rPr>
              <a:t>door</a:t>
            </a:r>
            <a:r>
              <a:rPr lang="fr-FR" sz="2400" kern="1200" dirty="0" smtClean="0">
                <a:solidFill>
                  <a:srgbClr val="3F3F3F"/>
                </a:solidFill>
                <a:latin typeface="Tw Cen MT" panose="020B0602020104020603" pitchFamily="34" charset="0"/>
              </a:rPr>
              <a:t> to </a:t>
            </a:r>
            <a:r>
              <a:rPr lang="fr-FR" sz="2400" kern="1200" dirty="0" err="1" smtClean="0">
                <a:solidFill>
                  <a:srgbClr val="3F3F3F"/>
                </a:solidFill>
                <a:latin typeface="Tw Cen MT" panose="020B0602020104020603" pitchFamily="34" charset="0"/>
              </a:rPr>
              <a:t>door</a:t>
            </a:r>
            <a:r>
              <a:rPr lang="fr-FR" sz="2400" kern="1200" dirty="0" smtClean="0">
                <a:solidFill>
                  <a:srgbClr val="3F3F3F"/>
                </a:solidFill>
                <a:latin typeface="Tw Cen MT" panose="020B0602020104020603" pitchFamily="34" charset="0"/>
              </a:rPr>
              <a:t> et équipe de d’animation et de merchandising) qui devra </a:t>
            </a:r>
            <a:r>
              <a:rPr lang="fr-FR" sz="2400" kern="1200" dirty="0" err="1" smtClean="0">
                <a:solidFill>
                  <a:srgbClr val="3F3F3F"/>
                </a:solidFill>
                <a:latin typeface="Tw Cen MT" panose="020B0602020104020603" pitchFamily="34" charset="0"/>
              </a:rPr>
              <a:t>silloner</a:t>
            </a:r>
            <a:r>
              <a:rPr lang="fr-FR" sz="2400" kern="1200" dirty="0" smtClean="0">
                <a:solidFill>
                  <a:srgbClr val="3F3F3F"/>
                </a:solidFill>
                <a:latin typeface="Tw Cen MT" panose="020B0602020104020603" pitchFamily="34" charset="0"/>
              </a:rPr>
              <a:t> les quartiers pour l’enrôlement des détaillants</a:t>
            </a:r>
          </a:p>
        </p:txBody>
      </p:sp>
      <p:sp>
        <p:nvSpPr>
          <p:cNvPr id="14" name="ZoneTexte 13"/>
          <p:cNvSpPr txBox="1"/>
          <p:nvPr/>
        </p:nvSpPr>
        <p:spPr>
          <a:xfrm>
            <a:off x="8290245" y="6985959"/>
            <a:ext cx="6553200" cy="646331"/>
          </a:xfrm>
          <a:prstGeom prst="rect">
            <a:avLst/>
          </a:prstGeom>
          <a:noFill/>
        </p:spPr>
        <p:txBody>
          <a:bodyPr wrap="square" rtlCol="0">
            <a:spAutoFit/>
          </a:bodyPr>
          <a:lstStyle/>
          <a:p>
            <a:r>
              <a:rPr lang="fr-FR" sz="3600" b="1" dirty="0">
                <a:solidFill>
                  <a:srgbClr val="FF0000"/>
                </a:solidFill>
                <a:latin typeface="Tw Cen MT" panose="020B0602020104020603" pitchFamily="34" charset="0"/>
              </a:rPr>
              <a:t>Le Mécanisme</a:t>
            </a:r>
          </a:p>
        </p:txBody>
      </p:sp>
      <p:sp>
        <p:nvSpPr>
          <p:cNvPr id="15" name="ZoneTexte 14"/>
          <p:cNvSpPr txBox="1">
            <a:spLocks noChangeArrowheads="1"/>
          </p:cNvSpPr>
          <p:nvPr/>
        </p:nvSpPr>
        <p:spPr bwMode="auto">
          <a:xfrm>
            <a:off x="8249265" y="7658100"/>
            <a:ext cx="83467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Le véhicule d’animation qui transporte goodies et supports PLV devra faires des rotations itinérantes afin de faire raisonner la présente de PASTA</a:t>
            </a:r>
          </a:p>
          <a:p>
            <a:pPr algn="just" rtl="0" fontAlgn="base">
              <a:spcBef>
                <a:spcPct val="0"/>
              </a:spcBef>
              <a:spcAft>
                <a:spcPct val="0"/>
              </a:spcAft>
              <a:buFont typeface="Arial" panose="020B0604020202020204" pitchFamily="34" charset="0"/>
              <a:buChar char="•"/>
            </a:pPr>
            <a:r>
              <a:rPr lang="fr-FR" sz="2400" kern="1200" dirty="0" smtClean="0">
                <a:solidFill>
                  <a:srgbClr val="3F3F3F"/>
                </a:solidFill>
                <a:latin typeface="Tw Cen MT" panose="020B0602020104020603" pitchFamily="34" charset="0"/>
              </a:rPr>
              <a:t>L’animation devra soutenir le travail d’enrôlement des boutiques et de pose de supports PLV</a:t>
            </a:r>
          </a:p>
        </p:txBody>
      </p:sp>
      <p:sp>
        <p:nvSpPr>
          <p:cNvPr id="16" name="object 12"/>
          <p:cNvSpPr/>
          <p:nvPr/>
        </p:nvSpPr>
        <p:spPr>
          <a:xfrm>
            <a:off x="13549122" y="3143251"/>
            <a:ext cx="644843" cy="644843"/>
          </a:xfrm>
          <a:custGeom>
            <a:avLst/>
            <a:gdLst/>
            <a:ahLst/>
            <a:cxnLst/>
            <a:rect l="l" t="t" r="r" b="b"/>
            <a:pathLst>
              <a:path w="429895" h="429894">
                <a:moveTo>
                  <a:pt x="0" y="214884"/>
                </a:moveTo>
                <a:lnTo>
                  <a:pt x="5678" y="165631"/>
                </a:lnTo>
                <a:lnTo>
                  <a:pt x="21851" y="120409"/>
                </a:lnTo>
                <a:lnTo>
                  <a:pt x="47226" y="80509"/>
                </a:lnTo>
                <a:lnTo>
                  <a:pt x="80509" y="47226"/>
                </a:lnTo>
                <a:lnTo>
                  <a:pt x="120409" y="21851"/>
                </a:lnTo>
                <a:lnTo>
                  <a:pt x="165631" y="5678"/>
                </a:lnTo>
                <a:lnTo>
                  <a:pt x="214883" y="0"/>
                </a:lnTo>
                <a:lnTo>
                  <a:pt x="264136" y="5678"/>
                </a:lnTo>
                <a:lnTo>
                  <a:pt x="309358" y="21851"/>
                </a:lnTo>
                <a:lnTo>
                  <a:pt x="349258" y="47226"/>
                </a:lnTo>
                <a:lnTo>
                  <a:pt x="382541" y="80509"/>
                </a:lnTo>
                <a:lnTo>
                  <a:pt x="407916" y="120409"/>
                </a:lnTo>
                <a:lnTo>
                  <a:pt x="424089" y="165631"/>
                </a:lnTo>
                <a:lnTo>
                  <a:pt x="429768" y="214884"/>
                </a:lnTo>
                <a:lnTo>
                  <a:pt x="424089" y="264136"/>
                </a:lnTo>
                <a:lnTo>
                  <a:pt x="407916" y="309358"/>
                </a:lnTo>
                <a:lnTo>
                  <a:pt x="382541" y="349258"/>
                </a:lnTo>
                <a:lnTo>
                  <a:pt x="349258" y="382541"/>
                </a:lnTo>
                <a:lnTo>
                  <a:pt x="309358" y="407916"/>
                </a:lnTo>
                <a:lnTo>
                  <a:pt x="264136" y="424089"/>
                </a:lnTo>
                <a:lnTo>
                  <a:pt x="214883" y="429767"/>
                </a:lnTo>
                <a:lnTo>
                  <a:pt x="165631" y="424089"/>
                </a:lnTo>
                <a:lnTo>
                  <a:pt x="120409" y="407916"/>
                </a:lnTo>
                <a:lnTo>
                  <a:pt x="80509" y="382541"/>
                </a:lnTo>
                <a:lnTo>
                  <a:pt x="47226" y="349258"/>
                </a:lnTo>
                <a:lnTo>
                  <a:pt x="21851" y="309358"/>
                </a:lnTo>
                <a:lnTo>
                  <a:pt x="5678" y="264136"/>
                </a:lnTo>
                <a:lnTo>
                  <a:pt x="0" y="214884"/>
                </a:lnTo>
                <a:close/>
              </a:path>
            </a:pathLst>
          </a:custGeom>
          <a:ln w="12191">
            <a:solidFill>
              <a:srgbClr val="FFFFFF"/>
            </a:solidFill>
          </a:ln>
        </p:spPr>
        <p:txBody>
          <a:bodyPr wrap="square" lIns="0" tIns="0" rIns="0" bIns="0" rtlCol="0"/>
          <a:lstStyle/>
          <a:p>
            <a:pPr algn="l" rtl="0"/>
            <a:endParaRPr kern="1200">
              <a:solidFill>
                <a:prstClr val="black"/>
              </a:solidFill>
              <a:latin typeface="Calibri"/>
            </a:endParaRPr>
          </a:p>
        </p:txBody>
      </p:sp>
      <p:sp>
        <p:nvSpPr>
          <p:cNvPr id="18" name="object 14"/>
          <p:cNvSpPr/>
          <p:nvPr/>
        </p:nvSpPr>
        <p:spPr>
          <a:xfrm>
            <a:off x="12022074" y="8775955"/>
            <a:ext cx="466725" cy="466725"/>
          </a:xfrm>
          <a:custGeom>
            <a:avLst/>
            <a:gdLst/>
            <a:ahLst/>
            <a:cxnLst/>
            <a:rect l="l" t="t" r="r" b="b"/>
            <a:pathLst>
              <a:path w="311150" h="311150">
                <a:moveTo>
                  <a:pt x="0" y="155447"/>
                </a:moveTo>
                <a:lnTo>
                  <a:pt x="7924" y="106314"/>
                </a:lnTo>
                <a:lnTo>
                  <a:pt x="29992" y="63642"/>
                </a:lnTo>
                <a:lnTo>
                  <a:pt x="63642" y="29992"/>
                </a:lnTo>
                <a:lnTo>
                  <a:pt x="106314" y="7924"/>
                </a:lnTo>
                <a:lnTo>
                  <a:pt x="155448" y="0"/>
                </a:lnTo>
                <a:lnTo>
                  <a:pt x="204581" y="7924"/>
                </a:lnTo>
                <a:lnTo>
                  <a:pt x="247253" y="29992"/>
                </a:lnTo>
                <a:lnTo>
                  <a:pt x="280903" y="63642"/>
                </a:lnTo>
                <a:lnTo>
                  <a:pt x="302971" y="106314"/>
                </a:lnTo>
                <a:lnTo>
                  <a:pt x="310895" y="155447"/>
                </a:lnTo>
                <a:lnTo>
                  <a:pt x="302971" y="204581"/>
                </a:lnTo>
                <a:lnTo>
                  <a:pt x="280903" y="247253"/>
                </a:lnTo>
                <a:lnTo>
                  <a:pt x="247253" y="280903"/>
                </a:lnTo>
                <a:lnTo>
                  <a:pt x="204581" y="302971"/>
                </a:lnTo>
                <a:lnTo>
                  <a:pt x="155448" y="310895"/>
                </a:lnTo>
                <a:lnTo>
                  <a:pt x="106314" y="302971"/>
                </a:lnTo>
                <a:lnTo>
                  <a:pt x="63642" y="280903"/>
                </a:lnTo>
                <a:lnTo>
                  <a:pt x="29992" y="247253"/>
                </a:lnTo>
                <a:lnTo>
                  <a:pt x="7924" y="204581"/>
                </a:lnTo>
                <a:lnTo>
                  <a:pt x="0" y="155447"/>
                </a:lnTo>
                <a:close/>
              </a:path>
            </a:pathLst>
          </a:custGeom>
          <a:ln w="12192">
            <a:solidFill>
              <a:srgbClr val="FFFFFF"/>
            </a:solidFill>
          </a:ln>
        </p:spPr>
        <p:txBody>
          <a:bodyPr wrap="square" lIns="0" tIns="0" rIns="0" bIns="0" rtlCol="0"/>
          <a:lstStyle/>
          <a:p>
            <a:pPr algn="l" rtl="0"/>
            <a:endParaRPr kern="1200">
              <a:solidFill>
                <a:prstClr val="black"/>
              </a:solidFill>
              <a:latin typeface="Calibri"/>
            </a:endParaRPr>
          </a:p>
        </p:txBody>
      </p:sp>
      <p:sp>
        <p:nvSpPr>
          <p:cNvPr id="20" name="object 16"/>
          <p:cNvSpPr/>
          <p:nvPr/>
        </p:nvSpPr>
        <p:spPr>
          <a:xfrm>
            <a:off x="15055596" y="8826246"/>
            <a:ext cx="644843" cy="644843"/>
          </a:xfrm>
          <a:custGeom>
            <a:avLst/>
            <a:gdLst/>
            <a:ahLst/>
            <a:cxnLst/>
            <a:rect l="l" t="t" r="r" b="b"/>
            <a:pathLst>
              <a:path w="429895" h="429895">
                <a:moveTo>
                  <a:pt x="0" y="214884"/>
                </a:moveTo>
                <a:lnTo>
                  <a:pt x="5678" y="165611"/>
                </a:lnTo>
                <a:lnTo>
                  <a:pt x="21851" y="120381"/>
                </a:lnTo>
                <a:lnTo>
                  <a:pt x="47226" y="80483"/>
                </a:lnTo>
                <a:lnTo>
                  <a:pt x="80509" y="47206"/>
                </a:lnTo>
                <a:lnTo>
                  <a:pt x="120409" y="21840"/>
                </a:lnTo>
                <a:lnTo>
                  <a:pt x="165631" y="5675"/>
                </a:lnTo>
                <a:lnTo>
                  <a:pt x="214883" y="0"/>
                </a:lnTo>
                <a:lnTo>
                  <a:pt x="264136" y="5675"/>
                </a:lnTo>
                <a:lnTo>
                  <a:pt x="309358" y="21840"/>
                </a:lnTo>
                <a:lnTo>
                  <a:pt x="349258" y="47206"/>
                </a:lnTo>
                <a:lnTo>
                  <a:pt x="382541" y="80483"/>
                </a:lnTo>
                <a:lnTo>
                  <a:pt x="407916" y="120381"/>
                </a:lnTo>
                <a:lnTo>
                  <a:pt x="424089" y="165611"/>
                </a:lnTo>
                <a:lnTo>
                  <a:pt x="429767" y="214884"/>
                </a:lnTo>
                <a:lnTo>
                  <a:pt x="424089" y="264156"/>
                </a:lnTo>
                <a:lnTo>
                  <a:pt x="407916" y="309386"/>
                </a:lnTo>
                <a:lnTo>
                  <a:pt x="382541" y="349284"/>
                </a:lnTo>
                <a:lnTo>
                  <a:pt x="349258" y="382561"/>
                </a:lnTo>
                <a:lnTo>
                  <a:pt x="309358" y="407927"/>
                </a:lnTo>
                <a:lnTo>
                  <a:pt x="264136" y="424092"/>
                </a:lnTo>
                <a:lnTo>
                  <a:pt x="214883" y="429768"/>
                </a:lnTo>
                <a:lnTo>
                  <a:pt x="165631" y="424092"/>
                </a:lnTo>
                <a:lnTo>
                  <a:pt x="120409" y="407927"/>
                </a:lnTo>
                <a:lnTo>
                  <a:pt x="80509" y="382561"/>
                </a:lnTo>
                <a:lnTo>
                  <a:pt x="47226" y="349284"/>
                </a:lnTo>
                <a:lnTo>
                  <a:pt x="21851" y="309386"/>
                </a:lnTo>
                <a:lnTo>
                  <a:pt x="5678" y="264156"/>
                </a:lnTo>
                <a:lnTo>
                  <a:pt x="0" y="214884"/>
                </a:lnTo>
                <a:close/>
              </a:path>
            </a:pathLst>
          </a:custGeom>
          <a:ln w="12192">
            <a:solidFill>
              <a:srgbClr val="FFFFFF"/>
            </a:solidFill>
          </a:ln>
        </p:spPr>
        <p:txBody>
          <a:bodyPr wrap="square" lIns="0" tIns="0" rIns="0" bIns="0" rtlCol="0"/>
          <a:lstStyle/>
          <a:p>
            <a:pPr algn="l" rtl="0"/>
            <a:endParaRPr kern="1200">
              <a:solidFill>
                <a:prstClr val="black"/>
              </a:solidFill>
              <a:latin typeface="Calibri"/>
            </a:endParaRPr>
          </a:p>
        </p:txBody>
      </p:sp>
      <p:sp>
        <p:nvSpPr>
          <p:cNvPr id="24" name="object 20"/>
          <p:cNvSpPr/>
          <p:nvPr/>
        </p:nvSpPr>
        <p:spPr>
          <a:xfrm>
            <a:off x="10682478" y="6732271"/>
            <a:ext cx="466725" cy="468630"/>
          </a:xfrm>
          <a:custGeom>
            <a:avLst/>
            <a:gdLst/>
            <a:ahLst/>
            <a:cxnLst/>
            <a:rect l="l" t="t" r="r" b="b"/>
            <a:pathLst>
              <a:path w="311150" h="312420">
                <a:moveTo>
                  <a:pt x="0" y="156210"/>
                </a:moveTo>
                <a:lnTo>
                  <a:pt x="7924" y="106850"/>
                </a:lnTo>
                <a:lnTo>
                  <a:pt x="29992" y="63971"/>
                </a:lnTo>
                <a:lnTo>
                  <a:pt x="63642" y="30150"/>
                </a:lnTo>
                <a:lnTo>
                  <a:pt x="106314" y="7967"/>
                </a:lnTo>
                <a:lnTo>
                  <a:pt x="155448" y="0"/>
                </a:lnTo>
                <a:lnTo>
                  <a:pt x="204581" y="7967"/>
                </a:lnTo>
                <a:lnTo>
                  <a:pt x="247253" y="30150"/>
                </a:lnTo>
                <a:lnTo>
                  <a:pt x="280903" y="63971"/>
                </a:lnTo>
                <a:lnTo>
                  <a:pt x="302971" y="106850"/>
                </a:lnTo>
                <a:lnTo>
                  <a:pt x="310896" y="156210"/>
                </a:lnTo>
                <a:lnTo>
                  <a:pt x="302971" y="205569"/>
                </a:lnTo>
                <a:lnTo>
                  <a:pt x="280903" y="248448"/>
                </a:lnTo>
                <a:lnTo>
                  <a:pt x="247253" y="282269"/>
                </a:lnTo>
                <a:lnTo>
                  <a:pt x="204581" y="304452"/>
                </a:lnTo>
                <a:lnTo>
                  <a:pt x="155448" y="312420"/>
                </a:lnTo>
                <a:lnTo>
                  <a:pt x="106314" y="304452"/>
                </a:lnTo>
                <a:lnTo>
                  <a:pt x="63642" y="282269"/>
                </a:lnTo>
                <a:lnTo>
                  <a:pt x="29992" y="248448"/>
                </a:lnTo>
                <a:lnTo>
                  <a:pt x="7924" y="205569"/>
                </a:lnTo>
                <a:lnTo>
                  <a:pt x="0" y="156210"/>
                </a:lnTo>
                <a:close/>
              </a:path>
            </a:pathLst>
          </a:custGeom>
          <a:ln w="12192">
            <a:solidFill>
              <a:srgbClr val="FFFFFF"/>
            </a:solidFill>
          </a:ln>
        </p:spPr>
        <p:txBody>
          <a:bodyPr wrap="square" lIns="0" tIns="0" rIns="0" bIns="0" rtlCol="0"/>
          <a:lstStyle/>
          <a:p>
            <a:pPr algn="l" rtl="0"/>
            <a:endParaRPr kern="1200">
              <a:solidFill>
                <a:prstClr val="black"/>
              </a:solidFill>
              <a:latin typeface="Calibri"/>
            </a:endParaRPr>
          </a:p>
        </p:txBody>
      </p:sp>
      <p:pic>
        <p:nvPicPr>
          <p:cNvPr id="25" name="object 21"/>
          <p:cNvPicPr/>
          <p:nvPr/>
        </p:nvPicPr>
        <p:blipFill>
          <a:blip r:embed="rId2" cstate="print">
            <a:duotone>
              <a:schemeClr val="accent2">
                <a:shade val="45000"/>
                <a:satMod val="135000"/>
              </a:schemeClr>
              <a:prstClr val="white"/>
            </a:duotone>
          </a:blip>
          <a:stretch>
            <a:fillRect/>
          </a:stretch>
        </p:blipFill>
        <p:spPr>
          <a:xfrm>
            <a:off x="222338" y="4018865"/>
            <a:ext cx="7438643" cy="5061382"/>
          </a:xfrm>
          <a:prstGeom prst="rect">
            <a:avLst/>
          </a:prstGeom>
        </p:spPr>
      </p:pic>
    </p:spTree>
    <p:extLst>
      <p:ext uri="{BB962C8B-B14F-4D97-AF65-F5344CB8AC3E}">
        <p14:creationId xmlns:p14="http://schemas.microsoft.com/office/powerpoint/2010/main" val="1356177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9" y="723900"/>
            <a:ext cx="7239000"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prstClr val="white"/>
                </a:solidFill>
                <a:latin typeface="Tw Cen MT" panose="020B0602020104020603" pitchFamily="34" charset="0"/>
              </a:rPr>
              <a:t>REFERENCEMENT DETAILLANTS</a:t>
            </a:r>
            <a:endParaRPr lang="fr-FR" sz="4000" b="1" dirty="0">
              <a:solidFill>
                <a:prstClr val="white"/>
              </a:solidFill>
              <a:latin typeface="Tw Cen MT" panose="020B0602020104020603" pitchFamily="34" charset="0"/>
            </a:endParaRPr>
          </a:p>
        </p:txBody>
      </p:sp>
      <p:sp>
        <p:nvSpPr>
          <p:cNvPr id="3" name="ZoneTexte 2"/>
          <p:cNvSpPr txBox="1"/>
          <p:nvPr/>
        </p:nvSpPr>
        <p:spPr>
          <a:xfrm>
            <a:off x="255639" y="1638300"/>
            <a:ext cx="6553200" cy="646331"/>
          </a:xfrm>
          <a:prstGeom prst="rect">
            <a:avLst/>
          </a:prstGeom>
          <a:noFill/>
        </p:spPr>
        <p:txBody>
          <a:bodyPr wrap="square" rtlCol="0">
            <a:spAutoFit/>
          </a:bodyPr>
          <a:lstStyle/>
          <a:p>
            <a:r>
              <a:rPr lang="fr-FR" sz="3600" b="1" dirty="0" smtClean="0">
                <a:solidFill>
                  <a:prstClr val="black">
                    <a:lumMod val="50000"/>
                    <a:lumOff val="50000"/>
                  </a:prstClr>
                </a:solidFill>
                <a:latin typeface="Tw Cen MT" panose="020B0602020104020603" pitchFamily="34" charset="0"/>
              </a:rPr>
              <a:t>Plan de travail journalier</a:t>
            </a:r>
            <a:endParaRPr lang="fr-FR" sz="3600" b="1" dirty="0">
              <a:solidFill>
                <a:prstClr val="black">
                  <a:lumMod val="50000"/>
                  <a:lumOff val="50000"/>
                </a:prstClr>
              </a:solidFill>
              <a:latin typeface="Tw Cen MT" panose="020B0602020104020603" pitchFamily="34" charset="0"/>
            </a:endParaRPr>
          </a:p>
        </p:txBody>
      </p:sp>
      <p:sp>
        <p:nvSpPr>
          <p:cNvPr id="16" name="object 12"/>
          <p:cNvSpPr/>
          <p:nvPr/>
        </p:nvSpPr>
        <p:spPr>
          <a:xfrm>
            <a:off x="13549122" y="3143251"/>
            <a:ext cx="644843" cy="644843"/>
          </a:xfrm>
          <a:custGeom>
            <a:avLst/>
            <a:gdLst/>
            <a:ahLst/>
            <a:cxnLst/>
            <a:rect l="l" t="t" r="r" b="b"/>
            <a:pathLst>
              <a:path w="429895" h="429894">
                <a:moveTo>
                  <a:pt x="0" y="214884"/>
                </a:moveTo>
                <a:lnTo>
                  <a:pt x="5678" y="165631"/>
                </a:lnTo>
                <a:lnTo>
                  <a:pt x="21851" y="120409"/>
                </a:lnTo>
                <a:lnTo>
                  <a:pt x="47226" y="80509"/>
                </a:lnTo>
                <a:lnTo>
                  <a:pt x="80509" y="47226"/>
                </a:lnTo>
                <a:lnTo>
                  <a:pt x="120409" y="21851"/>
                </a:lnTo>
                <a:lnTo>
                  <a:pt x="165631" y="5678"/>
                </a:lnTo>
                <a:lnTo>
                  <a:pt x="214883" y="0"/>
                </a:lnTo>
                <a:lnTo>
                  <a:pt x="264136" y="5678"/>
                </a:lnTo>
                <a:lnTo>
                  <a:pt x="309358" y="21851"/>
                </a:lnTo>
                <a:lnTo>
                  <a:pt x="349258" y="47226"/>
                </a:lnTo>
                <a:lnTo>
                  <a:pt x="382541" y="80509"/>
                </a:lnTo>
                <a:lnTo>
                  <a:pt x="407916" y="120409"/>
                </a:lnTo>
                <a:lnTo>
                  <a:pt x="424089" y="165631"/>
                </a:lnTo>
                <a:lnTo>
                  <a:pt x="429768" y="214884"/>
                </a:lnTo>
                <a:lnTo>
                  <a:pt x="424089" y="264136"/>
                </a:lnTo>
                <a:lnTo>
                  <a:pt x="407916" y="309358"/>
                </a:lnTo>
                <a:lnTo>
                  <a:pt x="382541" y="349258"/>
                </a:lnTo>
                <a:lnTo>
                  <a:pt x="349258" y="382541"/>
                </a:lnTo>
                <a:lnTo>
                  <a:pt x="309358" y="407916"/>
                </a:lnTo>
                <a:lnTo>
                  <a:pt x="264136" y="424089"/>
                </a:lnTo>
                <a:lnTo>
                  <a:pt x="214883" y="429767"/>
                </a:lnTo>
                <a:lnTo>
                  <a:pt x="165631" y="424089"/>
                </a:lnTo>
                <a:lnTo>
                  <a:pt x="120409" y="407916"/>
                </a:lnTo>
                <a:lnTo>
                  <a:pt x="80509" y="382541"/>
                </a:lnTo>
                <a:lnTo>
                  <a:pt x="47226" y="349258"/>
                </a:lnTo>
                <a:lnTo>
                  <a:pt x="21851" y="309358"/>
                </a:lnTo>
                <a:lnTo>
                  <a:pt x="5678" y="264136"/>
                </a:lnTo>
                <a:lnTo>
                  <a:pt x="0" y="214884"/>
                </a:lnTo>
                <a:close/>
              </a:path>
            </a:pathLst>
          </a:custGeom>
          <a:ln w="12191">
            <a:solidFill>
              <a:srgbClr val="FFFFFF"/>
            </a:solidFill>
          </a:ln>
        </p:spPr>
        <p:txBody>
          <a:bodyPr wrap="square" lIns="0" tIns="0" rIns="0" bIns="0" rtlCol="0"/>
          <a:lstStyle/>
          <a:p>
            <a:pPr algn="l" rtl="0"/>
            <a:endParaRPr kern="1200">
              <a:solidFill>
                <a:prstClr val="black"/>
              </a:solidFill>
              <a:latin typeface="Calibri"/>
            </a:endParaRPr>
          </a:p>
        </p:txBody>
      </p:sp>
      <p:sp>
        <p:nvSpPr>
          <p:cNvPr id="18" name="object 14"/>
          <p:cNvSpPr/>
          <p:nvPr/>
        </p:nvSpPr>
        <p:spPr>
          <a:xfrm>
            <a:off x="12022074" y="8775955"/>
            <a:ext cx="466725" cy="466725"/>
          </a:xfrm>
          <a:custGeom>
            <a:avLst/>
            <a:gdLst/>
            <a:ahLst/>
            <a:cxnLst/>
            <a:rect l="l" t="t" r="r" b="b"/>
            <a:pathLst>
              <a:path w="311150" h="311150">
                <a:moveTo>
                  <a:pt x="0" y="155447"/>
                </a:moveTo>
                <a:lnTo>
                  <a:pt x="7924" y="106314"/>
                </a:lnTo>
                <a:lnTo>
                  <a:pt x="29992" y="63642"/>
                </a:lnTo>
                <a:lnTo>
                  <a:pt x="63642" y="29992"/>
                </a:lnTo>
                <a:lnTo>
                  <a:pt x="106314" y="7924"/>
                </a:lnTo>
                <a:lnTo>
                  <a:pt x="155448" y="0"/>
                </a:lnTo>
                <a:lnTo>
                  <a:pt x="204581" y="7924"/>
                </a:lnTo>
                <a:lnTo>
                  <a:pt x="247253" y="29992"/>
                </a:lnTo>
                <a:lnTo>
                  <a:pt x="280903" y="63642"/>
                </a:lnTo>
                <a:lnTo>
                  <a:pt x="302971" y="106314"/>
                </a:lnTo>
                <a:lnTo>
                  <a:pt x="310895" y="155447"/>
                </a:lnTo>
                <a:lnTo>
                  <a:pt x="302971" y="204581"/>
                </a:lnTo>
                <a:lnTo>
                  <a:pt x="280903" y="247253"/>
                </a:lnTo>
                <a:lnTo>
                  <a:pt x="247253" y="280903"/>
                </a:lnTo>
                <a:lnTo>
                  <a:pt x="204581" y="302971"/>
                </a:lnTo>
                <a:lnTo>
                  <a:pt x="155448" y="310895"/>
                </a:lnTo>
                <a:lnTo>
                  <a:pt x="106314" y="302971"/>
                </a:lnTo>
                <a:lnTo>
                  <a:pt x="63642" y="280903"/>
                </a:lnTo>
                <a:lnTo>
                  <a:pt x="29992" y="247253"/>
                </a:lnTo>
                <a:lnTo>
                  <a:pt x="7924" y="204581"/>
                </a:lnTo>
                <a:lnTo>
                  <a:pt x="0" y="155447"/>
                </a:lnTo>
                <a:close/>
              </a:path>
            </a:pathLst>
          </a:custGeom>
          <a:ln w="12192">
            <a:solidFill>
              <a:srgbClr val="FFFFFF"/>
            </a:solidFill>
          </a:ln>
        </p:spPr>
        <p:txBody>
          <a:bodyPr wrap="square" lIns="0" tIns="0" rIns="0" bIns="0" rtlCol="0"/>
          <a:lstStyle/>
          <a:p>
            <a:pPr algn="l" rtl="0"/>
            <a:endParaRPr kern="1200">
              <a:solidFill>
                <a:prstClr val="black"/>
              </a:solidFill>
              <a:latin typeface="Calibri"/>
            </a:endParaRPr>
          </a:p>
        </p:txBody>
      </p:sp>
      <p:sp>
        <p:nvSpPr>
          <p:cNvPr id="20" name="object 16"/>
          <p:cNvSpPr/>
          <p:nvPr/>
        </p:nvSpPr>
        <p:spPr>
          <a:xfrm>
            <a:off x="15055596" y="8826246"/>
            <a:ext cx="644843" cy="644843"/>
          </a:xfrm>
          <a:custGeom>
            <a:avLst/>
            <a:gdLst/>
            <a:ahLst/>
            <a:cxnLst/>
            <a:rect l="l" t="t" r="r" b="b"/>
            <a:pathLst>
              <a:path w="429895" h="429895">
                <a:moveTo>
                  <a:pt x="0" y="214884"/>
                </a:moveTo>
                <a:lnTo>
                  <a:pt x="5678" y="165611"/>
                </a:lnTo>
                <a:lnTo>
                  <a:pt x="21851" y="120381"/>
                </a:lnTo>
                <a:lnTo>
                  <a:pt x="47226" y="80483"/>
                </a:lnTo>
                <a:lnTo>
                  <a:pt x="80509" y="47206"/>
                </a:lnTo>
                <a:lnTo>
                  <a:pt x="120409" y="21840"/>
                </a:lnTo>
                <a:lnTo>
                  <a:pt x="165631" y="5675"/>
                </a:lnTo>
                <a:lnTo>
                  <a:pt x="214883" y="0"/>
                </a:lnTo>
                <a:lnTo>
                  <a:pt x="264136" y="5675"/>
                </a:lnTo>
                <a:lnTo>
                  <a:pt x="309358" y="21840"/>
                </a:lnTo>
                <a:lnTo>
                  <a:pt x="349258" y="47206"/>
                </a:lnTo>
                <a:lnTo>
                  <a:pt x="382541" y="80483"/>
                </a:lnTo>
                <a:lnTo>
                  <a:pt x="407916" y="120381"/>
                </a:lnTo>
                <a:lnTo>
                  <a:pt x="424089" y="165611"/>
                </a:lnTo>
                <a:lnTo>
                  <a:pt x="429767" y="214884"/>
                </a:lnTo>
                <a:lnTo>
                  <a:pt x="424089" y="264156"/>
                </a:lnTo>
                <a:lnTo>
                  <a:pt x="407916" y="309386"/>
                </a:lnTo>
                <a:lnTo>
                  <a:pt x="382541" y="349284"/>
                </a:lnTo>
                <a:lnTo>
                  <a:pt x="349258" y="382561"/>
                </a:lnTo>
                <a:lnTo>
                  <a:pt x="309358" y="407927"/>
                </a:lnTo>
                <a:lnTo>
                  <a:pt x="264136" y="424092"/>
                </a:lnTo>
                <a:lnTo>
                  <a:pt x="214883" y="429768"/>
                </a:lnTo>
                <a:lnTo>
                  <a:pt x="165631" y="424092"/>
                </a:lnTo>
                <a:lnTo>
                  <a:pt x="120409" y="407927"/>
                </a:lnTo>
                <a:lnTo>
                  <a:pt x="80509" y="382561"/>
                </a:lnTo>
                <a:lnTo>
                  <a:pt x="47226" y="349284"/>
                </a:lnTo>
                <a:lnTo>
                  <a:pt x="21851" y="309386"/>
                </a:lnTo>
                <a:lnTo>
                  <a:pt x="5678" y="264156"/>
                </a:lnTo>
                <a:lnTo>
                  <a:pt x="0" y="214884"/>
                </a:lnTo>
                <a:close/>
              </a:path>
            </a:pathLst>
          </a:custGeom>
          <a:ln w="12192">
            <a:solidFill>
              <a:srgbClr val="FFFFFF"/>
            </a:solidFill>
          </a:ln>
        </p:spPr>
        <p:txBody>
          <a:bodyPr wrap="square" lIns="0" tIns="0" rIns="0" bIns="0" rtlCol="0"/>
          <a:lstStyle/>
          <a:p>
            <a:pPr algn="l" rtl="0"/>
            <a:endParaRPr kern="1200">
              <a:solidFill>
                <a:prstClr val="black"/>
              </a:solidFill>
              <a:latin typeface="Calibri"/>
            </a:endParaRPr>
          </a:p>
        </p:txBody>
      </p:sp>
      <p:sp>
        <p:nvSpPr>
          <p:cNvPr id="24" name="object 20"/>
          <p:cNvSpPr/>
          <p:nvPr/>
        </p:nvSpPr>
        <p:spPr>
          <a:xfrm>
            <a:off x="10682478" y="6732271"/>
            <a:ext cx="466725" cy="468630"/>
          </a:xfrm>
          <a:custGeom>
            <a:avLst/>
            <a:gdLst/>
            <a:ahLst/>
            <a:cxnLst/>
            <a:rect l="l" t="t" r="r" b="b"/>
            <a:pathLst>
              <a:path w="311150" h="312420">
                <a:moveTo>
                  <a:pt x="0" y="156210"/>
                </a:moveTo>
                <a:lnTo>
                  <a:pt x="7924" y="106850"/>
                </a:lnTo>
                <a:lnTo>
                  <a:pt x="29992" y="63971"/>
                </a:lnTo>
                <a:lnTo>
                  <a:pt x="63642" y="30150"/>
                </a:lnTo>
                <a:lnTo>
                  <a:pt x="106314" y="7967"/>
                </a:lnTo>
                <a:lnTo>
                  <a:pt x="155448" y="0"/>
                </a:lnTo>
                <a:lnTo>
                  <a:pt x="204581" y="7967"/>
                </a:lnTo>
                <a:lnTo>
                  <a:pt x="247253" y="30150"/>
                </a:lnTo>
                <a:lnTo>
                  <a:pt x="280903" y="63971"/>
                </a:lnTo>
                <a:lnTo>
                  <a:pt x="302971" y="106850"/>
                </a:lnTo>
                <a:lnTo>
                  <a:pt x="310896" y="156210"/>
                </a:lnTo>
                <a:lnTo>
                  <a:pt x="302971" y="205569"/>
                </a:lnTo>
                <a:lnTo>
                  <a:pt x="280903" y="248448"/>
                </a:lnTo>
                <a:lnTo>
                  <a:pt x="247253" y="282269"/>
                </a:lnTo>
                <a:lnTo>
                  <a:pt x="204581" y="304452"/>
                </a:lnTo>
                <a:lnTo>
                  <a:pt x="155448" y="312420"/>
                </a:lnTo>
                <a:lnTo>
                  <a:pt x="106314" y="304452"/>
                </a:lnTo>
                <a:lnTo>
                  <a:pt x="63642" y="282269"/>
                </a:lnTo>
                <a:lnTo>
                  <a:pt x="29992" y="248448"/>
                </a:lnTo>
                <a:lnTo>
                  <a:pt x="7924" y="205569"/>
                </a:lnTo>
                <a:lnTo>
                  <a:pt x="0" y="156210"/>
                </a:lnTo>
                <a:close/>
              </a:path>
            </a:pathLst>
          </a:custGeom>
          <a:ln w="12192">
            <a:solidFill>
              <a:srgbClr val="FFFFFF"/>
            </a:solidFill>
          </a:ln>
        </p:spPr>
        <p:txBody>
          <a:bodyPr wrap="square" lIns="0" tIns="0" rIns="0" bIns="0" rtlCol="0"/>
          <a:lstStyle/>
          <a:p>
            <a:pPr algn="l" rtl="0"/>
            <a:endParaRPr kern="1200">
              <a:solidFill>
                <a:prstClr val="black"/>
              </a:solidFill>
              <a:latin typeface="Calibri"/>
            </a:endParaRPr>
          </a:p>
        </p:txBody>
      </p:sp>
      <p:grpSp>
        <p:nvGrpSpPr>
          <p:cNvPr id="4" name="Groupe 3"/>
          <p:cNvGrpSpPr/>
          <p:nvPr/>
        </p:nvGrpSpPr>
        <p:grpSpPr>
          <a:xfrm>
            <a:off x="946404" y="2970824"/>
            <a:ext cx="16089441" cy="7175427"/>
            <a:chOff x="946404" y="2970824"/>
            <a:chExt cx="16089441" cy="7175427"/>
          </a:xfrm>
        </p:grpSpPr>
        <p:sp>
          <p:nvSpPr>
            <p:cNvPr id="17" name="object 9"/>
            <p:cNvSpPr/>
            <p:nvPr/>
          </p:nvSpPr>
          <p:spPr>
            <a:xfrm>
              <a:off x="4562857" y="7827264"/>
              <a:ext cx="12472988" cy="260985"/>
            </a:xfrm>
            <a:custGeom>
              <a:avLst/>
              <a:gdLst/>
              <a:ahLst/>
              <a:cxnLst/>
              <a:rect l="l" t="t" r="r" b="b"/>
              <a:pathLst>
                <a:path w="8315325" h="173989">
                  <a:moveTo>
                    <a:pt x="173735" y="0"/>
                  </a:moveTo>
                  <a:lnTo>
                    <a:pt x="0" y="86868"/>
                  </a:lnTo>
                  <a:lnTo>
                    <a:pt x="173735" y="173736"/>
                  </a:lnTo>
                  <a:lnTo>
                    <a:pt x="173735" y="115824"/>
                  </a:lnTo>
                  <a:lnTo>
                    <a:pt x="144779" y="115824"/>
                  </a:lnTo>
                  <a:lnTo>
                    <a:pt x="144779" y="57912"/>
                  </a:lnTo>
                  <a:lnTo>
                    <a:pt x="173735" y="57912"/>
                  </a:lnTo>
                  <a:lnTo>
                    <a:pt x="173735" y="0"/>
                  </a:lnTo>
                  <a:close/>
                </a:path>
                <a:path w="8315325" h="173989">
                  <a:moveTo>
                    <a:pt x="173735" y="57912"/>
                  </a:moveTo>
                  <a:lnTo>
                    <a:pt x="144779" y="57912"/>
                  </a:lnTo>
                  <a:lnTo>
                    <a:pt x="144779" y="115824"/>
                  </a:lnTo>
                  <a:lnTo>
                    <a:pt x="173735" y="115824"/>
                  </a:lnTo>
                  <a:lnTo>
                    <a:pt x="173735" y="57912"/>
                  </a:lnTo>
                  <a:close/>
                </a:path>
                <a:path w="8315325" h="173989">
                  <a:moveTo>
                    <a:pt x="8314817" y="57912"/>
                  </a:moveTo>
                  <a:lnTo>
                    <a:pt x="173735" y="57912"/>
                  </a:lnTo>
                  <a:lnTo>
                    <a:pt x="173735" y="115824"/>
                  </a:lnTo>
                  <a:lnTo>
                    <a:pt x="8314817" y="115824"/>
                  </a:lnTo>
                  <a:lnTo>
                    <a:pt x="8314817" y="57912"/>
                  </a:lnTo>
                  <a:close/>
                </a:path>
              </a:pathLst>
            </a:custGeom>
            <a:solidFill>
              <a:srgbClr val="000000"/>
            </a:solidFill>
          </p:spPr>
          <p:txBody>
            <a:bodyPr wrap="square" lIns="0" tIns="0" rIns="0" bIns="0" rtlCol="0"/>
            <a:lstStyle/>
            <a:p>
              <a:pPr algn="l" rtl="0"/>
              <a:endParaRPr kern="1200">
                <a:solidFill>
                  <a:prstClr val="black"/>
                </a:solidFill>
                <a:latin typeface="Calibri"/>
              </a:endParaRPr>
            </a:p>
          </p:txBody>
        </p:sp>
        <p:sp>
          <p:nvSpPr>
            <p:cNvPr id="19" name="object 10"/>
            <p:cNvSpPr/>
            <p:nvPr/>
          </p:nvSpPr>
          <p:spPr>
            <a:xfrm>
              <a:off x="6316217" y="5182363"/>
              <a:ext cx="10687050" cy="2775584"/>
            </a:xfrm>
            <a:custGeom>
              <a:avLst/>
              <a:gdLst/>
              <a:ahLst/>
              <a:cxnLst/>
              <a:rect l="l" t="t" r="r" b="b"/>
              <a:pathLst>
                <a:path w="7124700" h="1850389">
                  <a:moveTo>
                    <a:pt x="0" y="21336"/>
                  </a:moveTo>
                  <a:lnTo>
                    <a:pt x="7124065" y="21336"/>
                  </a:lnTo>
                </a:path>
                <a:path w="7124700" h="1850389">
                  <a:moveTo>
                    <a:pt x="7124700" y="0"/>
                  </a:moveTo>
                  <a:lnTo>
                    <a:pt x="7124700" y="1850008"/>
                  </a:lnTo>
                </a:path>
              </a:pathLst>
            </a:custGeom>
            <a:ln w="57912">
              <a:solidFill>
                <a:srgbClr val="000000"/>
              </a:solidFill>
            </a:ln>
          </p:spPr>
          <p:txBody>
            <a:bodyPr wrap="square" lIns="0" tIns="0" rIns="0" bIns="0" rtlCol="0"/>
            <a:lstStyle/>
            <a:p>
              <a:pPr algn="l" rtl="0"/>
              <a:endParaRPr kern="1200">
                <a:solidFill>
                  <a:prstClr val="black"/>
                </a:solidFill>
                <a:latin typeface="Calibri"/>
              </a:endParaRPr>
            </a:p>
          </p:txBody>
        </p:sp>
        <p:pic>
          <p:nvPicPr>
            <p:cNvPr id="23" name="object 13"/>
            <p:cNvPicPr/>
            <p:nvPr/>
          </p:nvPicPr>
          <p:blipFill>
            <a:blip r:embed="rId2" cstate="print"/>
            <a:stretch>
              <a:fillRect/>
            </a:stretch>
          </p:blipFill>
          <p:spPr>
            <a:xfrm>
              <a:off x="4203953" y="3913633"/>
              <a:ext cx="12591288" cy="5420106"/>
            </a:xfrm>
            <a:prstGeom prst="rect">
              <a:avLst/>
            </a:prstGeom>
          </p:spPr>
        </p:pic>
        <p:sp>
          <p:nvSpPr>
            <p:cNvPr id="26" name="object 14"/>
            <p:cNvSpPr txBox="1"/>
            <p:nvPr/>
          </p:nvSpPr>
          <p:spPr>
            <a:xfrm>
              <a:off x="946404" y="3515867"/>
              <a:ext cx="3817620" cy="528030"/>
            </a:xfrm>
            <a:prstGeom prst="rect">
              <a:avLst/>
            </a:prstGeom>
            <a:ln w="9144">
              <a:solidFill>
                <a:srgbClr val="7E7E7E"/>
              </a:solidFill>
            </a:ln>
          </p:spPr>
          <p:txBody>
            <a:bodyPr vert="horz" wrap="square" lIns="0" tIns="65723" rIns="0" bIns="0" rtlCol="0">
              <a:spAutoFit/>
            </a:bodyPr>
            <a:lstStyle/>
            <a:p>
              <a:pPr marL="136208" marR="123825" algn="just" rtl="0">
                <a:spcBef>
                  <a:spcPts val="518"/>
                </a:spcBef>
              </a:pPr>
              <a:r>
                <a:rPr sz="1500" b="1" kern="1200" spc="-60" dirty="0">
                  <a:solidFill>
                    <a:prstClr val="black"/>
                  </a:solidFill>
                  <a:latin typeface="Tahoma"/>
                  <a:cs typeface="Tahoma"/>
                </a:rPr>
                <a:t>Microsoft</a:t>
              </a:r>
              <a:r>
                <a:rPr sz="1500" b="1" kern="1200" spc="-53" dirty="0">
                  <a:solidFill>
                    <a:prstClr val="black"/>
                  </a:solidFill>
                  <a:latin typeface="Tahoma"/>
                  <a:cs typeface="Tahoma"/>
                </a:rPr>
                <a:t> </a:t>
              </a:r>
              <a:r>
                <a:rPr sz="1500" b="1" kern="1200" spc="-75" dirty="0">
                  <a:solidFill>
                    <a:prstClr val="black"/>
                  </a:solidFill>
                  <a:latin typeface="Tahoma"/>
                  <a:cs typeface="Tahoma"/>
                </a:rPr>
                <a:t>Planer:</a:t>
              </a:r>
              <a:r>
                <a:rPr sz="1500" b="1" kern="1200" spc="-68" dirty="0">
                  <a:solidFill>
                    <a:prstClr val="black"/>
                  </a:solidFill>
                  <a:latin typeface="Tahoma"/>
                  <a:cs typeface="Tahoma"/>
                </a:rPr>
                <a:t> </a:t>
              </a:r>
              <a:r>
                <a:rPr sz="1500" kern="1200" spc="-30" dirty="0">
                  <a:solidFill>
                    <a:prstClr val="black"/>
                  </a:solidFill>
                  <a:latin typeface="Verdana"/>
                  <a:cs typeface="Verdana"/>
                </a:rPr>
                <a:t>Consultation</a:t>
              </a:r>
              <a:r>
                <a:rPr sz="1500" kern="1200" spc="472" dirty="0">
                  <a:solidFill>
                    <a:prstClr val="black"/>
                  </a:solidFill>
                  <a:latin typeface="Verdana"/>
                  <a:cs typeface="Verdana"/>
                </a:rPr>
                <a:t> </a:t>
              </a:r>
              <a:r>
                <a:rPr sz="1500" kern="1200" spc="23" dirty="0">
                  <a:solidFill>
                    <a:prstClr val="black"/>
                  </a:solidFill>
                  <a:latin typeface="Verdana"/>
                  <a:cs typeface="Verdana"/>
                </a:rPr>
                <a:t>du </a:t>
              </a:r>
              <a:r>
                <a:rPr sz="1500" kern="1200" spc="30" dirty="0">
                  <a:solidFill>
                    <a:prstClr val="black"/>
                  </a:solidFill>
                  <a:latin typeface="Verdana"/>
                  <a:cs typeface="Verdana"/>
                </a:rPr>
                <a:t> </a:t>
              </a:r>
              <a:r>
                <a:rPr sz="1500" kern="1200" spc="-15" dirty="0">
                  <a:solidFill>
                    <a:prstClr val="black"/>
                  </a:solidFill>
                  <a:latin typeface="Verdana"/>
                  <a:cs typeface="Verdana"/>
                </a:rPr>
                <a:t>planning </a:t>
              </a:r>
              <a:r>
                <a:rPr sz="1500" kern="1200" spc="-68" dirty="0" err="1">
                  <a:solidFill>
                    <a:prstClr val="black"/>
                  </a:solidFill>
                  <a:latin typeface="Verdana"/>
                  <a:cs typeface="Verdana"/>
                </a:rPr>
                <a:t>journalier</a:t>
              </a:r>
              <a:r>
                <a:rPr sz="1500" kern="1200" spc="-68" dirty="0">
                  <a:solidFill>
                    <a:prstClr val="black"/>
                  </a:solidFill>
                  <a:latin typeface="Verdana"/>
                  <a:cs typeface="Verdana"/>
                </a:rPr>
                <a:t> </a:t>
              </a:r>
              <a:r>
                <a:rPr lang="fr-FR" sz="1500" kern="1200" spc="-8" dirty="0" smtClean="0">
                  <a:solidFill>
                    <a:prstClr val="black"/>
                  </a:solidFill>
                  <a:latin typeface="Verdana"/>
                  <a:cs typeface="Verdana"/>
                </a:rPr>
                <a:t>la veille</a:t>
              </a:r>
              <a:endParaRPr sz="1500" kern="1200" dirty="0">
                <a:solidFill>
                  <a:prstClr val="black"/>
                </a:solidFill>
                <a:latin typeface="Verdana"/>
                <a:cs typeface="Verdana"/>
              </a:endParaRPr>
            </a:p>
          </p:txBody>
        </p:sp>
        <p:sp>
          <p:nvSpPr>
            <p:cNvPr id="27" name="object 15"/>
            <p:cNvSpPr txBox="1"/>
            <p:nvPr/>
          </p:nvSpPr>
          <p:spPr>
            <a:xfrm>
              <a:off x="5938399" y="3162367"/>
              <a:ext cx="3246120" cy="758862"/>
            </a:xfrm>
            <a:prstGeom prst="rect">
              <a:avLst/>
            </a:prstGeom>
            <a:ln w="9144">
              <a:solidFill>
                <a:srgbClr val="7E7E7E"/>
              </a:solidFill>
            </a:ln>
          </p:spPr>
          <p:txBody>
            <a:bodyPr vert="horz" wrap="square" lIns="0" tIns="65723" rIns="0" bIns="0" rtlCol="0">
              <a:spAutoFit/>
            </a:bodyPr>
            <a:lstStyle/>
            <a:p>
              <a:pPr marL="138113" algn="l" rtl="0">
                <a:spcBef>
                  <a:spcPts val="518"/>
                </a:spcBef>
                <a:tabLst>
                  <a:tab pos="974408" algn="l"/>
                  <a:tab pos="1841183" algn="l"/>
                </a:tabLst>
              </a:pPr>
              <a:r>
                <a:rPr sz="1500" b="1" kern="1200" spc="-60" dirty="0">
                  <a:solidFill>
                    <a:prstClr val="black"/>
                  </a:solidFill>
                  <a:latin typeface="Tahoma"/>
                  <a:cs typeface="Tahoma"/>
                </a:rPr>
                <a:t>Whare	</a:t>
              </a:r>
              <a:r>
                <a:rPr sz="1500" b="1" kern="1200" spc="-68" dirty="0">
                  <a:solidFill>
                    <a:prstClr val="black"/>
                  </a:solidFill>
                  <a:latin typeface="Tahoma"/>
                  <a:cs typeface="Tahoma"/>
                </a:rPr>
                <a:t>House:	</a:t>
              </a:r>
              <a:r>
                <a:rPr sz="1500" kern="1200" dirty="0">
                  <a:solidFill>
                    <a:prstClr val="black"/>
                  </a:solidFill>
                  <a:latin typeface="Verdana"/>
                  <a:cs typeface="Verdana"/>
                </a:rPr>
                <a:t>Récupération</a:t>
              </a:r>
            </a:p>
            <a:p>
              <a:pPr marL="138113" algn="l" rtl="0"/>
              <a:r>
                <a:rPr sz="1500" kern="1200" spc="-120" dirty="0">
                  <a:solidFill>
                    <a:prstClr val="black"/>
                  </a:solidFill>
                  <a:latin typeface="Verdana"/>
                  <a:cs typeface="Verdana"/>
                </a:rPr>
                <a:t>s</a:t>
              </a:r>
              <a:r>
                <a:rPr sz="1500" kern="1200" spc="-150" dirty="0">
                  <a:solidFill>
                    <a:prstClr val="black"/>
                  </a:solidFill>
                  <a:latin typeface="Verdana"/>
                  <a:cs typeface="Verdana"/>
                </a:rPr>
                <a:t>u</a:t>
              </a:r>
              <a:r>
                <a:rPr sz="1500" kern="1200" spc="83" dirty="0">
                  <a:solidFill>
                    <a:prstClr val="black"/>
                  </a:solidFill>
                  <a:latin typeface="Verdana"/>
                  <a:cs typeface="Verdana"/>
                </a:rPr>
                <a:t>pp</a:t>
              </a:r>
              <a:r>
                <a:rPr sz="1500" kern="1200" spc="60" dirty="0">
                  <a:solidFill>
                    <a:prstClr val="black"/>
                  </a:solidFill>
                  <a:latin typeface="Verdana"/>
                  <a:cs typeface="Verdana"/>
                </a:rPr>
                <a:t>o</a:t>
              </a:r>
              <a:r>
                <a:rPr sz="1500" kern="1200" spc="-150" dirty="0">
                  <a:solidFill>
                    <a:prstClr val="black"/>
                  </a:solidFill>
                  <a:latin typeface="Verdana"/>
                  <a:cs typeface="Verdana"/>
                </a:rPr>
                <a:t>r</a:t>
              </a:r>
              <a:r>
                <a:rPr sz="1500" kern="1200" spc="-120" dirty="0">
                  <a:solidFill>
                    <a:prstClr val="black"/>
                  </a:solidFill>
                  <a:latin typeface="Verdana"/>
                  <a:cs typeface="Verdana"/>
                </a:rPr>
                <a:t>t</a:t>
              </a:r>
              <a:r>
                <a:rPr sz="1500" kern="1200" spc="-203" dirty="0">
                  <a:solidFill>
                    <a:prstClr val="black"/>
                  </a:solidFill>
                  <a:latin typeface="Verdana"/>
                  <a:cs typeface="Verdana"/>
                </a:rPr>
                <a:t>s</a:t>
              </a:r>
              <a:r>
                <a:rPr sz="1500" kern="1200" spc="-98" dirty="0">
                  <a:solidFill>
                    <a:prstClr val="black"/>
                  </a:solidFill>
                  <a:latin typeface="Verdana"/>
                  <a:cs typeface="Verdana"/>
                </a:rPr>
                <a:t> </a:t>
              </a:r>
              <a:r>
                <a:rPr sz="1500" kern="1200" spc="83" dirty="0">
                  <a:solidFill>
                    <a:prstClr val="black"/>
                  </a:solidFill>
                  <a:latin typeface="Verdana"/>
                  <a:cs typeface="Verdana"/>
                </a:rPr>
                <a:t>de</a:t>
              </a:r>
              <a:r>
                <a:rPr sz="1500" kern="1200" spc="-98" dirty="0">
                  <a:solidFill>
                    <a:prstClr val="black"/>
                  </a:solidFill>
                  <a:latin typeface="Verdana"/>
                  <a:cs typeface="Verdana"/>
                </a:rPr>
                <a:t> </a:t>
              </a:r>
              <a:r>
                <a:rPr sz="1500" kern="1200" spc="-127" dirty="0" err="1" smtClean="0">
                  <a:solidFill>
                    <a:prstClr val="black"/>
                  </a:solidFill>
                  <a:latin typeface="Verdana"/>
                  <a:cs typeface="Verdana"/>
                </a:rPr>
                <a:t>v</a:t>
              </a:r>
              <a:r>
                <a:rPr sz="1500" kern="1200" spc="-60" dirty="0" err="1" smtClean="0">
                  <a:solidFill>
                    <a:prstClr val="black"/>
                  </a:solidFill>
                  <a:latin typeface="Verdana"/>
                  <a:cs typeface="Verdana"/>
                </a:rPr>
                <a:t>i</a:t>
              </a:r>
              <a:r>
                <a:rPr sz="1500" kern="1200" spc="-75" dirty="0" err="1" smtClean="0">
                  <a:solidFill>
                    <a:prstClr val="black"/>
                  </a:solidFill>
                  <a:latin typeface="Verdana"/>
                  <a:cs typeface="Verdana"/>
                </a:rPr>
                <a:t>si</a:t>
              </a:r>
              <a:r>
                <a:rPr sz="1500" kern="1200" spc="-98" dirty="0" err="1" smtClean="0">
                  <a:solidFill>
                    <a:prstClr val="black"/>
                  </a:solidFill>
                  <a:latin typeface="Verdana"/>
                  <a:cs typeface="Verdana"/>
                </a:rPr>
                <a:t>b</a:t>
              </a:r>
              <a:r>
                <a:rPr sz="1500" kern="1200" spc="-113" dirty="0" err="1" smtClean="0">
                  <a:solidFill>
                    <a:prstClr val="black"/>
                  </a:solidFill>
                  <a:latin typeface="Verdana"/>
                  <a:cs typeface="Verdana"/>
                </a:rPr>
                <a:t>ili</a:t>
              </a:r>
              <a:r>
                <a:rPr sz="1500" kern="1200" spc="-83" dirty="0" err="1" smtClean="0">
                  <a:solidFill>
                    <a:prstClr val="black"/>
                  </a:solidFill>
                  <a:latin typeface="Verdana"/>
                  <a:cs typeface="Verdana"/>
                </a:rPr>
                <a:t>t</a:t>
              </a:r>
              <a:r>
                <a:rPr sz="1500" kern="1200" spc="75" dirty="0" err="1" smtClean="0">
                  <a:solidFill>
                    <a:prstClr val="black"/>
                  </a:solidFill>
                  <a:latin typeface="Verdana"/>
                  <a:cs typeface="Verdana"/>
                </a:rPr>
                <a:t>é</a:t>
              </a:r>
              <a:r>
                <a:rPr lang="fr-FR" sz="1500" kern="1200" spc="75" dirty="0" smtClean="0">
                  <a:solidFill>
                    <a:prstClr val="black"/>
                  </a:solidFill>
                  <a:latin typeface="Verdana"/>
                  <a:cs typeface="Verdana"/>
                </a:rPr>
                <a:t> &amp; goodies + Briefing</a:t>
              </a:r>
              <a:endParaRPr sz="1500" kern="1200" dirty="0">
                <a:solidFill>
                  <a:prstClr val="black"/>
                </a:solidFill>
                <a:latin typeface="Verdana"/>
                <a:cs typeface="Verdana"/>
              </a:endParaRPr>
            </a:p>
          </p:txBody>
        </p:sp>
        <p:sp>
          <p:nvSpPr>
            <p:cNvPr id="28" name="object 16"/>
            <p:cNvSpPr txBox="1"/>
            <p:nvPr/>
          </p:nvSpPr>
          <p:spPr>
            <a:xfrm>
              <a:off x="9492153" y="2970824"/>
              <a:ext cx="3246120" cy="989695"/>
            </a:xfrm>
            <a:prstGeom prst="rect">
              <a:avLst/>
            </a:prstGeom>
            <a:ln w="9144">
              <a:solidFill>
                <a:srgbClr val="7E7E7E"/>
              </a:solidFill>
            </a:ln>
          </p:spPr>
          <p:txBody>
            <a:bodyPr vert="horz" wrap="square" lIns="0" tIns="65723" rIns="0" bIns="0" rtlCol="0">
              <a:spAutoFit/>
            </a:bodyPr>
            <a:lstStyle/>
            <a:p>
              <a:pPr marL="138113" algn="l" rtl="0">
                <a:spcBef>
                  <a:spcPts val="518"/>
                </a:spcBef>
              </a:pPr>
              <a:r>
                <a:rPr lang="fr-FR" sz="1500" b="1" kern="1200" spc="-45" dirty="0" smtClean="0">
                  <a:solidFill>
                    <a:prstClr val="black"/>
                  </a:solidFill>
                  <a:latin typeface="Tahoma"/>
                  <a:cs typeface="Tahoma"/>
                </a:rPr>
                <a:t>Enrôlements</a:t>
              </a:r>
              <a:r>
                <a:rPr sz="1500" b="1" kern="1200" spc="-45" dirty="0" smtClean="0">
                  <a:solidFill>
                    <a:prstClr val="black"/>
                  </a:solidFill>
                  <a:latin typeface="Tahoma"/>
                  <a:cs typeface="Tahoma"/>
                </a:rPr>
                <a:t>:</a:t>
              </a:r>
              <a:r>
                <a:rPr sz="1500" b="1" kern="1200" spc="488" dirty="0" smtClean="0">
                  <a:solidFill>
                    <a:prstClr val="black"/>
                  </a:solidFill>
                  <a:latin typeface="Tahoma"/>
                  <a:cs typeface="Tahoma"/>
                </a:rPr>
                <a:t> </a:t>
              </a:r>
              <a:r>
                <a:rPr sz="1500" kern="1200" spc="-8" dirty="0">
                  <a:solidFill>
                    <a:prstClr val="black"/>
                  </a:solidFill>
                  <a:latin typeface="Verdana"/>
                  <a:cs typeface="Verdana"/>
                </a:rPr>
                <a:t>Déploiement</a:t>
              </a:r>
              <a:endParaRPr sz="1500" kern="1200" dirty="0">
                <a:solidFill>
                  <a:prstClr val="black"/>
                </a:solidFill>
                <a:latin typeface="Verdana"/>
                <a:cs typeface="Verdana"/>
              </a:endParaRPr>
            </a:p>
            <a:p>
              <a:pPr marL="138113" algn="l" rtl="0"/>
              <a:r>
                <a:rPr sz="1500" kern="1200" spc="-120" dirty="0">
                  <a:solidFill>
                    <a:prstClr val="black"/>
                  </a:solidFill>
                  <a:latin typeface="Verdana"/>
                  <a:cs typeface="Verdana"/>
                </a:rPr>
                <a:t>s</a:t>
              </a:r>
              <a:r>
                <a:rPr sz="1500" kern="1200" spc="-150" dirty="0">
                  <a:solidFill>
                    <a:prstClr val="black"/>
                  </a:solidFill>
                  <a:latin typeface="Verdana"/>
                  <a:cs typeface="Verdana"/>
                </a:rPr>
                <a:t>u</a:t>
              </a:r>
              <a:r>
                <a:rPr sz="1500" kern="1200" spc="83" dirty="0">
                  <a:solidFill>
                    <a:prstClr val="black"/>
                  </a:solidFill>
                  <a:latin typeface="Verdana"/>
                  <a:cs typeface="Verdana"/>
                </a:rPr>
                <a:t>pp</a:t>
              </a:r>
              <a:r>
                <a:rPr sz="1500" kern="1200" spc="60" dirty="0">
                  <a:solidFill>
                    <a:prstClr val="black"/>
                  </a:solidFill>
                  <a:latin typeface="Verdana"/>
                  <a:cs typeface="Verdana"/>
                </a:rPr>
                <a:t>o</a:t>
              </a:r>
              <a:r>
                <a:rPr sz="1500" kern="1200" spc="-150" dirty="0">
                  <a:solidFill>
                    <a:prstClr val="black"/>
                  </a:solidFill>
                  <a:latin typeface="Verdana"/>
                  <a:cs typeface="Verdana"/>
                </a:rPr>
                <a:t>r</a:t>
              </a:r>
              <a:r>
                <a:rPr sz="1500" kern="1200" spc="-120" dirty="0">
                  <a:solidFill>
                    <a:prstClr val="black"/>
                  </a:solidFill>
                  <a:latin typeface="Verdana"/>
                  <a:cs typeface="Verdana"/>
                </a:rPr>
                <a:t>t</a:t>
              </a:r>
              <a:r>
                <a:rPr sz="1500" kern="1200" spc="-203" dirty="0">
                  <a:solidFill>
                    <a:prstClr val="black"/>
                  </a:solidFill>
                  <a:latin typeface="Verdana"/>
                  <a:cs typeface="Verdana"/>
                </a:rPr>
                <a:t>s</a:t>
              </a:r>
              <a:r>
                <a:rPr sz="1500" kern="1200" spc="-98" dirty="0">
                  <a:solidFill>
                    <a:prstClr val="black"/>
                  </a:solidFill>
                  <a:latin typeface="Verdana"/>
                  <a:cs typeface="Verdana"/>
                </a:rPr>
                <a:t> </a:t>
              </a:r>
              <a:r>
                <a:rPr sz="1500" kern="1200" spc="83" dirty="0">
                  <a:solidFill>
                    <a:prstClr val="black"/>
                  </a:solidFill>
                  <a:latin typeface="Verdana"/>
                  <a:cs typeface="Verdana"/>
                </a:rPr>
                <a:t>de</a:t>
              </a:r>
              <a:r>
                <a:rPr sz="1500" kern="1200" spc="-98" dirty="0">
                  <a:solidFill>
                    <a:prstClr val="black"/>
                  </a:solidFill>
                  <a:latin typeface="Verdana"/>
                  <a:cs typeface="Verdana"/>
                </a:rPr>
                <a:t> </a:t>
              </a:r>
              <a:r>
                <a:rPr sz="1500" kern="1200" spc="-127" dirty="0" err="1" smtClean="0">
                  <a:solidFill>
                    <a:prstClr val="black"/>
                  </a:solidFill>
                  <a:latin typeface="Verdana"/>
                  <a:cs typeface="Verdana"/>
                </a:rPr>
                <a:t>v</a:t>
              </a:r>
              <a:r>
                <a:rPr sz="1500" kern="1200" spc="-60" dirty="0" err="1" smtClean="0">
                  <a:solidFill>
                    <a:prstClr val="black"/>
                  </a:solidFill>
                  <a:latin typeface="Verdana"/>
                  <a:cs typeface="Verdana"/>
                </a:rPr>
                <a:t>i</a:t>
              </a:r>
              <a:r>
                <a:rPr sz="1500" kern="1200" spc="-75" dirty="0" err="1" smtClean="0">
                  <a:solidFill>
                    <a:prstClr val="black"/>
                  </a:solidFill>
                  <a:latin typeface="Verdana"/>
                  <a:cs typeface="Verdana"/>
                </a:rPr>
                <a:t>si</a:t>
              </a:r>
              <a:r>
                <a:rPr sz="1500" kern="1200" spc="-98" dirty="0" err="1" smtClean="0">
                  <a:solidFill>
                    <a:prstClr val="black"/>
                  </a:solidFill>
                  <a:latin typeface="Verdana"/>
                  <a:cs typeface="Verdana"/>
                </a:rPr>
                <a:t>b</a:t>
              </a:r>
              <a:r>
                <a:rPr sz="1500" kern="1200" spc="-113" dirty="0" err="1" smtClean="0">
                  <a:solidFill>
                    <a:prstClr val="black"/>
                  </a:solidFill>
                  <a:latin typeface="Verdana"/>
                  <a:cs typeface="Verdana"/>
                </a:rPr>
                <a:t>ili</a:t>
              </a:r>
              <a:r>
                <a:rPr sz="1500" kern="1200" spc="-83" dirty="0" err="1" smtClean="0">
                  <a:solidFill>
                    <a:prstClr val="black"/>
                  </a:solidFill>
                  <a:latin typeface="Verdana"/>
                  <a:cs typeface="Verdana"/>
                </a:rPr>
                <a:t>t</a:t>
              </a:r>
              <a:r>
                <a:rPr sz="1500" kern="1200" spc="75" dirty="0" err="1" smtClean="0">
                  <a:solidFill>
                    <a:prstClr val="black"/>
                  </a:solidFill>
                  <a:latin typeface="Verdana"/>
                  <a:cs typeface="Verdana"/>
                </a:rPr>
                <a:t>é</a:t>
              </a:r>
              <a:r>
                <a:rPr lang="fr-FR" sz="1500" kern="1200" spc="75" dirty="0" smtClean="0">
                  <a:solidFill>
                    <a:prstClr val="black"/>
                  </a:solidFill>
                  <a:latin typeface="Verdana"/>
                  <a:cs typeface="Verdana"/>
                </a:rPr>
                <a:t> et signature contrats + Animations</a:t>
              </a:r>
              <a:endParaRPr sz="1500" kern="1200" dirty="0">
                <a:solidFill>
                  <a:prstClr val="black"/>
                </a:solidFill>
                <a:latin typeface="Verdana"/>
                <a:cs typeface="Verdana"/>
              </a:endParaRPr>
            </a:p>
          </p:txBody>
        </p:sp>
        <p:sp>
          <p:nvSpPr>
            <p:cNvPr id="29" name="object 17"/>
            <p:cNvSpPr txBox="1"/>
            <p:nvPr/>
          </p:nvSpPr>
          <p:spPr>
            <a:xfrm>
              <a:off x="13295375" y="3399283"/>
              <a:ext cx="3246120" cy="528030"/>
            </a:xfrm>
            <a:prstGeom prst="rect">
              <a:avLst/>
            </a:prstGeom>
            <a:ln w="9144">
              <a:solidFill>
                <a:srgbClr val="7E7E7E"/>
              </a:solidFill>
            </a:ln>
          </p:spPr>
          <p:txBody>
            <a:bodyPr vert="horz" wrap="square" lIns="0" tIns="65723" rIns="0" bIns="0" rtlCol="0">
              <a:spAutoFit/>
            </a:bodyPr>
            <a:lstStyle/>
            <a:p>
              <a:pPr marL="139065" marR="127635" algn="l" rtl="0">
                <a:spcBef>
                  <a:spcPts val="518"/>
                </a:spcBef>
                <a:tabLst>
                  <a:tab pos="806768" algn="l"/>
                  <a:tab pos="1540191" algn="l"/>
                  <a:tab pos="2256473" algn="l"/>
                </a:tabLst>
              </a:pPr>
              <a:r>
                <a:rPr sz="1500" b="1" kern="1200" spc="68" dirty="0" smtClean="0">
                  <a:solidFill>
                    <a:prstClr val="black"/>
                  </a:solidFill>
                  <a:latin typeface="Tahoma"/>
                  <a:cs typeface="Tahoma"/>
                </a:rPr>
                <a:t>A</a:t>
              </a:r>
              <a:r>
                <a:rPr sz="1500" b="1" kern="1200" spc="-150" dirty="0" smtClean="0">
                  <a:solidFill>
                    <a:prstClr val="black"/>
                  </a:solidFill>
                  <a:latin typeface="Tahoma"/>
                  <a:cs typeface="Tahoma"/>
                </a:rPr>
                <a:t>P</a:t>
              </a:r>
              <a:r>
                <a:rPr sz="1500" b="1" kern="1200" spc="-120" dirty="0" smtClean="0">
                  <a:solidFill>
                    <a:prstClr val="black"/>
                  </a:solidFill>
                  <a:latin typeface="Tahoma"/>
                  <a:cs typeface="Tahoma"/>
                </a:rPr>
                <a:t>K</a:t>
              </a:r>
              <a:r>
                <a:rPr lang="fr-FR" sz="1500" b="1" kern="1200" dirty="0">
                  <a:solidFill>
                    <a:prstClr val="black"/>
                  </a:solidFill>
                  <a:latin typeface="Tahoma"/>
                  <a:cs typeface="Tahoma"/>
                </a:rPr>
                <a:t> </a:t>
              </a:r>
              <a:r>
                <a:rPr sz="1500" b="1" kern="1200" spc="-127" dirty="0" smtClean="0">
                  <a:solidFill>
                    <a:prstClr val="black"/>
                  </a:solidFill>
                  <a:latin typeface="Tahoma"/>
                  <a:cs typeface="Tahoma"/>
                </a:rPr>
                <a:t>:</a:t>
              </a:r>
              <a:r>
                <a:rPr sz="1500" b="1" kern="1200" dirty="0">
                  <a:solidFill>
                    <a:prstClr val="black"/>
                  </a:solidFill>
                  <a:latin typeface="Tahoma"/>
                  <a:cs typeface="Tahoma"/>
                </a:rPr>
                <a:t>	</a:t>
              </a:r>
              <a:r>
                <a:rPr sz="1500" kern="1200" spc="171" dirty="0">
                  <a:solidFill>
                    <a:prstClr val="black"/>
                  </a:solidFill>
                  <a:latin typeface="Verdana"/>
                  <a:cs typeface="Verdana"/>
                </a:rPr>
                <a:t>C</a:t>
              </a:r>
              <a:r>
                <a:rPr sz="1500" kern="1200" spc="113" dirty="0">
                  <a:solidFill>
                    <a:prstClr val="black"/>
                  </a:solidFill>
                  <a:latin typeface="Verdana"/>
                  <a:cs typeface="Verdana"/>
                </a:rPr>
                <a:t>a</a:t>
              </a:r>
              <a:r>
                <a:rPr sz="1500" kern="1200" spc="83" dirty="0">
                  <a:solidFill>
                    <a:prstClr val="black"/>
                  </a:solidFill>
                  <a:latin typeface="Verdana"/>
                  <a:cs typeface="Verdana"/>
                </a:rPr>
                <a:t>p</a:t>
              </a:r>
              <a:r>
                <a:rPr sz="1500" kern="1200" spc="-83" dirty="0">
                  <a:solidFill>
                    <a:prstClr val="black"/>
                  </a:solidFill>
                  <a:latin typeface="Verdana"/>
                  <a:cs typeface="Verdana"/>
                </a:rPr>
                <a:t>t</a:t>
              </a:r>
              <a:r>
                <a:rPr sz="1500" kern="1200" spc="-60" dirty="0">
                  <a:solidFill>
                    <a:prstClr val="black"/>
                  </a:solidFill>
                  <a:latin typeface="Verdana"/>
                  <a:cs typeface="Verdana"/>
                </a:rPr>
                <a:t>u</a:t>
              </a:r>
              <a:r>
                <a:rPr sz="1500" kern="1200" spc="-98" dirty="0">
                  <a:solidFill>
                    <a:prstClr val="black"/>
                  </a:solidFill>
                  <a:latin typeface="Verdana"/>
                  <a:cs typeface="Verdana"/>
                </a:rPr>
                <a:t>res  </a:t>
              </a:r>
              <a:r>
                <a:rPr sz="1500" kern="1200" spc="-8" dirty="0">
                  <a:solidFill>
                    <a:prstClr val="black"/>
                  </a:solidFill>
                  <a:latin typeface="Verdana"/>
                  <a:cs typeface="Verdana"/>
                </a:rPr>
                <a:t>géolocalisées</a:t>
              </a:r>
              <a:r>
                <a:rPr sz="1500" kern="1200" spc="-105" dirty="0">
                  <a:solidFill>
                    <a:prstClr val="black"/>
                  </a:solidFill>
                  <a:latin typeface="Verdana"/>
                  <a:cs typeface="Verdana"/>
                </a:rPr>
                <a:t> </a:t>
              </a:r>
              <a:r>
                <a:rPr sz="1500" kern="1200" spc="-75" dirty="0">
                  <a:solidFill>
                    <a:prstClr val="black"/>
                  </a:solidFill>
                  <a:latin typeface="Verdana"/>
                  <a:cs typeface="Verdana"/>
                </a:rPr>
                <a:t>divers</a:t>
              </a:r>
              <a:r>
                <a:rPr sz="1500" kern="1200" spc="-113" dirty="0">
                  <a:solidFill>
                    <a:prstClr val="black"/>
                  </a:solidFill>
                  <a:latin typeface="Verdana"/>
                  <a:cs typeface="Verdana"/>
                </a:rPr>
                <a:t> </a:t>
              </a:r>
              <a:r>
                <a:rPr sz="1500" kern="1200" spc="-8" dirty="0">
                  <a:solidFill>
                    <a:prstClr val="black"/>
                  </a:solidFill>
                  <a:latin typeface="Verdana"/>
                  <a:cs typeface="Verdana"/>
                </a:rPr>
                <a:t>branding</a:t>
              </a:r>
              <a:endParaRPr sz="1500" kern="1200" dirty="0">
                <a:solidFill>
                  <a:prstClr val="black"/>
                </a:solidFill>
                <a:latin typeface="Verdana"/>
                <a:cs typeface="Verdana"/>
              </a:endParaRPr>
            </a:p>
          </p:txBody>
        </p:sp>
        <p:sp>
          <p:nvSpPr>
            <p:cNvPr id="30" name="object 18"/>
            <p:cNvSpPr txBox="1"/>
            <p:nvPr/>
          </p:nvSpPr>
          <p:spPr>
            <a:xfrm>
              <a:off x="12952475" y="9333737"/>
              <a:ext cx="3244215" cy="529953"/>
            </a:xfrm>
            <a:prstGeom prst="rect">
              <a:avLst/>
            </a:prstGeom>
            <a:ln w="9144">
              <a:solidFill>
                <a:srgbClr val="7E7E7E"/>
              </a:solidFill>
            </a:ln>
          </p:spPr>
          <p:txBody>
            <a:bodyPr vert="horz" wrap="square" lIns="0" tIns="67628" rIns="0" bIns="0" rtlCol="0">
              <a:spAutoFit/>
            </a:bodyPr>
            <a:lstStyle/>
            <a:p>
              <a:pPr marL="138113" algn="l" rtl="0">
                <a:spcBef>
                  <a:spcPts val="533"/>
                </a:spcBef>
              </a:pPr>
              <a:r>
                <a:rPr lang="fr-FR" sz="1500" b="1" kern="1200" spc="-60" dirty="0" smtClean="0">
                  <a:solidFill>
                    <a:prstClr val="black"/>
                  </a:solidFill>
                  <a:latin typeface="Tahoma"/>
                  <a:cs typeface="Tahoma"/>
                </a:rPr>
                <a:t>Groupe WhatsApp</a:t>
              </a:r>
              <a:r>
                <a:rPr sz="1500" b="1" kern="1200" spc="-68" dirty="0" smtClean="0">
                  <a:solidFill>
                    <a:prstClr val="black"/>
                  </a:solidFill>
                  <a:latin typeface="Tahoma"/>
                  <a:cs typeface="Tahoma"/>
                </a:rPr>
                <a:t>:</a:t>
              </a:r>
              <a:r>
                <a:rPr sz="1500" b="1" kern="1200" spc="1005" dirty="0" smtClean="0">
                  <a:solidFill>
                    <a:prstClr val="black"/>
                  </a:solidFill>
                  <a:latin typeface="Tahoma"/>
                  <a:cs typeface="Tahoma"/>
                </a:rPr>
                <a:t> </a:t>
              </a:r>
              <a:r>
                <a:rPr sz="1500" kern="1200" spc="23" dirty="0">
                  <a:solidFill>
                    <a:prstClr val="black"/>
                  </a:solidFill>
                  <a:latin typeface="Verdana"/>
                  <a:cs typeface="Verdana"/>
                </a:rPr>
                <a:t>Feed </a:t>
              </a:r>
              <a:r>
                <a:rPr sz="1500" kern="1200" spc="381" dirty="0">
                  <a:solidFill>
                    <a:prstClr val="black"/>
                  </a:solidFill>
                  <a:latin typeface="Verdana"/>
                  <a:cs typeface="Verdana"/>
                </a:rPr>
                <a:t> </a:t>
              </a:r>
              <a:r>
                <a:rPr sz="1500" kern="1200" spc="-8" dirty="0">
                  <a:solidFill>
                    <a:prstClr val="black"/>
                  </a:solidFill>
                  <a:latin typeface="Verdana"/>
                  <a:cs typeface="Verdana"/>
                </a:rPr>
                <a:t>Back</a:t>
              </a:r>
              <a:endParaRPr sz="1500" kern="1200" dirty="0">
                <a:solidFill>
                  <a:prstClr val="black"/>
                </a:solidFill>
                <a:latin typeface="Verdana"/>
                <a:cs typeface="Verdana"/>
              </a:endParaRPr>
            </a:p>
            <a:p>
              <a:pPr marL="138113" algn="l" rtl="0"/>
              <a:r>
                <a:rPr sz="1500" kern="1200" spc="-83" dirty="0">
                  <a:solidFill>
                    <a:prstClr val="black"/>
                  </a:solidFill>
                  <a:latin typeface="Verdana"/>
                  <a:cs typeface="Verdana"/>
                </a:rPr>
                <a:t>t</a:t>
              </a:r>
              <a:r>
                <a:rPr sz="1500" kern="1200" spc="-60" dirty="0">
                  <a:solidFill>
                    <a:prstClr val="black"/>
                  </a:solidFill>
                  <a:latin typeface="Verdana"/>
                  <a:cs typeface="Verdana"/>
                </a:rPr>
                <a:t>errai</a:t>
              </a:r>
              <a:r>
                <a:rPr sz="1500" kern="1200" spc="-38" dirty="0">
                  <a:solidFill>
                    <a:prstClr val="black"/>
                  </a:solidFill>
                  <a:latin typeface="Verdana"/>
                  <a:cs typeface="Verdana"/>
                </a:rPr>
                <a:t>n</a:t>
              </a:r>
              <a:r>
                <a:rPr sz="1500" kern="1200" spc="-127" dirty="0">
                  <a:solidFill>
                    <a:prstClr val="black"/>
                  </a:solidFill>
                  <a:latin typeface="Verdana"/>
                  <a:cs typeface="Verdana"/>
                </a:rPr>
                <a:t> </a:t>
              </a:r>
              <a:r>
                <a:rPr sz="1500" kern="1200" spc="-143" dirty="0">
                  <a:solidFill>
                    <a:prstClr val="black"/>
                  </a:solidFill>
                  <a:latin typeface="Verdana"/>
                  <a:cs typeface="Verdana"/>
                </a:rPr>
                <a:t>m</a:t>
              </a:r>
              <a:r>
                <a:rPr sz="1500" kern="1200" spc="-38" dirty="0">
                  <a:solidFill>
                    <a:prstClr val="black"/>
                  </a:solidFill>
                  <a:latin typeface="Verdana"/>
                  <a:cs typeface="Verdana"/>
                </a:rPr>
                <a:t>i</a:t>
              </a:r>
              <a:r>
                <a:rPr sz="1500" kern="1200" spc="-188" dirty="0">
                  <a:solidFill>
                    <a:prstClr val="black"/>
                  </a:solidFill>
                  <a:latin typeface="Verdana"/>
                  <a:cs typeface="Verdana"/>
                </a:rPr>
                <a:t>-</a:t>
              </a:r>
              <a:r>
                <a:rPr sz="1500" kern="1200" spc="-60" dirty="0">
                  <a:solidFill>
                    <a:prstClr val="black"/>
                  </a:solidFill>
                  <a:latin typeface="Verdana"/>
                  <a:cs typeface="Verdana"/>
                </a:rPr>
                <a:t>j</a:t>
              </a:r>
              <a:r>
                <a:rPr sz="1500" kern="1200" spc="-113" dirty="0">
                  <a:solidFill>
                    <a:prstClr val="black"/>
                  </a:solidFill>
                  <a:latin typeface="Verdana"/>
                  <a:cs typeface="Verdana"/>
                </a:rPr>
                <a:t>o</a:t>
              </a:r>
              <a:r>
                <a:rPr sz="1500" kern="1200" spc="-60" dirty="0">
                  <a:solidFill>
                    <a:prstClr val="black"/>
                  </a:solidFill>
                  <a:latin typeface="Verdana"/>
                  <a:cs typeface="Verdana"/>
                </a:rPr>
                <a:t>u</a:t>
              </a:r>
              <a:r>
                <a:rPr sz="1500" kern="1200" spc="-23" dirty="0">
                  <a:solidFill>
                    <a:prstClr val="black"/>
                  </a:solidFill>
                  <a:latin typeface="Verdana"/>
                  <a:cs typeface="Verdana"/>
                </a:rPr>
                <a:t>rnée</a:t>
              </a:r>
              <a:endParaRPr sz="1500" kern="1200" dirty="0">
                <a:solidFill>
                  <a:prstClr val="black"/>
                </a:solidFill>
                <a:latin typeface="Verdana"/>
                <a:cs typeface="Verdana"/>
              </a:endParaRPr>
            </a:p>
          </p:txBody>
        </p:sp>
        <p:sp>
          <p:nvSpPr>
            <p:cNvPr id="31" name="object 19"/>
            <p:cNvSpPr txBox="1"/>
            <p:nvPr/>
          </p:nvSpPr>
          <p:spPr>
            <a:xfrm>
              <a:off x="9036557" y="9322307"/>
              <a:ext cx="3246120" cy="823944"/>
            </a:xfrm>
            <a:prstGeom prst="rect">
              <a:avLst/>
            </a:prstGeom>
            <a:ln w="9144">
              <a:solidFill>
                <a:srgbClr val="7E7E7E"/>
              </a:solidFill>
            </a:ln>
          </p:spPr>
          <p:txBody>
            <a:bodyPr vert="horz" wrap="square" lIns="0" tIns="66675" rIns="0" bIns="0" rtlCol="0">
              <a:spAutoFit/>
            </a:bodyPr>
            <a:lstStyle/>
            <a:p>
              <a:pPr marL="139065" marR="125730" algn="l" rtl="0">
                <a:spcBef>
                  <a:spcPts val="525"/>
                </a:spcBef>
              </a:pPr>
              <a:r>
                <a:rPr sz="1500" b="1" kern="1200" spc="-8" dirty="0">
                  <a:solidFill>
                    <a:prstClr val="black"/>
                  </a:solidFill>
                  <a:latin typeface="Tahoma"/>
                  <a:cs typeface="Tahoma"/>
                </a:rPr>
                <a:t>Affichage </a:t>
              </a:r>
              <a:r>
                <a:rPr sz="1500" b="1" kern="1200" spc="-75" dirty="0">
                  <a:solidFill>
                    <a:prstClr val="black"/>
                  </a:solidFill>
                  <a:latin typeface="Tahoma"/>
                  <a:cs typeface="Tahoma"/>
                </a:rPr>
                <a:t>Urbain:</a:t>
              </a:r>
              <a:r>
                <a:rPr sz="1500" b="1" kern="1200" spc="-68" dirty="0">
                  <a:solidFill>
                    <a:prstClr val="black"/>
                  </a:solidFill>
                  <a:latin typeface="Tahoma"/>
                  <a:cs typeface="Tahoma"/>
                </a:rPr>
                <a:t> </a:t>
              </a:r>
              <a:r>
                <a:rPr lang="fr-FR" sz="1500" kern="1200" spc="-30" dirty="0" smtClean="0">
                  <a:solidFill>
                    <a:prstClr val="black"/>
                  </a:solidFill>
                  <a:latin typeface="Verdana"/>
                  <a:cs typeface="Verdana"/>
                </a:rPr>
                <a:t>Déploiement</a:t>
              </a:r>
            </a:p>
            <a:p>
              <a:pPr marL="139065" marR="125730" algn="l" rtl="0">
                <a:spcBef>
                  <a:spcPts val="525"/>
                </a:spcBef>
              </a:pPr>
              <a:r>
                <a:rPr lang="fr-FR" sz="1500" kern="1200" spc="-30" dirty="0" smtClean="0">
                  <a:solidFill>
                    <a:prstClr val="black"/>
                  </a:solidFill>
                  <a:latin typeface="Verdana"/>
                  <a:cs typeface="Verdana"/>
                </a:rPr>
                <a:t>supports de visibilité et signature contrats + Animations</a:t>
              </a:r>
              <a:endParaRPr lang="fr-FR" sz="1500" kern="1200" spc="-30" dirty="0">
                <a:solidFill>
                  <a:prstClr val="black"/>
                </a:solidFill>
                <a:latin typeface="Verdana"/>
                <a:cs typeface="Verdana"/>
              </a:endParaRPr>
            </a:p>
          </p:txBody>
        </p:sp>
        <p:sp>
          <p:nvSpPr>
            <p:cNvPr id="32" name="object 20"/>
            <p:cNvSpPr txBox="1"/>
            <p:nvPr/>
          </p:nvSpPr>
          <p:spPr>
            <a:xfrm>
              <a:off x="5122926" y="9240013"/>
              <a:ext cx="3244215" cy="529953"/>
            </a:xfrm>
            <a:prstGeom prst="rect">
              <a:avLst/>
            </a:prstGeom>
            <a:ln w="9144">
              <a:solidFill>
                <a:srgbClr val="7E7E7E"/>
              </a:solidFill>
            </a:ln>
          </p:spPr>
          <p:txBody>
            <a:bodyPr vert="horz" wrap="square" lIns="0" tIns="67628" rIns="0" bIns="0" rtlCol="0">
              <a:spAutoFit/>
            </a:bodyPr>
            <a:lstStyle/>
            <a:p>
              <a:pPr marL="136208" algn="l" rtl="0">
                <a:spcBef>
                  <a:spcPts val="533"/>
                </a:spcBef>
              </a:pPr>
              <a:r>
                <a:rPr lang="fr-FR" sz="1500" b="1" kern="1200" spc="-60" dirty="0" smtClean="0">
                  <a:solidFill>
                    <a:prstClr val="black"/>
                  </a:solidFill>
                  <a:latin typeface="Tahoma"/>
                  <a:cs typeface="Tahoma"/>
                </a:rPr>
                <a:t>APK</a:t>
              </a:r>
              <a:r>
                <a:rPr sz="1500" b="1" kern="1200" spc="-60" dirty="0" smtClean="0">
                  <a:solidFill>
                    <a:prstClr val="black"/>
                  </a:solidFill>
                  <a:latin typeface="Tahoma"/>
                  <a:cs typeface="Tahoma"/>
                </a:rPr>
                <a:t>:</a:t>
              </a:r>
              <a:endParaRPr sz="1500" kern="1200" dirty="0">
                <a:solidFill>
                  <a:prstClr val="black"/>
                </a:solidFill>
                <a:latin typeface="Tahoma"/>
                <a:cs typeface="Tahoma"/>
              </a:endParaRPr>
            </a:p>
            <a:p>
              <a:pPr marL="136208" algn="l" rtl="0"/>
              <a:r>
                <a:rPr sz="1500" kern="1200" spc="-45" dirty="0">
                  <a:solidFill>
                    <a:prstClr val="black"/>
                  </a:solidFill>
                  <a:latin typeface="Verdana"/>
                  <a:cs typeface="Verdana"/>
                </a:rPr>
                <a:t>Reporting</a:t>
              </a:r>
              <a:r>
                <a:rPr sz="1500" b="1" kern="1200" spc="-45" dirty="0">
                  <a:solidFill>
                    <a:prstClr val="black"/>
                  </a:solidFill>
                  <a:latin typeface="Tahoma"/>
                  <a:cs typeface="Tahoma"/>
                </a:rPr>
                <a:t>;</a:t>
              </a:r>
              <a:r>
                <a:rPr sz="1500" b="1" kern="1200" spc="-30" dirty="0">
                  <a:solidFill>
                    <a:prstClr val="black"/>
                  </a:solidFill>
                  <a:latin typeface="Tahoma"/>
                  <a:cs typeface="Tahoma"/>
                </a:rPr>
                <a:t> </a:t>
              </a:r>
              <a:r>
                <a:rPr sz="1500" kern="1200" spc="23" dirty="0">
                  <a:solidFill>
                    <a:prstClr val="black"/>
                  </a:solidFill>
                  <a:latin typeface="Verdana"/>
                  <a:cs typeface="Verdana"/>
                </a:rPr>
                <a:t>Feed</a:t>
              </a:r>
              <a:r>
                <a:rPr sz="1500" kern="1200" spc="-105" dirty="0">
                  <a:solidFill>
                    <a:prstClr val="black"/>
                  </a:solidFill>
                  <a:latin typeface="Verdana"/>
                  <a:cs typeface="Verdana"/>
                </a:rPr>
                <a:t> </a:t>
              </a:r>
              <a:r>
                <a:rPr sz="1500" kern="1200" spc="-8" dirty="0">
                  <a:solidFill>
                    <a:prstClr val="black"/>
                  </a:solidFill>
                  <a:latin typeface="Verdana"/>
                  <a:cs typeface="Verdana"/>
                </a:rPr>
                <a:t>Back</a:t>
              </a:r>
              <a:r>
                <a:rPr sz="1500" kern="1200" spc="-120" dirty="0">
                  <a:solidFill>
                    <a:prstClr val="black"/>
                  </a:solidFill>
                  <a:latin typeface="Verdana"/>
                  <a:cs typeface="Verdana"/>
                </a:rPr>
                <a:t> </a:t>
              </a:r>
              <a:r>
                <a:rPr sz="1500" kern="1200" spc="-60" dirty="0">
                  <a:solidFill>
                    <a:prstClr val="black"/>
                  </a:solidFill>
                  <a:latin typeface="Verdana"/>
                  <a:cs typeface="Verdana"/>
                </a:rPr>
                <a:t>terrain</a:t>
              </a:r>
              <a:endParaRPr sz="1500" kern="1200" dirty="0">
                <a:solidFill>
                  <a:prstClr val="black"/>
                </a:solidFill>
                <a:latin typeface="Verdana"/>
                <a:cs typeface="Verdana"/>
              </a:endParaRPr>
            </a:p>
          </p:txBody>
        </p:sp>
      </p:grpSp>
      <p:pic>
        <p:nvPicPr>
          <p:cNvPr id="33" name="object 21"/>
          <p:cNvPicPr/>
          <p:nvPr/>
        </p:nvPicPr>
        <p:blipFill>
          <a:blip r:embed="rId3" cstate="print">
            <a:duotone>
              <a:schemeClr val="accent2">
                <a:shade val="45000"/>
                <a:satMod val="135000"/>
              </a:schemeClr>
              <a:prstClr val="white"/>
            </a:duotone>
          </a:blip>
          <a:stretch>
            <a:fillRect/>
          </a:stretch>
        </p:blipFill>
        <p:spPr>
          <a:xfrm>
            <a:off x="172554" y="4457700"/>
            <a:ext cx="3981615" cy="2946147"/>
          </a:xfrm>
          <a:prstGeom prst="rect">
            <a:avLst/>
          </a:prstGeom>
        </p:spPr>
      </p:pic>
    </p:spTree>
    <p:extLst>
      <p:ext uri="{BB962C8B-B14F-4D97-AF65-F5344CB8AC3E}">
        <p14:creationId xmlns:p14="http://schemas.microsoft.com/office/powerpoint/2010/main" val="547610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917" y="0"/>
            <a:ext cx="18292917" cy="10287000"/>
          </a:xfrm>
          <a:prstGeom prst="rect">
            <a:avLst/>
          </a:prstGeom>
        </p:spPr>
      </p:pic>
      <p:sp>
        <p:nvSpPr>
          <p:cNvPr id="2" name="Rectangle 1"/>
          <p:cNvSpPr/>
          <p:nvPr/>
        </p:nvSpPr>
        <p:spPr>
          <a:xfrm>
            <a:off x="0" y="266700"/>
            <a:ext cx="9040761" cy="8094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prstClr val="white"/>
                </a:solidFill>
                <a:latin typeface="Tw Cen MT" panose="020B0602020104020603" pitchFamily="34" charset="0"/>
              </a:rPr>
              <a:t>SECIALE JOURNEE MONDIALE DES PATES</a:t>
            </a:r>
            <a:endParaRPr lang="fr-FR" sz="4000" b="1" dirty="0">
              <a:solidFill>
                <a:prstClr val="white"/>
              </a:solidFill>
              <a:latin typeface="Tw Cen MT" panose="020B0602020104020603" pitchFamily="34" charset="0"/>
            </a:endParaRPr>
          </a:p>
        </p:txBody>
      </p:sp>
      <p:sp>
        <p:nvSpPr>
          <p:cNvPr id="3" name="ZoneTexte 2"/>
          <p:cNvSpPr txBox="1"/>
          <p:nvPr/>
        </p:nvSpPr>
        <p:spPr>
          <a:xfrm>
            <a:off x="152400" y="1101975"/>
            <a:ext cx="6553200" cy="646331"/>
          </a:xfrm>
          <a:prstGeom prst="rect">
            <a:avLst/>
          </a:prstGeom>
          <a:noFill/>
        </p:spPr>
        <p:txBody>
          <a:bodyPr wrap="square" rtlCol="0">
            <a:spAutoFit/>
          </a:bodyPr>
          <a:lstStyle/>
          <a:p>
            <a:r>
              <a:rPr lang="fr-FR" sz="3600" b="1" dirty="0" smtClean="0">
                <a:solidFill>
                  <a:prstClr val="black">
                    <a:lumMod val="50000"/>
                    <a:lumOff val="50000"/>
                  </a:prstClr>
                </a:solidFill>
                <a:latin typeface="Tw Cen MT" panose="020B0602020104020603" pitchFamily="34" charset="0"/>
              </a:rPr>
              <a:t>Notre approche</a:t>
            </a:r>
            <a:endParaRPr lang="fr-FR" sz="3600" b="1" dirty="0">
              <a:solidFill>
                <a:prstClr val="black">
                  <a:lumMod val="50000"/>
                  <a:lumOff val="50000"/>
                </a:prstClr>
              </a:solidFill>
              <a:latin typeface="Tw Cen MT" panose="020B0602020104020603" pitchFamily="34" charset="0"/>
            </a:endParaRPr>
          </a:p>
        </p:txBody>
      </p:sp>
      <p:sp>
        <p:nvSpPr>
          <p:cNvPr id="13" name="ZoneTexte 12"/>
          <p:cNvSpPr txBox="1">
            <a:spLocks noChangeArrowheads="1"/>
          </p:cNvSpPr>
          <p:nvPr/>
        </p:nvSpPr>
        <p:spPr bwMode="auto">
          <a:xfrm>
            <a:off x="152400" y="1714500"/>
            <a:ext cx="10744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rtl="0" fontAlgn="base">
              <a:spcBef>
                <a:spcPct val="0"/>
              </a:spcBef>
              <a:spcAft>
                <a:spcPct val="0"/>
              </a:spcAft>
              <a:buFont typeface="Arial" panose="020B0604020202020204" pitchFamily="34" charset="0"/>
              <a:buChar char="•"/>
            </a:pPr>
            <a:r>
              <a:rPr lang="fr-FR" sz="3200" kern="1200" dirty="0" smtClean="0">
                <a:solidFill>
                  <a:schemeClr val="bg1"/>
                </a:solidFill>
                <a:latin typeface="Tw Cen MT" panose="020B0602020104020603" pitchFamily="34" charset="0"/>
              </a:rPr>
              <a:t>Déployer des actions faciles à amplifier ayant pour cibles les foyers; les passionnés de pâtes et les personnes nécessiteuses.</a:t>
            </a:r>
          </a:p>
        </p:txBody>
      </p:sp>
      <p:sp>
        <p:nvSpPr>
          <p:cNvPr id="16" name="object 12"/>
          <p:cNvSpPr/>
          <p:nvPr/>
        </p:nvSpPr>
        <p:spPr>
          <a:xfrm>
            <a:off x="13549122" y="3143251"/>
            <a:ext cx="644843" cy="644843"/>
          </a:xfrm>
          <a:custGeom>
            <a:avLst/>
            <a:gdLst/>
            <a:ahLst/>
            <a:cxnLst/>
            <a:rect l="l" t="t" r="r" b="b"/>
            <a:pathLst>
              <a:path w="429895" h="429894">
                <a:moveTo>
                  <a:pt x="0" y="214884"/>
                </a:moveTo>
                <a:lnTo>
                  <a:pt x="5678" y="165631"/>
                </a:lnTo>
                <a:lnTo>
                  <a:pt x="21851" y="120409"/>
                </a:lnTo>
                <a:lnTo>
                  <a:pt x="47226" y="80509"/>
                </a:lnTo>
                <a:lnTo>
                  <a:pt x="80509" y="47226"/>
                </a:lnTo>
                <a:lnTo>
                  <a:pt x="120409" y="21851"/>
                </a:lnTo>
                <a:lnTo>
                  <a:pt x="165631" y="5678"/>
                </a:lnTo>
                <a:lnTo>
                  <a:pt x="214883" y="0"/>
                </a:lnTo>
                <a:lnTo>
                  <a:pt x="264136" y="5678"/>
                </a:lnTo>
                <a:lnTo>
                  <a:pt x="309358" y="21851"/>
                </a:lnTo>
                <a:lnTo>
                  <a:pt x="349258" y="47226"/>
                </a:lnTo>
                <a:lnTo>
                  <a:pt x="382541" y="80509"/>
                </a:lnTo>
                <a:lnTo>
                  <a:pt x="407916" y="120409"/>
                </a:lnTo>
                <a:lnTo>
                  <a:pt x="424089" y="165631"/>
                </a:lnTo>
                <a:lnTo>
                  <a:pt x="429768" y="214884"/>
                </a:lnTo>
                <a:lnTo>
                  <a:pt x="424089" y="264136"/>
                </a:lnTo>
                <a:lnTo>
                  <a:pt x="407916" y="309358"/>
                </a:lnTo>
                <a:lnTo>
                  <a:pt x="382541" y="349258"/>
                </a:lnTo>
                <a:lnTo>
                  <a:pt x="349258" y="382541"/>
                </a:lnTo>
                <a:lnTo>
                  <a:pt x="309358" y="407916"/>
                </a:lnTo>
                <a:lnTo>
                  <a:pt x="264136" y="424089"/>
                </a:lnTo>
                <a:lnTo>
                  <a:pt x="214883" y="429767"/>
                </a:lnTo>
                <a:lnTo>
                  <a:pt x="165631" y="424089"/>
                </a:lnTo>
                <a:lnTo>
                  <a:pt x="120409" y="407916"/>
                </a:lnTo>
                <a:lnTo>
                  <a:pt x="80509" y="382541"/>
                </a:lnTo>
                <a:lnTo>
                  <a:pt x="47226" y="349258"/>
                </a:lnTo>
                <a:lnTo>
                  <a:pt x="21851" y="309358"/>
                </a:lnTo>
                <a:lnTo>
                  <a:pt x="5678" y="264136"/>
                </a:lnTo>
                <a:lnTo>
                  <a:pt x="0" y="214884"/>
                </a:lnTo>
                <a:close/>
              </a:path>
            </a:pathLst>
          </a:custGeom>
          <a:ln w="12191">
            <a:solidFill>
              <a:srgbClr val="FFFFFF"/>
            </a:solidFill>
          </a:ln>
        </p:spPr>
        <p:txBody>
          <a:bodyPr wrap="square" lIns="0" tIns="0" rIns="0" bIns="0" rtlCol="0"/>
          <a:lstStyle/>
          <a:p>
            <a:pPr algn="l" rtl="0"/>
            <a:endParaRPr kern="1200">
              <a:solidFill>
                <a:prstClr val="black"/>
              </a:solidFill>
              <a:latin typeface="Calibri"/>
            </a:endParaRPr>
          </a:p>
        </p:txBody>
      </p:sp>
      <p:graphicFrame>
        <p:nvGraphicFramePr>
          <p:cNvPr id="5" name="Diagramme 4"/>
          <p:cNvGraphicFramePr/>
          <p:nvPr>
            <p:extLst>
              <p:ext uri="{D42A27DB-BD31-4B8C-83A1-F6EECF244321}">
                <p14:modId xmlns:p14="http://schemas.microsoft.com/office/powerpoint/2010/main" val="1873112414"/>
              </p:ext>
            </p:extLst>
          </p:nvPr>
        </p:nvGraphicFramePr>
        <p:xfrm>
          <a:off x="430161" y="2545497"/>
          <a:ext cx="9247239" cy="7741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xplosion 2 3"/>
          <p:cNvSpPr/>
          <p:nvPr/>
        </p:nvSpPr>
        <p:spPr>
          <a:xfrm>
            <a:off x="7359587" y="2790665"/>
            <a:ext cx="3841813" cy="3191035"/>
          </a:xfrm>
          <a:prstGeom prst="irregularSeal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t>25 Octobre</a:t>
            </a:r>
            <a:endParaRPr lang="fr-FR" sz="3200" b="1" dirty="0"/>
          </a:p>
        </p:txBody>
      </p:sp>
    </p:spTree>
    <p:extLst>
      <p:ext uri="{BB962C8B-B14F-4D97-AF65-F5344CB8AC3E}">
        <p14:creationId xmlns:p14="http://schemas.microsoft.com/office/powerpoint/2010/main" val="616269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0" name="Titre 1"/>
          <p:cNvSpPr txBox="1">
            <a:spLocks/>
          </p:cNvSpPr>
          <p:nvPr/>
        </p:nvSpPr>
        <p:spPr>
          <a:xfrm>
            <a:off x="369172" y="725649"/>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smtClean="0">
                <a:solidFill>
                  <a:srgbClr val="FF0000"/>
                </a:solidFill>
                <a:latin typeface="Tw Cen MT" panose="020B0602020104020603" pitchFamily="34" charset="0"/>
                <a:ea typeface="+mn-ea"/>
                <a:cs typeface="+mn-cs"/>
              </a:rPr>
              <a:t>Indicateurs de performance</a:t>
            </a:r>
            <a:endParaRPr lang="fr-FR" sz="8100" b="1" dirty="0">
              <a:solidFill>
                <a:srgbClr val="FF0000"/>
              </a:solidFill>
              <a:latin typeface="Tw Cen MT" panose="020B0602020104020603" pitchFamily="34" charset="0"/>
              <a:ea typeface="+mn-ea"/>
              <a:cs typeface="+mn-cs"/>
            </a:endParaRPr>
          </a:p>
        </p:txBody>
      </p:sp>
      <p:sp>
        <p:nvSpPr>
          <p:cNvPr id="3" name="Rectangle 2"/>
          <p:cNvSpPr/>
          <p:nvPr/>
        </p:nvSpPr>
        <p:spPr>
          <a:xfrm>
            <a:off x="369172" y="2994092"/>
            <a:ext cx="10424649" cy="5473806"/>
          </a:xfrm>
          <a:prstGeom prst="rect">
            <a:avLst/>
          </a:prstGeom>
        </p:spPr>
        <p:txBody>
          <a:bodyPr wrap="none">
            <a:spAutoFit/>
          </a:bodyPr>
          <a:lstStyle/>
          <a:p>
            <a:pPr marL="342900" indent="-342900">
              <a:lnSpc>
                <a:spcPct val="200000"/>
              </a:lnSpc>
              <a:buFont typeface="+mj-lt"/>
              <a:buAutoNum type="arabicPeriod"/>
            </a:pPr>
            <a:r>
              <a:rPr lang="fr-FR" sz="3600" dirty="0" smtClean="0">
                <a:latin typeface="Tw Cen MT" panose="020B0602020104020603" pitchFamily="34" charset="0"/>
              </a:rPr>
              <a:t>Réduction du Stock chez les Distributeurs et Détaillants</a:t>
            </a:r>
          </a:p>
          <a:p>
            <a:pPr marL="342900" indent="-342900">
              <a:lnSpc>
                <a:spcPct val="200000"/>
              </a:lnSpc>
              <a:buFont typeface="+mj-lt"/>
              <a:buAutoNum type="arabicPeriod"/>
            </a:pPr>
            <a:r>
              <a:rPr lang="fr-FR" sz="3600" dirty="0" smtClean="0">
                <a:latin typeface="Tw Cen MT" panose="020B0602020104020603" pitchFamily="34" charset="0"/>
              </a:rPr>
              <a:t>Augmentation des Ventes</a:t>
            </a:r>
          </a:p>
          <a:p>
            <a:pPr marL="342900" indent="-342900">
              <a:lnSpc>
                <a:spcPct val="200000"/>
              </a:lnSpc>
              <a:buFont typeface="+mj-lt"/>
              <a:buAutoNum type="arabicPeriod"/>
            </a:pPr>
            <a:r>
              <a:rPr lang="fr-FR" sz="3600" dirty="0" smtClean="0">
                <a:latin typeface="Tw Cen MT" panose="020B0602020104020603" pitchFamily="34" charset="0"/>
              </a:rPr>
              <a:t>Taux d’enrôlement de détaillants</a:t>
            </a:r>
          </a:p>
          <a:p>
            <a:pPr marL="342900" indent="-342900">
              <a:lnSpc>
                <a:spcPct val="200000"/>
              </a:lnSpc>
              <a:buFont typeface="+mj-lt"/>
              <a:buAutoNum type="arabicPeriod"/>
            </a:pPr>
            <a:r>
              <a:rPr lang="fr-FR" sz="3600" dirty="0" smtClean="0">
                <a:latin typeface="Tw Cen MT" panose="020B0602020104020603" pitchFamily="34" charset="0"/>
              </a:rPr>
              <a:t>Engagement des consommateurs</a:t>
            </a:r>
          </a:p>
          <a:p>
            <a:pPr marL="342900" indent="-342900">
              <a:lnSpc>
                <a:spcPct val="200000"/>
              </a:lnSpc>
              <a:buFont typeface="+mj-lt"/>
              <a:buAutoNum type="arabicPeriod"/>
            </a:pPr>
            <a:r>
              <a:rPr lang="fr-FR" sz="3600" dirty="0" smtClean="0">
                <a:latin typeface="Tw Cen MT" panose="020B0602020104020603" pitchFamily="34" charset="0"/>
              </a:rPr>
              <a:t>Satisfaction des partenaires commerciaux</a:t>
            </a:r>
            <a:endParaRPr lang="fr-FR" sz="3600" dirty="0">
              <a:latin typeface="Tw Cen MT" panose="020B0602020104020603" pitchFamily="34" charset="0"/>
            </a:endParaRPr>
          </a:p>
        </p:txBody>
      </p:sp>
      <p:pic>
        <p:nvPicPr>
          <p:cNvPr id="4" name="Image 3"/>
          <p:cNvPicPr>
            <a:picLocks noChangeAspect="1"/>
          </p:cNvPicPr>
          <p:nvPr/>
        </p:nvPicPr>
        <p:blipFill rotWithShape="1">
          <a:blip r:embed="rId2"/>
          <a:srcRect t="21350" r="56662" b="19146"/>
          <a:stretch/>
        </p:blipFill>
        <p:spPr>
          <a:xfrm>
            <a:off x="9906001" y="3389334"/>
            <a:ext cx="7391400" cy="5293043"/>
          </a:xfrm>
          <a:prstGeom prst="rect">
            <a:avLst/>
          </a:prstGeom>
        </p:spPr>
      </p:pic>
    </p:spTree>
    <p:extLst>
      <p:ext uri="{BB962C8B-B14F-4D97-AF65-F5344CB8AC3E}">
        <p14:creationId xmlns:p14="http://schemas.microsoft.com/office/powerpoint/2010/main" val="2500016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5" name="Diagramme 24"/>
          <p:cNvGraphicFramePr/>
          <p:nvPr>
            <p:extLst>
              <p:ext uri="{D42A27DB-BD31-4B8C-83A1-F6EECF244321}">
                <p14:modId xmlns:p14="http://schemas.microsoft.com/office/powerpoint/2010/main" val="1251033976"/>
              </p:ext>
            </p:extLst>
          </p:nvPr>
        </p:nvGraphicFramePr>
        <p:xfrm>
          <a:off x="-73023" y="2079539"/>
          <a:ext cx="7506594" cy="7253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ous-titre 2"/>
          <p:cNvSpPr txBox="1">
            <a:spLocks/>
          </p:cNvSpPr>
          <p:nvPr/>
        </p:nvSpPr>
        <p:spPr>
          <a:xfrm>
            <a:off x="-1" y="419100"/>
            <a:ext cx="5344997" cy="859892"/>
          </a:xfrm>
          <a:prstGeom prst="rect">
            <a:avLst/>
          </a:prstGeom>
          <a:solidFill>
            <a:schemeClr val="tx1"/>
          </a:solidFill>
        </p:spPr>
        <p:txBody>
          <a:bodyPr vert="horz" lIns="182880" tIns="91440" rIns="182880" bIns="91440" rtlCol="0">
            <a:normAutofit fontScale="92500"/>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pPr algn="l">
              <a:buClr>
                <a:srgbClr val="D75626"/>
              </a:buClr>
            </a:pPr>
            <a:r>
              <a:rPr lang="fr-FR" sz="4000" b="1" dirty="0" smtClean="0">
                <a:solidFill>
                  <a:srgbClr val="FF0000"/>
                </a:solidFill>
              </a:rPr>
              <a:t>DEPLOIEMENT MEDIA</a:t>
            </a:r>
            <a:endParaRPr lang="fr-FR" sz="4000" b="1" dirty="0">
              <a:solidFill>
                <a:srgbClr val="FF0000"/>
              </a:solidFill>
            </a:endParaRPr>
          </a:p>
        </p:txBody>
      </p:sp>
      <p:sp>
        <p:nvSpPr>
          <p:cNvPr id="20" name="Rectangle 19"/>
          <p:cNvSpPr/>
          <p:nvPr/>
        </p:nvSpPr>
        <p:spPr>
          <a:xfrm>
            <a:off x="1434978" y="1687117"/>
            <a:ext cx="4847724" cy="1125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FR" sz="3200" kern="1200" dirty="0">
                <a:solidFill>
                  <a:prstClr val="white"/>
                </a:solidFill>
                <a:latin typeface="Calibri Light" panose="020F0302020204030204" pitchFamily="34" charset="0"/>
                <a:ea typeface="Segoe UI Symbol" panose="020B0502040204020203" pitchFamily="34" charset="0"/>
              </a:rPr>
              <a:t>Média de consommation</a:t>
            </a:r>
          </a:p>
        </p:txBody>
      </p:sp>
      <p:sp>
        <p:nvSpPr>
          <p:cNvPr id="22" name="Rectangle 21"/>
          <p:cNvSpPr/>
          <p:nvPr/>
        </p:nvSpPr>
        <p:spPr>
          <a:xfrm>
            <a:off x="12835816" y="4404906"/>
            <a:ext cx="4363192" cy="1476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FR" b="1" kern="1200" dirty="0">
                <a:solidFill>
                  <a:prstClr val="white"/>
                </a:solidFill>
                <a:latin typeface="Calibri Light" panose="020F0302020204030204" pitchFamily="34" charset="0"/>
                <a:ea typeface="Segoe UI Symbol" panose="020B0502040204020203" pitchFamily="34" charset="0"/>
              </a:rPr>
              <a:t>Heures de libertés</a:t>
            </a:r>
          </a:p>
        </p:txBody>
      </p:sp>
      <p:graphicFrame>
        <p:nvGraphicFramePr>
          <p:cNvPr id="26" name="Diagramme 25"/>
          <p:cNvGraphicFramePr/>
          <p:nvPr>
            <p:extLst>
              <p:ext uri="{D42A27DB-BD31-4B8C-83A1-F6EECF244321}">
                <p14:modId xmlns:p14="http://schemas.microsoft.com/office/powerpoint/2010/main" val="3669663209"/>
              </p:ext>
            </p:extLst>
          </p:nvPr>
        </p:nvGraphicFramePr>
        <p:xfrm>
          <a:off x="9756010" y="5141706"/>
          <a:ext cx="10522804" cy="5579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7" name="Image 26"/>
          <p:cNvPicPr>
            <a:picLocks noChangeAspect="1"/>
          </p:cNvPicPr>
          <p:nvPr/>
        </p:nvPicPr>
        <p:blipFill rotWithShape="1">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l="4773" t="36780" r="70694" b="35986"/>
          <a:stretch/>
        </p:blipFill>
        <p:spPr>
          <a:xfrm>
            <a:off x="4396016" y="3098810"/>
            <a:ext cx="999744" cy="1043212"/>
          </a:xfrm>
          <a:prstGeom prst="rect">
            <a:avLst/>
          </a:prstGeom>
        </p:spPr>
      </p:pic>
      <p:pic>
        <p:nvPicPr>
          <p:cNvPr id="28" name="Image 27"/>
          <p:cNvPicPr>
            <a:picLocks noChangeAspect="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68014" t="70964" r="871" b="4210"/>
          <a:stretch/>
        </p:blipFill>
        <p:spPr>
          <a:xfrm>
            <a:off x="2284151" y="3068576"/>
            <a:ext cx="937706" cy="703280"/>
          </a:xfrm>
          <a:prstGeom prst="rect">
            <a:avLst/>
          </a:prstGeom>
        </p:spPr>
      </p:pic>
      <p:pic>
        <p:nvPicPr>
          <p:cNvPr id="15" name="Image 14"/>
          <p:cNvPicPr>
            <a:picLocks noChangeAspect="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68014" t="1607" r="871" b="67890"/>
          <a:stretch/>
        </p:blipFill>
        <p:spPr>
          <a:xfrm>
            <a:off x="5344997" y="5956148"/>
            <a:ext cx="937706" cy="864096"/>
          </a:xfrm>
          <a:prstGeom prst="rect">
            <a:avLst/>
          </a:prstGeom>
        </p:spPr>
      </p:pic>
    </p:spTree>
    <p:extLst>
      <p:ext uri="{BB962C8B-B14F-4D97-AF65-F5344CB8AC3E}">
        <p14:creationId xmlns:p14="http://schemas.microsoft.com/office/powerpoint/2010/main" val="2498140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0051" y="7862279"/>
            <a:ext cx="3537950" cy="2435562"/>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268" y="9403112"/>
            <a:ext cx="2555912" cy="726726"/>
          </a:xfrm>
          <a:prstGeom prst="rect">
            <a:avLst/>
          </a:prstGeom>
          <a:ln w="12700">
            <a:miter lim="400000"/>
          </a:ln>
        </p:spPr>
      </p:pic>
      <p:sp>
        <p:nvSpPr>
          <p:cNvPr id="5" name="Rectangle 4">
            <a:extLst>
              <a:ext uri="{FF2B5EF4-FFF2-40B4-BE49-F238E27FC236}">
                <a16:creationId xmlns:a16="http://schemas.microsoft.com/office/drawing/2014/main" xmlns="" id="{894A5ED3-BECC-59EB-D044-B6994840D8D0}"/>
              </a:ext>
            </a:extLst>
          </p:cNvPr>
          <p:cNvSpPr/>
          <p:nvPr/>
        </p:nvSpPr>
        <p:spPr>
          <a:xfrm>
            <a:off x="257175" y="303819"/>
            <a:ext cx="164307" cy="892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ctr" defTabSz="1238250" rtl="0" hangingPunct="0"/>
            <a:endParaRPr lang="fr-FR" sz="4800" kern="1200">
              <a:solidFill>
                <a:srgbClr val="FFFFFF"/>
              </a:solidFill>
              <a:latin typeface="Helvetica Neue Medium"/>
              <a:ea typeface="Helvetica Neue Medium"/>
              <a:cs typeface="Helvetica Neue Medium"/>
              <a:sym typeface="Helvetica Neue Medium"/>
            </a:endParaRPr>
          </a:p>
        </p:txBody>
      </p:sp>
      <p:sp>
        <p:nvSpPr>
          <p:cNvPr id="7" name="ZoneTexte 6">
            <a:extLst>
              <a:ext uri="{FF2B5EF4-FFF2-40B4-BE49-F238E27FC236}">
                <a16:creationId xmlns:a16="http://schemas.microsoft.com/office/drawing/2014/main" xmlns="" id="{CCCCF555-178A-5C1D-FB4C-6D620DEC910D}"/>
              </a:ext>
            </a:extLst>
          </p:cNvPr>
          <p:cNvSpPr txBox="1"/>
          <p:nvPr/>
        </p:nvSpPr>
        <p:spPr>
          <a:xfrm>
            <a:off x="439343" y="157163"/>
            <a:ext cx="7790259" cy="923330"/>
          </a:xfrm>
          <a:prstGeom prst="rect">
            <a:avLst/>
          </a:prstGeom>
          <a:noFill/>
        </p:spPr>
        <p:txBody>
          <a:bodyPr wrap="square" rtlCol="0">
            <a:spAutoFit/>
          </a:bodyPr>
          <a:lstStyle/>
          <a:p>
            <a:pPr algn="l" rtl="0">
              <a:defRPr/>
            </a:pPr>
            <a:r>
              <a:rPr lang="fr-FR" sz="5400" b="1" dirty="0">
                <a:solidFill>
                  <a:srgbClr val="FF0000"/>
                </a:solidFill>
                <a:latin typeface="Calibri"/>
              </a:rPr>
              <a:t>LA </a:t>
            </a:r>
            <a:r>
              <a:rPr lang="fr-FR" sz="5400" b="1" dirty="0" smtClean="0">
                <a:solidFill>
                  <a:srgbClr val="FF0000"/>
                </a:solidFill>
                <a:latin typeface="Calibri"/>
              </a:rPr>
              <a:t>TELEVISION</a:t>
            </a:r>
            <a:endParaRPr lang="fr-FR" sz="5400" b="1" dirty="0">
              <a:solidFill>
                <a:srgbClr val="FF0000"/>
              </a:solidFill>
              <a:latin typeface="Calibri"/>
            </a:endParaRPr>
          </a:p>
        </p:txBody>
      </p:sp>
      <p:pic>
        <p:nvPicPr>
          <p:cNvPr id="3" name="Image 2">
            <a:extLst>
              <a:ext uri="{FF2B5EF4-FFF2-40B4-BE49-F238E27FC236}">
                <a16:creationId xmlns:a16="http://schemas.microsoft.com/office/drawing/2014/main" xmlns="" id="{C5E08955-0CD2-1860-F2CB-E8994C6687B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058400" y="0"/>
            <a:ext cx="8229600" cy="10287000"/>
          </a:xfrm>
          <a:prstGeom prst="rect">
            <a:avLst/>
          </a:prstGeom>
        </p:spPr>
      </p:pic>
      <p:sp>
        <p:nvSpPr>
          <p:cNvPr id="10" name="ZoneTexte 9">
            <a:extLst>
              <a:ext uri="{FF2B5EF4-FFF2-40B4-BE49-F238E27FC236}">
                <a16:creationId xmlns:a16="http://schemas.microsoft.com/office/drawing/2014/main" xmlns="" id="{7EDEE1C5-7D0B-9266-9514-7454FEA75A43}"/>
              </a:ext>
            </a:extLst>
          </p:cNvPr>
          <p:cNvSpPr txBox="1"/>
          <p:nvPr/>
        </p:nvSpPr>
        <p:spPr>
          <a:xfrm>
            <a:off x="516468" y="1013817"/>
            <a:ext cx="9476183"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just" defTabSz="3657507" rtl="0" hangingPunct="0"/>
            <a:r>
              <a:rPr lang="fr-FR" kern="1200" dirty="0">
                <a:solidFill>
                  <a:srgbClr val="5E5E5E"/>
                </a:solidFill>
                <a:latin typeface="Corbel" panose="020B0503020204020204" pitchFamily="34" charset="0"/>
                <a:sym typeface="Helvetica Neue"/>
              </a:rPr>
              <a:t>O</a:t>
            </a:r>
            <a:r>
              <a:rPr lang="fr-FR" kern="1200" dirty="0" smtClean="0">
                <a:solidFill>
                  <a:srgbClr val="5E5E5E"/>
                </a:solidFill>
                <a:latin typeface="Corbel" panose="020B0503020204020204" pitchFamily="34" charset="0"/>
                <a:sym typeface="Helvetica Neue"/>
              </a:rPr>
              <a:t>n </a:t>
            </a:r>
            <a:r>
              <a:rPr lang="fr-FR" kern="1200" dirty="0">
                <a:solidFill>
                  <a:srgbClr val="5E5E5E"/>
                </a:solidFill>
                <a:latin typeface="Corbel" panose="020B0503020204020204" pitchFamily="34" charset="0"/>
                <a:sym typeface="Helvetica Neue"/>
              </a:rPr>
              <a:t>y dénombre une </a:t>
            </a:r>
            <a:r>
              <a:rPr lang="fr-FR" kern="1200" dirty="0" smtClean="0">
                <a:solidFill>
                  <a:srgbClr val="5E5E5E"/>
                </a:solidFill>
                <a:latin typeface="Corbel" panose="020B0503020204020204" pitchFamily="34" charset="0"/>
                <a:sym typeface="Helvetica Neue"/>
              </a:rPr>
              <a:t>quinzaine, pour la plupart des </a:t>
            </a:r>
            <a:r>
              <a:rPr lang="fr-FR" kern="1200" dirty="0" err="1" smtClean="0">
                <a:solidFill>
                  <a:srgbClr val="5E5E5E"/>
                </a:solidFill>
                <a:latin typeface="Corbel" panose="020B0503020204020204" pitchFamily="34" charset="0"/>
                <a:sym typeface="Helvetica Neue"/>
              </a:rPr>
              <a:t>cablo</a:t>
            </a:r>
            <a:r>
              <a:rPr lang="fr-FR" kern="1200" dirty="0" smtClean="0">
                <a:solidFill>
                  <a:srgbClr val="5E5E5E"/>
                </a:solidFill>
                <a:latin typeface="Corbel" panose="020B0503020204020204" pitchFamily="34" charset="0"/>
                <a:sym typeface="Helvetica Neue"/>
              </a:rPr>
              <a:t> opérateurs et quelques chaînes commerciales présentes sur le bouquet Canal+. </a:t>
            </a:r>
          </a:p>
          <a:p>
            <a:pPr algn="just" defTabSz="3657507" rtl="0" hangingPunct="0"/>
            <a:r>
              <a:rPr lang="fr-FR" kern="1200" dirty="0" smtClean="0">
                <a:solidFill>
                  <a:srgbClr val="5E5E5E"/>
                </a:solidFill>
                <a:latin typeface="Corbel" panose="020B0503020204020204" pitchFamily="34" charset="0"/>
                <a:sym typeface="Helvetica Neue"/>
              </a:rPr>
              <a:t>Les habitudes de consommation ayant évolué, les camerounais à faibles revenus sont tournées vers les </a:t>
            </a:r>
            <a:r>
              <a:rPr lang="fr-FR" kern="1200" dirty="0" err="1" smtClean="0">
                <a:solidFill>
                  <a:srgbClr val="5E5E5E"/>
                </a:solidFill>
                <a:latin typeface="Corbel" panose="020B0503020204020204" pitchFamily="34" charset="0"/>
                <a:sym typeface="Helvetica Neue"/>
              </a:rPr>
              <a:t>cablo</a:t>
            </a:r>
            <a:r>
              <a:rPr lang="fr-FR" kern="1200" dirty="0" smtClean="0">
                <a:solidFill>
                  <a:srgbClr val="5E5E5E"/>
                </a:solidFill>
                <a:latin typeface="Corbel" panose="020B0503020204020204" pitchFamily="34" charset="0"/>
                <a:sym typeface="Helvetica Neue"/>
              </a:rPr>
              <a:t> opérateurs et ceux de la classe moyenne vers les bouquets Canal+; DSTV; </a:t>
            </a:r>
            <a:r>
              <a:rPr lang="fr-FR" kern="1200" dirty="0" err="1" smtClean="0">
                <a:solidFill>
                  <a:srgbClr val="5E5E5E"/>
                </a:solidFill>
                <a:latin typeface="Corbel" panose="020B0503020204020204" pitchFamily="34" charset="0"/>
                <a:sym typeface="Helvetica Neue"/>
              </a:rPr>
              <a:t>Startimes</a:t>
            </a:r>
            <a:r>
              <a:rPr lang="fr-FR" kern="1200" dirty="0" smtClean="0">
                <a:solidFill>
                  <a:srgbClr val="5E5E5E"/>
                </a:solidFill>
                <a:latin typeface="Corbel" panose="020B0503020204020204" pitchFamily="34" charset="0"/>
                <a:sym typeface="Helvetica Neue"/>
              </a:rPr>
              <a:t>; TV+; TNT…ETC.</a:t>
            </a:r>
            <a:endParaRPr lang="fr-FR" kern="1200" dirty="0">
              <a:solidFill>
                <a:srgbClr val="5E5E5E"/>
              </a:solidFill>
              <a:latin typeface="Corbel" panose="020B0503020204020204" pitchFamily="34" charset="0"/>
              <a:sym typeface="Helvetica Neue"/>
            </a:endParaRPr>
          </a:p>
        </p:txBody>
      </p:sp>
      <p:sp>
        <p:nvSpPr>
          <p:cNvPr id="9" name="Rectangle 9">
            <a:extLst>
              <a:ext uri="{FF2B5EF4-FFF2-40B4-BE49-F238E27FC236}">
                <a16:creationId xmlns:a16="http://schemas.microsoft.com/office/drawing/2014/main" xmlns="" id="{CA6F25BF-0795-B0DE-D289-86D65A8CCD25}"/>
              </a:ext>
            </a:extLst>
          </p:cNvPr>
          <p:cNvSpPr>
            <a:spLocks noChangeArrowheads="1"/>
          </p:cNvSpPr>
          <p:nvPr/>
        </p:nvSpPr>
        <p:spPr bwMode="auto">
          <a:xfrm>
            <a:off x="1283077" y="3039232"/>
            <a:ext cx="85153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rtl="0" fontAlgn="base">
              <a:spcBef>
                <a:spcPct val="0"/>
              </a:spcBef>
              <a:spcAft>
                <a:spcPct val="0"/>
              </a:spcAft>
              <a:buClr>
                <a:srgbClr val="FF0000"/>
              </a:buClr>
              <a:buFont typeface="Wingdings" panose="05000000000000000000" pitchFamily="2" charset="2"/>
              <a:buChar char="§"/>
            </a:pPr>
            <a:r>
              <a:rPr lang="fr-FR" altLang="fr-FR" kern="1200" dirty="0">
                <a:solidFill>
                  <a:prstClr val="black"/>
                </a:solidFill>
                <a:latin typeface="Corbel" panose="020B0503020204020204" pitchFamily="34" charset="0"/>
                <a:sym typeface="Gill Sans Light"/>
              </a:rPr>
              <a:t>  Une offre télévisée animée par près de 15 chaînes, </a:t>
            </a:r>
          </a:p>
          <a:p>
            <a:pPr algn="just" rtl="0" fontAlgn="base">
              <a:spcBef>
                <a:spcPct val="0"/>
              </a:spcBef>
              <a:spcAft>
                <a:spcPct val="0"/>
              </a:spcAft>
              <a:buClr>
                <a:srgbClr val="FF0000"/>
              </a:buClr>
              <a:buFont typeface="Wingdings" panose="05000000000000000000" pitchFamily="2" charset="2"/>
              <a:buChar char="§"/>
            </a:pPr>
            <a:endParaRPr lang="fr-FR" altLang="fr-FR" kern="1200" dirty="0">
              <a:solidFill>
                <a:prstClr val="black"/>
              </a:solidFill>
              <a:latin typeface="Corbel" panose="020B0503020204020204" pitchFamily="34" charset="0"/>
              <a:sym typeface="Gill Sans Light"/>
            </a:endParaRPr>
          </a:p>
          <a:p>
            <a:pPr algn="just" rtl="0" fontAlgn="base">
              <a:spcBef>
                <a:spcPct val="0"/>
              </a:spcBef>
              <a:spcAft>
                <a:spcPct val="0"/>
              </a:spcAft>
              <a:buClr>
                <a:srgbClr val="FF0000"/>
              </a:buClr>
              <a:buFont typeface="Wingdings" panose="05000000000000000000" pitchFamily="2" charset="2"/>
              <a:buChar char="§"/>
            </a:pPr>
            <a:r>
              <a:rPr lang="fr-FR" altLang="fr-FR" kern="1200" dirty="0">
                <a:solidFill>
                  <a:prstClr val="black"/>
                </a:solidFill>
                <a:latin typeface="Corbel" panose="020B0503020204020204" pitchFamily="34" charset="0"/>
                <a:sym typeface="Gill Sans Light"/>
              </a:rPr>
              <a:t> Une programmation pauvre en nouveautés et en diversités, même si </a:t>
            </a:r>
            <a:r>
              <a:rPr lang="fr-FR" altLang="fr-FR" kern="1200" dirty="0" smtClean="0">
                <a:solidFill>
                  <a:prstClr val="black"/>
                </a:solidFill>
                <a:latin typeface="Corbel" panose="020B0503020204020204" pitchFamily="34" charset="0"/>
                <a:sym typeface="Gill Sans Light"/>
              </a:rPr>
              <a:t>celles </a:t>
            </a:r>
            <a:r>
              <a:rPr lang="fr-FR" altLang="fr-FR" kern="1200" dirty="0">
                <a:solidFill>
                  <a:prstClr val="black"/>
                </a:solidFill>
                <a:latin typeface="Corbel" panose="020B0503020204020204" pitchFamily="34" charset="0"/>
                <a:sym typeface="Gill Sans Light"/>
              </a:rPr>
              <a:t>de </a:t>
            </a:r>
            <a:r>
              <a:rPr lang="fr-FR" altLang="fr-FR" kern="1200" dirty="0" smtClean="0">
                <a:solidFill>
                  <a:prstClr val="black"/>
                </a:solidFill>
                <a:latin typeface="Corbel" panose="020B0503020204020204" pitchFamily="34" charset="0"/>
                <a:sym typeface="Gill Sans Light"/>
              </a:rPr>
              <a:t>CANAL 2 et Equinoxe TV  paraissent </a:t>
            </a:r>
            <a:r>
              <a:rPr lang="fr-FR" altLang="fr-FR" kern="1200" dirty="0">
                <a:solidFill>
                  <a:prstClr val="black"/>
                </a:solidFill>
                <a:latin typeface="Corbel" panose="020B0503020204020204" pitchFamily="34" charset="0"/>
                <a:sym typeface="Gill Sans Light"/>
              </a:rPr>
              <a:t>plus </a:t>
            </a:r>
            <a:r>
              <a:rPr lang="fr-FR" altLang="fr-FR" kern="1200" dirty="0" smtClean="0">
                <a:solidFill>
                  <a:prstClr val="black"/>
                </a:solidFill>
                <a:latin typeface="Corbel" panose="020B0503020204020204" pitchFamily="34" charset="0"/>
                <a:sym typeface="Gill Sans Light"/>
              </a:rPr>
              <a:t>équilibrées,</a:t>
            </a:r>
            <a:endParaRPr lang="fr-FR" altLang="fr-FR" kern="1200" dirty="0">
              <a:solidFill>
                <a:prstClr val="black"/>
              </a:solidFill>
              <a:latin typeface="Corbel" panose="020B0503020204020204" pitchFamily="34" charset="0"/>
              <a:sym typeface="Gill Sans Light"/>
            </a:endParaRPr>
          </a:p>
          <a:p>
            <a:pPr algn="just" rtl="0" fontAlgn="base">
              <a:spcBef>
                <a:spcPct val="0"/>
              </a:spcBef>
              <a:spcAft>
                <a:spcPct val="0"/>
              </a:spcAft>
              <a:buClr>
                <a:srgbClr val="FF0000"/>
              </a:buClr>
              <a:buFont typeface="Wingdings" panose="05000000000000000000" pitchFamily="2" charset="2"/>
              <a:buChar char="§"/>
            </a:pPr>
            <a:endParaRPr lang="fr-FR" altLang="fr-FR" kern="1200" dirty="0">
              <a:solidFill>
                <a:prstClr val="black"/>
              </a:solidFill>
              <a:latin typeface="Corbel" panose="020B0503020204020204" pitchFamily="34" charset="0"/>
              <a:sym typeface="Gill Sans Light"/>
            </a:endParaRPr>
          </a:p>
          <a:p>
            <a:pPr algn="just" rtl="0" fontAlgn="base">
              <a:spcBef>
                <a:spcPct val="0"/>
              </a:spcBef>
              <a:spcAft>
                <a:spcPct val="0"/>
              </a:spcAft>
              <a:buClr>
                <a:srgbClr val="FF0000"/>
              </a:buClr>
              <a:buFont typeface="Wingdings" panose="05000000000000000000" pitchFamily="2" charset="2"/>
              <a:buChar char="§"/>
            </a:pPr>
            <a:r>
              <a:rPr lang="fr-FR" altLang="fr-FR" kern="1200" dirty="0">
                <a:solidFill>
                  <a:prstClr val="black"/>
                </a:solidFill>
                <a:latin typeface="Corbel" panose="020B0503020204020204" pitchFamily="34" charset="0"/>
                <a:sym typeface="Gill Sans Light"/>
              </a:rPr>
              <a:t> Pas de réelle segmentation entre les chaines, car elles restent presque toutes généralistes et large public.</a:t>
            </a:r>
          </a:p>
        </p:txBody>
      </p:sp>
      <p:pic>
        <p:nvPicPr>
          <p:cNvPr id="11" name="Picture 27">
            <a:extLst>
              <a:ext uri="{FF2B5EF4-FFF2-40B4-BE49-F238E27FC236}">
                <a16:creationId xmlns:a16="http://schemas.microsoft.com/office/drawing/2014/main" xmlns="" id="{73E98ECD-5590-FFC6-442A-20D5A8265C8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1552" y="2764876"/>
            <a:ext cx="628650" cy="5667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27">
            <a:extLst>
              <a:ext uri="{FF2B5EF4-FFF2-40B4-BE49-F238E27FC236}">
                <a16:creationId xmlns:a16="http://schemas.microsoft.com/office/drawing/2014/main" xmlns="" id="{947CC1BF-7A74-63EF-F2CD-4A6DAF0B0C3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9413" y="3590551"/>
            <a:ext cx="628650" cy="5667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7">
            <a:extLst>
              <a:ext uri="{FF2B5EF4-FFF2-40B4-BE49-F238E27FC236}">
                <a16:creationId xmlns:a16="http://schemas.microsoft.com/office/drawing/2014/main" xmlns="" id="{2BB9BCAA-F830-75BA-C7DE-0DE982840D2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1552" y="4571953"/>
            <a:ext cx="628650" cy="5667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11"/>
          <p:cNvCxnSpPr/>
          <p:nvPr/>
        </p:nvCxnSpPr>
        <p:spPr>
          <a:xfrm>
            <a:off x="4191000" y="6228524"/>
            <a:ext cx="0" cy="340377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8" name="ZoneTexte 17"/>
          <p:cNvSpPr txBox="1"/>
          <p:nvPr/>
        </p:nvSpPr>
        <p:spPr>
          <a:xfrm>
            <a:off x="439343" y="6228525"/>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Choix médias</a:t>
            </a:r>
            <a:endParaRPr lang="fr-FR" sz="3600" b="1" i="1" u="sng" dirty="0">
              <a:solidFill>
                <a:srgbClr val="FF0000"/>
              </a:solidFill>
              <a:latin typeface="Tw Cen MT" panose="020B0602020104020603" pitchFamily="34" charset="0"/>
            </a:endParaRPr>
          </a:p>
        </p:txBody>
      </p:sp>
      <p:sp>
        <p:nvSpPr>
          <p:cNvPr id="19" name="ZoneTexte 18"/>
          <p:cNvSpPr txBox="1"/>
          <p:nvPr/>
        </p:nvSpPr>
        <p:spPr>
          <a:xfrm>
            <a:off x="5136774" y="6228524"/>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Supports</a:t>
            </a:r>
            <a:endParaRPr lang="fr-FR" sz="3600" b="1" i="1" u="sng" dirty="0">
              <a:solidFill>
                <a:srgbClr val="FF0000"/>
              </a:solidFill>
              <a:latin typeface="Tw Cen MT" panose="020B0602020104020603" pitchFamily="34" charset="0"/>
            </a:endParaRPr>
          </a:p>
        </p:txBody>
      </p:sp>
      <p:sp>
        <p:nvSpPr>
          <p:cNvPr id="20" name="ZoneTexte 19">
            <a:extLst>
              <a:ext uri="{FF2B5EF4-FFF2-40B4-BE49-F238E27FC236}">
                <a16:creationId xmlns:a16="http://schemas.microsoft.com/office/drawing/2014/main" xmlns="" id="{7EDEE1C5-7D0B-9266-9514-7454FEA75A43}"/>
              </a:ext>
            </a:extLst>
          </p:cNvPr>
          <p:cNvSpPr txBox="1"/>
          <p:nvPr/>
        </p:nvSpPr>
        <p:spPr>
          <a:xfrm>
            <a:off x="529413" y="6877393"/>
            <a:ext cx="3390704"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CANAL 2</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EQUINOXE TV</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CABLO-OPERATEURS</a:t>
            </a:r>
            <a:endParaRPr lang="fr-FR" kern="1200" dirty="0">
              <a:solidFill>
                <a:srgbClr val="5E5E5E"/>
              </a:solidFill>
              <a:latin typeface="Corbel" panose="020B0503020204020204" pitchFamily="34" charset="0"/>
              <a:sym typeface="Helvetica Neue"/>
            </a:endParaRPr>
          </a:p>
        </p:txBody>
      </p:sp>
      <p:sp>
        <p:nvSpPr>
          <p:cNvPr id="21" name="ZoneTexte 20">
            <a:extLst>
              <a:ext uri="{FF2B5EF4-FFF2-40B4-BE49-F238E27FC236}">
                <a16:creationId xmlns:a16="http://schemas.microsoft.com/office/drawing/2014/main" xmlns="" id="{7EDEE1C5-7D0B-9266-9514-7454FEA75A43}"/>
              </a:ext>
            </a:extLst>
          </p:cNvPr>
          <p:cNvSpPr txBox="1"/>
          <p:nvPr/>
        </p:nvSpPr>
        <p:spPr>
          <a:xfrm>
            <a:off x="5120522" y="7015893"/>
            <a:ext cx="339070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Spot TV</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Quizz gagnant</a:t>
            </a:r>
          </a:p>
        </p:txBody>
      </p:sp>
    </p:spTree>
    <p:extLst>
      <p:ext uri="{BB962C8B-B14F-4D97-AF65-F5344CB8AC3E}">
        <p14:creationId xmlns:p14="http://schemas.microsoft.com/office/powerpoint/2010/main" val="213492875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0051" y="7862279"/>
            <a:ext cx="3537950" cy="2435562"/>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323" y="9068501"/>
            <a:ext cx="2555912" cy="726726"/>
          </a:xfrm>
          <a:prstGeom prst="rect">
            <a:avLst/>
          </a:prstGeom>
          <a:ln w="12700">
            <a:miter lim="400000"/>
          </a:ln>
        </p:spPr>
      </p:pic>
      <p:sp>
        <p:nvSpPr>
          <p:cNvPr id="5" name="Rectangle 4">
            <a:extLst>
              <a:ext uri="{FF2B5EF4-FFF2-40B4-BE49-F238E27FC236}">
                <a16:creationId xmlns:a16="http://schemas.microsoft.com/office/drawing/2014/main" xmlns="" id="{894A5ED3-BECC-59EB-D044-B6994840D8D0}"/>
              </a:ext>
            </a:extLst>
          </p:cNvPr>
          <p:cNvSpPr/>
          <p:nvPr/>
        </p:nvSpPr>
        <p:spPr>
          <a:xfrm>
            <a:off x="257175" y="303819"/>
            <a:ext cx="164307" cy="892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ctr" defTabSz="1238250" rtl="0" hangingPunct="0"/>
            <a:endParaRPr lang="fr-FR" sz="4800" kern="1200">
              <a:solidFill>
                <a:srgbClr val="FFFFFF"/>
              </a:solidFill>
              <a:latin typeface="Helvetica Neue Medium"/>
              <a:ea typeface="Helvetica Neue Medium"/>
              <a:cs typeface="Helvetica Neue Medium"/>
              <a:sym typeface="Helvetica Neue Medium"/>
            </a:endParaRPr>
          </a:p>
        </p:txBody>
      </p:sp>
      <p:sp>
        <p:nvSpPr>
          <p:cNvPr id="7" name="ZoneTexte 6">
            <a:extLst>
              <a:ext uri="{FF2B5EF4-FFF2-40B4-BE49-F238E27FC236}">
                <a16:creationId xmlns:a16="http://schemas.microsoft.com/office/drawing/2014/main" xmlns="" id="{CCCCF555-178A-5C1D-FB4C-6D620DEC910D}"/>
              </a:ext>
            </a:extLst>
          </p:cNvPr>
          <p:cNvSpPr txBox="1"/>
          <p:nvPr/>
        </p:nvSpPr>
        <p:spPr>
          <a:xfrm>
            <a:off x="439343" y="157163"/>
            <a:ext cx="7790259" cy="923330"/>
          </a:xfrm>
          <a:prstGeom prst="rect">
            <a:avLst/>
          </a:prstGeom>
          <a:noFill/>
        </p:spPr>
        <p:txBody>
          <a:bodyPr wrap="square" rtlCol="0">
            <a:spAutoFit/>
          </a:bodyPr>
          <a:lstStyle/>
          <a:p>
            <a:pPr algn="l" rtl="0">
              <a:defRPr/>
            </a:pPr>
            <a:r>
              <a:rPr lang="fr-FR" sz="5400" b="1" dirty="0" smtClean="0">
                <a:solidFill>
                  <a:srgbClr val="FF0000"/>
                </a:solidFill>
                <a:latin typeface="Calibri"/>
              </a:rPr>
              <a:t>LA RADIO</a:t>
            </a:r>
            <a:endParaRPr lang="fr-FR" sz="5400" b="1" dirty="0">
              <a:solidFill>
                <a:srgbClr val="FF0000"/>
              </a:solidFill>
              <a:latin typeface="Calibri"/>
            </a:endParaRPr>
          </a:p>
        </p:txBody>
      </p:sp>
      <p:pic>
        <p:nvPicPr>
          <p:cNvPr id="3" name="Image 2">
            <a:extLst>
              <a:ext uri="{FF2B5EF4-FFF2-40B4-BE49-F238E27FC236}">
                <a16:creationId xmlns:a16="http://schemas.microsoft.com/office/drawing/2014/main" xmlns="" id="{C5E08955-0CD2-1860-F2CB-E8994C6687B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058400" y="0"/>
            <a:ext cx="8229600" cy="10287000"/>
          </a:xfrm>
          <a:prstGeom prst="rect">
            <a:avLst/>
          </a:prstGeom>
        </p:spPr>
      </p:pic>
      <p:sp>
        <p:nvSpPr>
          <p:cNvPr id="10" name="ZoneTexte 9">
            <a:extLst>
              <a:ext uri="{FF2B5EF4-FFF2-40B4-BE49-F238E27FC236}">
                <a16:creationId xmlns:a16="http://schemas.microsoft.com/office/drawing/2014/main" xmlns="" id="{7EDEE1C5-7D0B-9266-9514-7454FEA75A43}"/>
              </a:ext>
            </a:extLst>
          </p:cNvPr>
          <p:cNvSpPr txBox="1"/>
          <p:nvPr/>
        </p:nvSpPr>
        <p:spPr>
          <a:xfrm>
            <a:off x="456070" y="1110615"/>
            <a:ext cx="9373729"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just" defTabSz="3657507" rtl="0" hangingPunct="0"/>
            <a:r>
              <a:rPr lang="fr-FR" kern="1200" dirty="0">
                <a:solidFill>
                  <a:srgbClr val="5E5E5E"/>
                </a:solidFill>
                <a:latin typeface="Corbel" panose="020B0503020204020204" pitchFamily="34" charset="0"/>
                <a:sym typeface="Helvetica Neue"/>
              </a:rPr>
              <a:t>On y dénombre plus de 70 radios toutes catégories confondues, qui opèrent sur le territoire national (radio étatique; radios commerciales; radios communautaires et radios confessionnelles).   </a:t>
            </a:r>
            <a:r>
              <a:rPr lang="fr-FR" kern="1200" dirty="0" smtClean="0">
                <a:solidFill>
                  <a:srgbClr val="5E5E5E"/>
                </a:solidFill>
                <a:latin typeface="Corbel" panose="020B0503020204020204" pitchFamily="34" charset="0"/>
                <a:sym typeface="Helvetica Neue"/>
              </a:rPr>
              <a:t>RFI &amp; BBC Afrique aussi sont très suivis</a:t>
            </a:r>
            <a:endParaRPr lang="fr-FR" kern="1200" dirty="0">
              <a:solidFill>
                <a:srgbClr val="5E5E5E"/>
              </a:solidFill>
              <a:latin typeface="Corbel" panose="020B0503020204020204" pitchFamily="34" charset="0"/>
              <a:sym typeface="Helvetica Neue"/>
            </a:endParaRPr>
          </a:p>
        </p:txBody>
      </p:sp>
      <p:sp>
        <p:nvSpPr>
          <p:cNvPr id="9" name="Rectangle 3">
            <a:extLst>
              <a:ext uri="{FF2B5EF4-FFF2-40B4-BE49-F238E27FC236}">
                <a16:creationId xmlns:a16="http://schemas.microsoft.com/office/drawing/2014/main" xmlns="" id="{4797D2B2-E98A-6F24-5052-1EB872D891F2}"/>
              </a:ext>
            </a:extLst>
          </p:cNvPr>
          <p:cNvSpPr>
            <a:spLocks noChangeArrowheads="1"/>
          </p:cNvSpPr>
          <p:nvPr/>
        </p:nvSpPr>
        <p:spPr bwMode="auto">
          <a:xfrm>
            <a:off x="1238119" y="2781300"/>
            <a:ext cx="8370374" cy="2354491"/>
          </a:xfrm>
          <a:prstGeom prst="rect">
            <a:avLst/>
          </a:prstGeom>
          <a:noFill/>
          <a:ln w="9525">
            <a:noFill/>
            <a:miter lim="800000"/>
            <a:headEnd/>
            <a:tailEnd/>
          </a:ln>
          <a:effectLst>
            <a:prstShdw prst="shdw17" dist="17961" dir="2700000">
              <a:srgbClr val="4F81BD">
                <a:gamma/>
                <a:shade val="60000"/>
                <a:invGamma/>
              </a:srgbClr>
            </a:prstShdw>
          </a:effectLst>
        </p:spPr>
        <p:txBody>
          <a:bodyPr wrap="square" anchor="ctr">
            <a:spAutoFit/>
          </a:bodyPr>
          <a:lstStyle/>
          <a:p>
            <a:pPr algn="just" rtl="0" eaLnBrk="0" hangingPunct="0">
              <a:buClr>
                <a:srgbClr val="FF0000"/>
              </a:buClr>
              <a:defRPr/>
            </a:pPr>
            <a:r>
              <a:rPr lang="fr-FR" sz="2100" dirty="0">
                <a:solidFill>
                  <a:prstClr val="black"/>
                </a:solidFill>
                <a:latin typeface="Corbel" panose="020B0503020204020204" pitchFamily="34" charset="0"/>
                <a:cs typeface="Arial" panose="020B0604020202020204" pitchFamily="34" charset="0"/>
              </a:rPr>
              <a:t>Une offre plurielle  avec plus de 70 stations reparties sur le territoire, </a:t>
            </a:r>
          </a:p>
          <a:p>
            <a:pPr algn="just" rtl="0" eaLnBrk="0" hangingPunct="0">
              <a:buClr>
                <a:srgbClr val="FF0000"/>
              </a:buClr>
              <a:defRPr/>
            </a:pPr>
            <a:endParaRPr lang="fr-FR" sz="2100" dirty="0">
              <a:solidFill>
                <a:prstClr val="black"/>
              </a:solidFill>
              <a:latin typeface="Corbel" panose="020B0503020204020204" pitchFamily="34" charset="0"/>
              <a:cs typeface="Arial" panose="020B0604020202020204" pitchFamily="34" charset="0"/>
            </a:endParaRPr>
          </a:p>
          <a:p>
            <a:pPr algn="just" rtl="0" eaLnBrk="0" hangingPunct="0">
              <a:buClr>
                <a:srgbClr val="FF0000"/>
              </a:buClr>
              <a:defRPr/>
            </a:pPr>
            <a:r>
              <a:rPr lang="fr-FR" altLang="fr-FR" sz="2100" kern="1200" dirty="0">
                <a:solidFill>
                  <a:prstClr val="black"/>
                </a:solidFill>
                <a:latin typeface="Corbel" panose="020B0503020204020204" pitchFamily="34" charset="0"/>
                <a:cs typeface="Arial" panose="020B0604020202020204" pitchFamily="34" charset="0"/>
              </a:rPr>
              <a:t>Une segmentation offrant la possibilité de communiquer dans une zone délimitée , évitant ainsi  la déperdition, </a:t>
            </a:r>
          </a:p>
          <a:p>
            <a:pPr algn="just" rtl="0" eaLnBrk="0" hangingPunct="0">
              <a:buClr>
                <a:srgbClr val="FF0000"/>
              </a:buClr>
              <a:defRPr/>
            </a:pPr>
            <a:endParaRPr lang="fr-FR" altLang="fr-FR" sz="2100" kern="1200" dirty="0">
              <a:solidFill>
                <a:prstClr val="black"/>
              </a:solidFill>
              <a:latin typeface="Corbel" panose="020B0503020204020204" pitchFamily="34" charset="0"/>
              <a:cs typeface="Arial" panose="020B0604020202020204" pitchFamily="34" charset="0"/>
            </a:endParaRPr>
          </a:p>
          <a:p>
            <a:pPr algn="just" rtl="0" eaLnBrk="0" hangingPunct="0">
              <a:buClr>
                <a:srgbClr val="FF0000"/>
              </a:buClr>
              <a:defRPr/>
            </a:pPr>
            <a:r>
              <a:rPr lang="fr-FR" altLang="fr-FR" sz="2100" kern="1200" dirty="0" smtClean="0">
                <a:solidFill>
                  <a:prstClr val="black"/>
                </a:solidFill>
                <a:latin typeface="Corbel" panose="020B0503020204020204" pitchFamily="34" charset="0"/>
                <a:cs typeface="Arial" panose="020B0604020202020204" pitchFamily="34" charset="0"/>
              </a:rPr>
              <a:t>Possibilité </a:t>
            </a:r>
            <a:r>
              <a:rPr lang="fr-FR" altLang="fr-FR" sz="2100" kern="1200" dirty="0">
                <a:solidFill>
                  <a:prstClr val="black"/>
                </a:solidFill>
                <a:latin typeface="Corbel" panose="020B0503020204020204" pitchFamily="34" charset="0"/>
                <a:cs typeface="Arial" panose="020B0604020202020204" pitchFamily="34" charset="0"/>
              </a:rPr>
              <a:t>de communiquer en langues locales  pour être encore plus pertinent.</a:t>
            </a:r>
          </a:p>
        </p:txBody>
      </p:sp>
      <p:pic>
        <p:nvPicPr>
          <p:cNvPr id="18" name="Picture 28">
            <a:extLst>
              <a:ext uri="{FF2B5EF4-FFF2-40B4-BE49-F238E27FC236}">
                <a16:creationId xmlns:a16="http://schemas.microsoft.com/office/drawing/2014/main" xmlns="" id="{8644B74B-E3EC-4162-563B-F98E9E297C0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8026" y="2491694"/>
            <a:ext cx="75009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a:extLst>
              <a:ext uri="{FF2B5EF4-FFF2-40B4-BE49-F238E27FC236}">
                <a16:creationId xmlns:a16="http://schemas.microsoft.com/office/drawing/2014/main" xmlns="" id="{B5C22F57-B349-1287-42A1-90FDF0B996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8026" y="3456101"/>
            <a:ext cx="75009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8">
            <a:extLst>
              <a:ext uri="{FF2B5EF4-FFF2-40B4-BE49-F238E27FC236}">
                <a16:creationId xmlns:a16="http://schemas.microsoft.com/office/drawing/2014/main" xmlns="" id="{ABCCDE5C-E04A-3414-E9B5-C70A4160D19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8026" y="4313351"/>
            <a:ext cx="75009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14"/>
          <p:cNvCxnSpPr/>
          <p:nvPr/>
        </p:nvCxnSpPr>
        <p:spPr>
          <a:xfrm>
            <a:off x="4191000" y="6228524"/>
            <a:ext cx="0" cy="340377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6" name="ZoneTexte 15">
            <a:extLst>
              <a:ext uri="{FF2B5EF4-FFF2-40B4-BE49-F238E27FC236}">
                <a16:creationId xmlns:a16="http://schemas.microsoft.com/office/drawing/2014/main" xmlns="" id="{7EDEE1C5-7D0B-9266-9514-7454FEA75A43}"/>
              </a:ext>
            </a:extLst>
          </p:cNvPr>
          <p:cNvSpPr txBox="1"/>
          <p:nvPr/>
        </p:nvSpPr>
        <p:spPr>
          <a:xfrm>
            <a:off x="529413" y="6738894"/>
            <a:ext cx="3390704"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BALAFON FM</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EQUINOXE FM</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AMPLITUDE FM</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FM94</a:t>
            </a:r>
          </a:p>
        </p:txBody>
      </p:sp>
      <p:sp>
        <p:nvSpPr>
          <p:cNvPr id="17" name="ZoneTexte 16">
            <a:extLst>
              <a:ext uri="{FF2B5EF4-FFF2-40B4-BE49-F238E27FC236}">
                <a16:creationId xmlns:a16="http://schemas.microsoft.com/office/drawing/2014/main" xmlns="" id="{7EDEE1C5-7D0B-9266-9514-7454FEA75A43}"/>
              </a:ext>
            </a:extLst>
          </p:cNvPr>
          <p:cNvSpPr txBox="1"/>
          <p:nvPr/>
        </p:nvSpPr>
        <p:spPr>
          <a:xfrm>
            <a:off x="5120522" y="6877394"/>
            <a:ext cx="3390704"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Spot Radio</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Quizz gagnant sur émissions interactives</a:t>
            </a:r>
          </a:p>
        </p:txBody>
      </p:sp>
      <p:sp>
        <p:nvSpPr>
          <p:cNvPr id="21" name="ZoneTexte 20"/>
          <p:cNvSpPr txBox="1"/>
          <p:nvPr/>
        </p:nvSpPr>
        <p:spPr>
          <a:xfrm>
            <a:off x="439343" y="6228525"/>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Choix médias</a:t>
            </a:r>
            <a:endParaRPr lang="fr-FR" sz="3600" b="1" i="1" u="sng" dirty="0">
              <a:solidFill>
                <a:srgbClr val="FF0000"/>
              </a:solidFill>
              <a:latin typeface="Tw Cen MT" panose="020B0602020104020603" pitchFamily="34" charset="0"/>
            </a:endParaRPr>
          </a:p>
        </p:txBody>
      </p:sp>
      <p:sp>
        <p:nvSpPr>
          <p:cNvPr id="22" name="ZoneTexte 21"/>
          <p:cNvSpPr txBox="1"/>
          <p:nvPr/>
        </p:nvSpPr>
        <p:spPr>
          <a:xfrm>
            <a:off x="5136774" y="6228524"/>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Supports</a:t>
            </a:r>
            <a:endParaRPr lang="fr-FR" sz="3600" b="1" i="1" u="sng" dirty="0">
              <a:solidFill>
                <a:srgbClr val="FF0000"/>
              </a:solidFill>
              <a:latin typeface="Tw Cen MT" panose="020B0602020104020603" pitchFamily="34" charset="0"/>
            </a:endParaRPr>
          </a:p>
        </p:txBody>
      </p:sp>
    </p:spTree>
    <p:extLst>
      <p:ext uri="{BB962C8B-B14F-4D97-AF65-F5344CB8AC3E}">
        <p14:creationId xmlns:p14="http://schemas.microsoft.com/office/powerpoint/2010/main" val="335578367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3841" y="0"/>
            <a:ext cx="18291841" cy="10287000"/>
          </a:xfrm>
          <a:prstGeom prst="rect">
            <a:avLst/>
          </a:prstGeom>
        </p:spPr>
      </p:pic>
      <p:pic>
        <p:nvPicPr>
          <p:cNvPr id="2" name="Image 1"/>
          <p:cNvPicPr>
            <a:picLocks noChangeAspect="1"/>
          </p:cNvPicPr>
          <p:nvPr/>
        </p:nvPicPr>
        <p:blipFill rotWithShape="1">
          <a:blip r:embed="rId3"/>
          <a:srcRect b="15945"/>
          <a:stretch/>
        </p:blipFill>
        <p:spPr>
          <a:xfrm>
            <a:off x="0" y="0"/>
            <a:ext cx="18288000" cy="10287000"/>
          </a:xfrm>
          <a:prstGeom prst="rect">
            <a:avLst/>
          </a:prstGeom>
        </p:spPr>
      </p:pic>
      <p:sp>
        <p:nvSpPr>
          <p:cNvPr id="6" name="object 6"/>
          <p:cNvSpPr txBox="1">
            <a:spLocks noGrp="1"/>
          </p:cNvSpPr>
          <p:nvPr>
            <p:ph type="title"/>
          </p:nvPr>
        </p:nvSpPr>
        <p:spPr>
          <a:xfrm>
            <a:off x="304800" y="-3536"/>
            <a:ext cx="13873480" cy="2556341"/>
          </a:xfrm>
          <a:prstGeom prst="rect">
            <a:avLst/>
          </a:prstGeom>
        </p:spPr>
        <p:txBody>
          <a:bodyPr vert="horz" wrap="square" lIns="0" tIns="469900" rIns="0" bIns="0" rtlCol="0">
            <a:spAutoFit/>
          </a:bodyPr>
          <a:lstStyle/>
          <a:p>
            <a:pPr marL="2832100" marR="13335" indent="-2820035">
              <a:lnSpc>
                <a:spcPts val="18000"/>
              </a:lnSpc>
              <a:spcBef>
                <a:spcPts val="3700"/>
              </a:spcBef>
            </a:pPr>
            <a:r>
              <a:rPr lang="fr-FR" sz="12500" spc="-985" dirty="0" smtClean="0">
                <a:solidFill>
                  <a:schemeClr val="bg1"/>
                </a:solidFill>
                <a:latin typeface="Arial Rounded MT Bold" panose="020F0704030504030204" pitchFamily="34" charset="0"/>
              </a:rPr>
              <a:t>Le positionnement</a:t>
            </a:r>
            <a:endParaRPr sz="12500" dirty="0">
              <a:solidFill>
                <a:schemeClr val="bg1"/>
              </a:solidFill>
              <a:latin typeface="Arial Rounded MT Bold" panose="020F0704030504030204" pitchFamily="34" charset="0"/>
            </a:endParaRPr>
          </a:p>
        </p:txBody>
      </p:sp>
      <p:sp>
        <p:nvSpPr>
          <p:cNvPr id="7" name="object 7"/>
          <p:cNvSpPr txBox="1"/>
          <p:nvPr/>
        </p:nvSpPr>
        <p:spPr>
          <a:xfrm>
            <a:off x="459740" y="445516"/>
            <a:ext cx="2388870"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Verdana"/>
                <a:cs typeface="Verdana"/>
              </a:rPr>
              <a:t>GAMME</a:t>
            </a:r>
            <a:r>
              <a:rPr sz="1000" b="1" spc="-40" dirty="0">
                <a:latin typeface="Verdana"/>
                <a:cs typeface="Verdana"/>
              </a:rPr>
              <a:t> </a:t>
            </a:r>
            <a:r>
              <a:rPr sz="1000" b="1" spc="-45" dirty="0">
                <a:latin typeface="Verdana"/>
                <a:cs typeface="Verdana"/>
              </a:rPr>
              <a:t>PÂTES </a:t>
            </a:r>
            <a:r>
              <a:rPr sz="1000" b="1" spc="-40" dirty="0">
                <a:latin typeface="Verdana"/>
                <a:cs typeface="Verdana"/>
              </a:rPr>
              <a:t>COURTES</a:t>
            </a:r>
            <a:r>
              <a:rPr sz="1000" b="1" spc="-45" dirty="0">
                <a:latin typeface="Verdana"/>
                <a:cs typeface="Verdana"/>
              </a:rPr>
              <a:t> </a:t>
            </a:r>
            <a:r>
              <a:rPr sz="1000" b="1" spc="-35" dirty="0">
                <a:solidFill>
                  <a:srgbClr val="FFFFFF"/>
                </a:solidFill>
                <a:latin typeface="Verdana"/>
                <a:cs typeface="Verdana"/>
              </a:rPr>
              <a:t>LA</a:t>
            </a:r>
            <a:r>
              <a:rPr sz="1000" b="1" spc="-50" dirty="0">
                <a:solidFill>
                  <a:srgbClr val="FFFFFF"/>
                </a:solidFill>
                <a:latin typeface="Verdana"/>
                <a:cs typeface="Verdana"/>
              </a:rPr>
              <a:t> </a:t>
            </a:r>
            <a:r>
              <a:rPr sz="1000" b="1" spc="-20" dirty="0">
                <a:solidFill>
                  <a:srgbClr val="FFFFFF"/>
                </a:solidFill>
                <a:latin typeface="Verdana"/>
                <a:cs typeface="Verdana"/>
              </a:rPr>
              <a:t>PASTA</a:t>
            </a:r>
            <a:endParaRPr sz="1000">
              <a:latin typeface="Verdana"/>
              <a:cs typeface="Verdana"/>
            </a:endParaRPr>
          </a:p>
        </p:txBody>
      </p:sp>
      <p:graphicFrame>
        <p:nvGraphicFramePr>
          <p:cNvPr id="3" name="Diagramme 2"/>
          <p:cNvGraphicFramePr/>
          <p:nvPr>
            <p:extLst>
              <p:ext uri="{D42A27DB-BD31-4B8C-83A1-F6EECF244321}">
                <p14:modId xmlns:p14="http://schemas.microsoft.com/office/powerpoint/2010/main" val="3737222539"/>
              </p:ext>
            </p:extLst>
          </p:nvPr>
        </p:nvGraphicFramePr>
        <p:xfrm>
          <a:off x="304800" y="2781300"/>
          <a:ext cx="17068800" cy="41755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0959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0051" y="7862279"/>
            <a:ext cx="3537950" cy="2435562"/>
          </a:xfrm>
          <a:prstGeom prst="rect">
            <a:avLst/>
          </a:prstGeom>
          <a:ln w="12700">
            <a:miter lim="400000"/>
          </a:ln>
        </p:spPr>
      </p:pic>
      <p:sp>
        <p:nvSpPr>
          <p:cNvPr id="5" name="Rectangle 4">
            <a:extLst>
              <a:ext uri="{FF2B5EF4-FFF2-40B4-BE49-F238E27FC236}">
                <a16:creationId xmlns:a16="http://schemas.microsoft.com/office/drawing/2014/main" xmlns="" id="{894A5ED3-BECC-59EB-D044-B6994840D8D0}"/>
              </a:ext>
            </a:extLst>
          </p:cNvPr>
          <p:cNvSpPr/>
          <p:nvPr/>
        </p:nvSpPr>
        <p:spPr>
          <a:xfrm>
            <a:off x="257175" y="303819"/>
            <a:ext cx="164307" cy="892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ctr" defTabSz="1238250" rtl="0" hangingPunct="0"/>
            <a:endParaRPr lang="fr-FR" sz="4800" kern="1200">
              <a:solidFill>
                <a:srgbClr val="FFFFFF"/>
              </a:solidFill>
              <a:latin typeface="Helvetica Neue Medium"/>
              <a:ea typeface="Helvetica Neue Medium"/>
              <a:cs typeface="Helvetica Neue Medium"/>
              <a:sym typeface="Helvetica Neue Medium"/>
            </a:endParaRPr>
          </a:p>
        </p:txBody>
      </p:sp>
      <p:sp>
        <p:nvSpPr>
          <p:cNvPr id="7" name="ZoneTexte 6">
            <a:extLst>
              <a:ext uri="{FF2B5EF4-FFF2-40B4-BE49-F238E27FC236}">
                <a16:creationId xmlns:a16="http://schemas.microsoft.com/office/drawing/2014/main" xmlns="" id="{CCCCF555-178A-5C1D-FB4C-6D620DEC910D}"/>
              </a:ext>
            </a:extLst>
          </p:cNvPr>
          <p:cNvSpPr txBox="1"/>
          <p:nvPr/>
        </p:nvSpPr>
        <p:spPr>
          <a:xfrm>
            <a:off x="439343" y="157163"/>
            <a:ext cx="7790259" cy="923330"/>
          </a:xfrm>
          <a:prstGeom prst="rect">
            <a:avLst/>
          </a:prstGeom>
          <a:noFill/>
        </p:spPr>
        <p:txBody>
          <a:bodyPr wrap="square" rtlCol="0">
            <a:spAutoFit/>
          </a:bodyPr>
          <a:lstStyle/>
          <a:p>
            <a:pPr algn="l" rtl="0">
              <a:defRPr/>
            </a:pPr>
            <a:r>
              <a:rPr lang="fr-FR" sz="5400" b="1" dirty="0" smtClean="0">
                <a:solidFill>
                  <a:srgbClr val="FF0000"/>
                </a:solidFill>
                <a:latin typeface="Calibri"/>
              </a:rPr>
              <a:t>LE DIGITAL</a:t>
            </a:r>
            <a:endParaRPr lang="fr-FR" sz="5400" b="1" dirty="0">
              <a:solidFill>
                <a:srgbClr val="FF0000"/>
              </a:solidFill>
              <a:latin typeface="Calibri"/>
            </a:endParaRPr>
          </a:p>
        </p:txBody>
      </p:sp>
      <p:pic>
        <p:nvPicPr>
          <p:cNvPr id="3" name="Image 2">
            <a:extLst>
              <a:ext uri="{FF2B5EF4-FFF2-40B4-BE49-F238E27FC236}">
                <a16:creationId xmlns:a16="http://schemas.microsoft.com/office/drawing/2014/main" xmlns="" id="{C5E08955-0CD2-1860-F2CB-E8994C6687B6}"/>
              </a:ext>
            </a:extLst>
          </p:cNvPr>
          <p:cNvPicPr>
            <a:picLocks noChangeAspect="1"/>
          </p:cNvPicPr>
          <p:nvPr/>
        </p:nvPicPr>
        <p:blipFill>
          <a:blip r:embed="rId3"/>
          <a:stretch>
            <a:fillRect/>
          </a:stretch>
        </p:blipFill>
        <p:spPr>
          <a:xfrm>
            <a:off x="10058400" y="-14748"/>
            <a:ext cx="8229600" cy="10287000"/>
          </a:xfrm>
          <a:prstGeom prst="rect">
            <a:avLst/>
          </a:prstGeom>
        </p:spPr>
      </p:pic>
      <p:sp>
        <p:nvSpPr>
          <p:cNvPr id="10" name="ZoneTexte 9">
            <a:extLst>
              <a:ext uri="{FF2B5EF4-FFF2-40B4-BE49-F238E27FC236}">
                <a16:creationId xmlns:a16="http://schemas.microsoft.com/office/drawing/2014/main" xmlns="" id="{7EDEE1C5-7D0B-9266-9514-7454FEA75A43}"/>
              </a:ext>
            </a:extLst>
          </p:cNvPr>
          <p:cNvSpPr txBox="1"/>
          <p:nvPr/>
        </p:nvSpPr>
        <p:spPr>
          <a:xfrm>
            <a:off x="339328" y="1124593"/>
            <a:ext cx="9020456" cy="2369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just" defTabSz="3657507" rtl="0" hangingPunct="0"/>
            <a:r>
              <a:rPr lang="fr-FR" sz="2400" kern="1200" dirty="0">
                <a:solidFill>
                  <a:srgbClr val="5E5E5E">
                    <a:lumMod val="50000"/>
                  </a:srgbClr>
                </a:solidFill>
                <a:latin typeface="Corbel" panose="020B0503020204020204" pitchFamily="34" charset="0"/>
                <a:sym typeface="Helvetica Neue"/>
              </a:rPr>
              <a:t>Au total, </a:t>
            </a:r>
            <a:r>
              <a:rPr lang="fr-FR" sz="2400" kern="1200" dirty="0" smtClean="0">
                <a:solidFill>
                  <a:srgbClr val="5E5E5E">
                    <a:lumMod val="50000"/>
                  </a:srgbClr>
                </a:solidFill>
                <a:latin typeface="Corbel" panose="020B0503020204020204" pitchFamily="34" charset="0"/>
                <a:sym typeface="Helvetica Neue"/>
              </a:rPr>
              <a:t>+12 </a:t>
            </a:r>
            <a:r>
              <a:rPr lang="fr-FR" sz="2400" kern="1200" dirty="0">
                <a:solidFill>
                  <a:srgbClr val="5E5E5E">
                    <a:lumMod val="50000"/>
                  </a:srgbClr>
                </a:solidFill>
                <a:latin typeface="Corbel" panose="020B0503020204020204" pitchFamily="34" charset="0"/>
                <a:sym typeface="Helvetica Neue"/>
              </a:rPr>
              <a:t>millions de connexions mobiles </a:t>
            </a:r>
            <a:r>
              <a:rPr lang="fr-FR" sz="2400" kern="1200" dirty="0" smtClean="0">
                <a:solidFill>
                  <a:srgbClr val="5E5E5E">
                    <a:lumMod val="50000"/>
                  </a:srgbClr>
                </a:solidFill>
                <a:latin typeface="Corbel" panose="020B0503020204020204" pitchFamily="34" charset="0"/>
                <a:sym typeface="Helvetica Neue"/>
              </a:rPr>
              <a:t>actives </a:t>
            </a:r>
            <a:r>
              <a:rPr lang="fr-FR" sz="2400" kern="1200" dirty="0">
                <a:solidFill>
                  <a:srgbClr val="5E5E5E">
                    <a:lumMod val="50000"/>
                  </a:srgbClr>
                </a:solidFill>
                <a:latin typeface="Corbel" panose="020B0503020204020204" pitchFamily="34" charset="0"/>
                <a:sym typeface="Helvetica Neue"/>
              </a:rPr>
              <a:t>au </a:t>
            </a:r>
            <a:r>
              <a:rPr lang="fr-FR" sz="2400" kern="1200" dirty="0" smtClean="0">
                <a:solidFill>
                  <a:srgbClr val="5E5E5E">
                    <a:lumMod val="50000"/>
                  </a:srgbClr>
                </a:solidFill>
                <a:latin typeface="Corbel" panose="020B0503020204020204" pitchFamily="34" charset="0"/>
                <a:sym typeface="Helvetica Neue"/>
              </a:rPr>
              <a:t>Cameroun actuellement, </a:t>
            </a:r>
            <a:r>
              <a:rPr lang="fr-FR" sz="2400" kern="1200" dirty="0">
                <a:solidFill>
                  <a:srgbClr val="5E5E5E">
                    <a:lumMod val="50000"/>
                  </a:srgbClr>
                </a:solidFill>
                <a:latin typeface="Corbel" panose="020B0503020204020204" pitchFamily="34" charset="0"/>
                <a:sym typeface="Helvetica Neue"/>
              </a:rPr>
              <a:t>ce chiffre équivalant à </a:t>
            </a:r>
            <a:r>
              <a:rPr lang="fr-FR" sz="2400" kern="1200" dirty="0" smtClean="0">
                <a:solidFill>
                  <a:srgbClr val="5E5E5E">
                    <a:lumMod val="50000"/>
                  </a:srgbClr>
                </a:solidFill>
                <a:latin typeface="Corbel" panose="020B0503020204020204" pitchFamily="34" charset="0"/>
                <a:sym typeface="Helvetica Neue"/>
              </a:rPr>
              <a:t>43,9% </a:t>
            </a:r>
            <a:r>
              <a:rPr lang="fr-FR" sz="2400" kern="1200" dirty="0">
                <a:solidFill>
                  <a:srgbClr val="5E5E5E">
                    <a:lumMod val="50000"/>
                  </a:srgbClr>
                </a:solidFill>
                <a:latin typeface="Corbel" panose="020B0503020204020204" pitchFamily="34" charset="0"/>
                <a:sym typeface="Helvetica Neue"/>
              </a:rPr>
              <a:t>de la population totale.</a:t>
            </a:r>
          </a:p>
          <a:p>
            <a:pPr algn="just" defTabSz="3657507" rtl="0" hangingPunct="0"/>
            <a:endParaRPr lang="fr-FR" sz="2400" kern="1200" dirty="0">
              <a:solidFill>
                <a:srgbClr val="5E5E5E">
                  <a:lumMod val="50000"/>
                </a:srgbClr>
              </a:solidFill>
              <a:latin typeface="Corbel" panose="020B0503020204020204" pitchFamily="34" charset="0"/>
              <a:sym typeface="Helvetica Neue"/>
            </a:endParaRPr>
          </a:p>
          <a:p>
            <a:pPr marL="428625" indent="-428625" algn="just" defTabSz="3657507" rtl="0" hangingPunct="0">
              <a:buFont typeface="Arial" panose="020B0604020202020204" pitchFamily="34" charset="0"/>
              <a:buChar char="•"/>
            </a:pPr>
            <a:r>
              <a:rPr lang="fr-FR" sz="2400" kern="1200" dirty="0" smtClean="0">
                <a:solidFill>
                  <a:srgbClr val="5E5E5E">
                    <a:lumMod val="50000"/>
                  </a:srgbClr>
                </a:solidFill>
                <a:latin typeface="Corbel" panose="020B0503020204020204" pitchFamily="34" charset="0"/>
                <a:sym typeface="Helvetica Neue"/>
              </a:rPr>
              <a:t>Environ 05 millions </a:t>
            </a:r>
            <a:r>
              <a:rPr lang="fr-FR" sz="2400" kern="1200" dirty="0">
                <a:solidFill>
                  <a:srgbClr val="5E5E5E">
                    <a:lumMod val="50000"/>
                  </a:srgbClr>
                </a:solidFill>
                <a:latin typeface="Corbel" panose="020B0503020204020204" pitchFamily="34" charset="0"/>
                <a:sym typeface="Helvetica Neue"/>
              </a:rPr>
              <a:t>d'utilisateurs </a:t>
            </a:r>
            <a:r>
              <a:rPr lang="fr-FR" sz="2400" kern="1200" dirty="0" smtClean="0">
                <a:solidFill>
                  <a:srgbClr val="5E5E5E">
                    <a:lumMod val="50000"/>
                  </a:srgbClr>
                </a:solidFill>
                <a:latin typeface="Corbel" panose="020B0503020204020204" pitchFamily="34" charset="0"/>
                <a:sym typeface="Helvetica Neue"/>
              </a:rPr>
              <a:t>des médias sociaux âgés </a:t>
            </a:r>
            <a:r>
              <a:rPr lang="fr-FR" sz="2400" kern="1200" dirty="0">
                <a:solidFill>
                  <a:srgbClr val="5E5E5E">
                    <a:lumMod val="50000"/>
                  </a:srgbClr>
                </a:solidFill>
                <a:latin typeface="Corbel" panose="020B0503020204020204" pitchFamily="34" charset="0"/>
                <a:sym typeface="Helvetica Neue"/>
              </a:rPr>
              <a:t>de 18 ans et plus utilisant les médias sociaux au </a:t>
            </a:r>
            <a:r>
              <a:rPr lang="fr-FR" sz="2400" kern="1200" dirty="0" smtClean="0">
                <a:solidFill>
                  <a:srgbClr val="5E5E5E">
                    <a:lumMod val="50000"/>
                  </a:srgbClr>
                </a:solidFill>
                <a:latin typeface="Corbel" panose="020B0503020204020204" pitchFamily="34" charset="0"/>
                <a:sym typeface="Helvetica Neue"/>
              </a:rPr>
              <a:t>Cameroun, </a:t>
            </a:r>
            <a:r>
              <a:rPr lang="fr-FR" sz="2400" kern="1200" dirty="0">
                <a:solidFill>
                  <a:srgbClr val="5E5E5E">
                    <a:lumMod val="50000"/>
                  </a:srgbClr>
                </a:solidFill>
                <a:latin typeface="Corbel" panose="020B0503020204020204" pitchFamily="34" charset="0"/>
                <a:sym typeface="Helvetica Neue"/>
              </a:rPr>
              <a:t>ce qui équivaut à </a:t>
            </a:r>
            <a:r>
              <a:rPr lang="fr-FR" sz="2400" kern="1200" dirty="0" smtClean="0">
                <a:solidFill>
                  <a:srgbClr val="5E5E5E">
                    <a:lumMod val="50000"/>
                  </a:srgbClr>
                </a:solidFill>
                <a:latin typeface="Corbel" panose="020B0503020204020204" pitchFamily="34" charset="0"/>
                <a:sym typeface="Helvetica Neue"/>
              </a:rPr>
              <a:t>33,4 </a:t>
            </a:r>
            <a:r>
              <a:rPr lang="fr-FR" sz="2400" kern="1200" dirty="0">
                <a:solidFill>
                  <a:srgbClr val="5E5E5E">
                    <a:lumMod val="50000"/>
                  </a:srgbClr>
                </a:solidFill>
                <a:latin typeface="Corbel" panose="020B0503020204020204" pitchFamily="34" charset="0"/>
                <a:sym typeface="Helvetica Neue"/>
              </a:rPr>
              <a:t>% de la population totale âgée de 18 ans et plus</a:t>
            </a:r>
          </a:p>
        </p:txBody>
      </p:sp>
      <p:pic>
        <p:nvPicPr>
          <p:cNvPr id="2" name="Image" descr="Image">
            <a:extLst>
              <a:ext uri="{FF2B5EF4-FFF2-40B4-BE49-F238E27FC236}">
                <a16:creationId xmlns:a16="http://schemas.microsoft.com/office/drawing/2014/main" xmlns="" id="{4357AF7B-22EB-71A8-2B65-F0353AD558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6884" y="9253926"/>
            <a:ext cx="2555912" cy="726726"/>
          </a:xfrm>
          <a:prstGeom prst="rect">
            <a:avLst/>
          </a:prstGeom>
          <a:ln w="12700">
            <a:miter lim="400000"/>
          </a:ln>
        </p:spPr>
      </p:pic>
      <p:pic>
        <p:nvPicPr>
          <p:cNvPr id="4" name="Image 3">
            <a:extLst>
              <a:ext uri="{FF2B5EF4-FFF2-40B4-BE49-F238E27FC236}">
                <a16:creationId xmlns:a16="http://schemas.microsoft.com/office/drawing/2014/main" xmlns="" id="{4709CBA6-1614-057D-9161-4535D05755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9806" y="3788676"/>
            <a:ext cx="864395" cy="864395"/>
          </a:xfrm>
          <a:prstGeom prst="rect">
            <a:avLst/>
          </a:prstGeom>
        </p:spPr>
      </p:pic>
      <p:sp>
        <p:nvSpPr>
          <p:cNvPr id="13" name="ZoneTexte 12">
            <a:extLst>
              <a:ext uri="{FF2B5EF4-FFF2-40B4-BE49-F238E27FC236}">
                <a16:creationId xmlns:a16="http://schemas.microsoft.com/office/drawing/2014/main" xmlns="" id="{1D86D3C0-BFE5-A528-AFE6-93D04550AB73}"/>
              </a:ext>
            </a:extLst>
          </p:cNvPr>
          <p:cNvSpPr txBox="1"/>
          <p:nvPr/>
        </p:nvSpPr>
        <p:spPr>
          <a:xfrm>
            <a:off x="294046" y="4573506"/>
            <a:ext cx="1981653"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fr-FR" sz="2100" b="1" kern="1200" dirty="0" smtClean="0">
                <a:solidFill>
                  <a:srgbClr val="5E5E5E"/>
                </a:solidFill>
                <a:latin typeface="Corbel" panose="020B0503020204020204" pitchFamily="34" charset="0"/>
                <a:sym typeface="Helvetica Neue"/>
              </a:rPr>
              <a:t>5,05 millions </a:t>
            </a:r>
            <a:r>
              <a:rPr lang="fr-FR" sz="2100" b="1" kern="1200" dirty="0">
                <a:solidFill>
                  <a:srgbClr val="5E5E5E"/>
                </a:solidFill>
                <a:latin typeface="Corbel" panose="020B0503020204020204" pitchFamily="34" charset="0"/>
                <a:sym typeface="Helvetica Neue"/>
              </a:rPr>
              <a:t>d'utilisateurs</a:t>
            </a:r>
            <a:endParaRPr lang="fr-FR" b="1" kern="1200" dirty="0">
              <a:solidFill>
                <a:srgbClr val="5E5E5E"/>
              </a:solidFill>
              <a:latin typeface="Helvetica Neue"/>
            </a:endParaRPr>
          </a:p>
        </p:txBody>
      </p:sp>
      <p:sp>
        <p:nvSpPr>
          <p:cNvPr id="14" name="ZoneTexte 13">
            <a:extLst>
              <a:ext uri="{FF2B5EF4-FFF2-40B4-BE49-F238E27FC236}">
                <a16:creationId xmlns:a16="http://schemas.microsoft.com/office/drawing/2014/main" xmlns="" id="{606322B5-1468-9904-7F8C-DD4237542453}"/>
              </a:ext>
            </a:extLst>
          </p:cNvPr>
          <p:cNvSpPr txBox="1"/>
          <p:nvPr/>
        </p:nvSpPr>
        <p:spPr>
          <a:xfrm>
            <a:off x="2129986" y="4533900"/>
            <a:ext cx="1981653"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fr-FR" sz="2100" b="1" kern="1200" dirty="0" smtClean="0">
                <a:solidFill>
                  <a:srgbClr val="5E5E5E"/>
                </a:solidFill>
                <a:latin typeface="Corbel" panose="020B0503020204020204" pitchFamily="34" charset="0"/>
                <a:sym typeface="Helvetica Neue"/>
              </a:rPr>
              <a:t>631 100 </a:t>
            </a:r>
            <a:r>
              <a:rPr lang="fr-FR" sz="2100" b="1" kern="1200" dirty="0">
                <a:solidFill>
                  <a:srgbClr val="5E5E5E"/>
                </a:solidFill>
                <a:latin typeface="Corbel" panose="020B0503020204020204" pitchFamily="34" charset="0"/>
                <a:sym typeface="Helvetica Neue"/>
              </a:rPr>
              <a:t>utilisateurs</a:t>
            </a:r>
            <a:endParaRPr lang="fr-FR" b="1" kern="1200" dirty="0">
              <a:solidFill>
                <a:srgbClr val="5E5E5E"/>
              </a:solidFill>
              <a:latin typeface="Helvetica Neue"/>
            </a:endParaRPr>
          </a:p>
        </p:txBody>
      </p:sp>
      <p:pic>
        <p:nvPicPr>
          <p:cNvPr id="15" name="Image 14">
            <a:extLst>
              <a:ext uri="{FF2B5EF4-FFF2-40B4-BE49-F238E27FC236}">
                <a16:creationId xmlns:a16="http://schemas.microsoft.com/office/drawing/2014/main" xmlns="" id="{78659D47-C233-E279-A7FC-6BC02A8001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0757" y="3776541"/>
            <a:ext cx="876530" cy="876530"/>
          </a:xfrm>
          <a:prstGeom prst="rect">
            <a:avLst/>
          </a:prstGeom>
        </p:spPr>
      </p:pic>
      <p:pic>
        <p:nvPicPr>
          <p:cNvPr id="16" name="Image 15">
            <a:extLst>
              <a:ext uri="{FF2B5EF4-FFF2-40B4-BE49-F238E27FC236}">
                <a16:creationId xmlns:a16="http://schemas.microsoft.com/office/drawing/2014/main" xmlns="" id="{C87B2601-9E3A-AC36-8DF5-84BB886E87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3324" y="3788675"/>
            <a:ext cx="784830" cy="784830"/>
          </a:xfrm>
          <a:prstGeom prst="rect">
            <a:avLst/>
          </a:prstGeom>
        </p:spPr>
      </p:pic>
      <p:sp>
        <p:nvSpPr>
          <p:cNvPr id="17" name="ZoneTexte 16">
            <a:extLst>
              <a:ext uri="{FF2B5EF4-FFF2-40B4-BE49-F238E27FC236}">
                <a16:creationId xmlns:a16="http://schemas.microsoft.com/office/drawing/2014/main" xmlns="" id="{40952EE7-736E-B76B-2F41-F0EB09E35D90}"/>
              </a:ext>
            </a:extLst>
          </p:cNvPr>
          <p:cNvSpPr txBox="1"/>
          <p:nvPr/>
        </p:nvSpPr>
        <p:spPr>
          <a:xfrm>
            <a:off x="3938048" y="4575307"/>
            <a:ext cx="1981653"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fr-FR" sz="2100" b="1" kern="1200" dirty="0" smtClean="0">
                <a:solidFill>
                  <a:srgbClr val="5E5E5E"/>
                </a:solidFill>
                <a:latin typeface="Corbel" panose="020B0503020204020204" pitchFamily="34" charset="0"/>
                <a:sym typeface="Helvetica Neue"/>
              </a:rPr>
              <a:t>573 100 </a:t>
            </a:r>
            <a:r>
              <a:rPr lang="fr-FR" sz="2100" b="1" kern="1200" dirty="0">
                <a:solidFill>
                  <a:srgbClr val="5E5E5E"/>
                </a:solidFill>
                <a:latin typeface="Corbel" panose="020B0503020204020204" pitchFamily="34" charset="0"/>
                <a:sym typeface="Helvetica Neue"/>
              </a:rPr>
              <a:t>utilisateurs </a:t>
            </a:r>
            <a:endParaRPr lang="fr-FR" b="1" kern="1200" dirty="0">
              <a:solidFill>
                <a:srgbClr val="5E5E5E"/>
              </a:solidFill>
              <a:latin typeface="Helvetica Neue"/>
            </a:endParaRPr>
          </a:p>
        </p:txBody>
      </p:sp>
      <p:sp>
        <p:nvSpPr>
          <p:cNvPr id="18" name="ZoneTexte 17">
            <a:extLst>
              <a:ext uri="{FF2B5EF4-FFF2-40B4-BE49-F238E27FC236}">
                <a16:creationId xmlns:a16="http://schemas.microsoft.com/office/drawing/2014/main" xmlns="" id="{92F54EFF-D84D-EBA8-BC52-8D4B1CFA14F0}"/>
              </a:ext>
            </a:extLst>
          </p:cNvPr>
          <p:cNvSpPr txBox="1"/>
          <p:nvPr/>
        </p:nvSpPr>
        <p:spPr>
          <a:xfrm>
            <a:off x="5777773" y="4573506"/>
            <a:ext cx="1981653"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fr-FR" sz="2100" b="1" kern="1200" dirty="0" smtClean="0">
                <a:solidFill>
                  <a:srgbClr val="5E5E5E"/>
                </a:solidFill>
                <a:latin typeface="Corbel" panose="020B0503020204020204" pitchFamily="34" charset="0"/>
                <a:sym typeface="Helvetica Neue"/>
              </a:rPr>
              <a:t>1 200 000 </a:t>
            </a:r>
            <a:r>
              <a:rPr lang="fr-FR" sz="2100" b="1" kern="1200" dirty="0">
                <a:solidFill>
                  <a:srgbClr val="5E5E5E"/>
                </a:solidFill>
                <a:latin typeface="Corbel" panose="020B0503020204020204" pitchFamily="34" charset="0"/>
                <a:sym typeface="Helvetica Neue"/>
              </a:rPr>
              <a:t>"membres"</a:t>
            </a:r>
            <a:endParaRPr lang="fr-FR" b="1" kern="1200" dirty="0">
              <a:solidFill>
                <a:srgbClr val="5E5E5E"/>
              </a:solidFill>
              <a:latin typeface="Helvetica Neue"/>
            </a:endParaRPr>
          </a:p>
        </p:txBody>
      </p:sp>
      <p:pic>
        <p:nvPicPr>
          <p:cNvPr id="19" name="Image 18">
            <a:extLst>
              <a:ext uri="{FF2B5EF4-FFF2-40B4-BE49-F238E27FC236}">
                <a16:creationId xmlns:a16="http://schemas.microsoft.com/office/drawing/2014/main" xmlns="" id="{90FEA212-9196-9ED5-5858-B6F9F44AB4B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24863" y="3788675"/>
            <a:ext cx="745224" cy="745224"/>
          </a:xfrm>
          <a:prstGeom prst="rect">
            <a:avLst/>
          </a:prstGeom>
        </p:spPr>
      </p:pic>
      <p:sp>
        <p:nvSpPr>
          <p:cNvPr id="20" name="ZoneTexte 19">
            <a:extLst>
              <a:ext uri="{FF2B5EF4-FFF2-40B4-BE49-F238E27FC236}">
                <a16:creationId xmlns:a16="http://schemas.microsoft.com/office/drawing/2014/main" xmlns="" id="{C7664B07-9410-F9CB-5F46-C155674B6F35}"/>
              </a:ext>
            </a:extLst>
          </p:cNvPr>
          <p:cNvSpPr txBox="1"/>
          <p:nvPr/>
        </p:nvSpPr>
        <p:spPr>
          <a:xfrm>
            <a:off x="7620332" y="4573506"/>
            <a:ext cx="1981653"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fr-FR" sz="2100" b="1" kern="1200" dirty="0" smtClean="0">
                <a:solidFill>
                  <a:srgbClr val="5E5E5E"/>
                </a:solidFill>
                <a:latin typeface="Corbel" panose="020B0503020204020204" pitchFamily="34" charset="0"/>
                <a:sym typeface="Helvetica Neue"/>
              </a:rPr>
              <a:t>170 662 utilisateurs</a:t>
            </a:r>
            <a:endParaRPr lang="fr-FR" b="1" kern="1200" dirty="0">
              <a:solidFill>
                <a:srgbClr val="5E5E5E"/>
              </a:solidFill>
              <a:latin typeface="Helvetica Neue"/>
            </a:endParaRPr>
          </a:p>
        </p:txBody>
      </p:sp>
      <p:sp>
        <p:nvSpPr>
          <p:cNvPr id="22" name="ZoneTexte 21">
            <a:extLst>
              <a:ext uri="{FF2B5EF4-FFF2-40B4-BE49-F238E27FC236}">
                <a16:creationId xmlns:a16="http://schemas.microsoft.com/office/drawing/2014/main" xmlns="" id="{7EDEE1C5-7D0B-9266-9514-7454FEA75A43}"/>
              </a:ext>
            </a:extLst>
          </p:cNvPr>
          <p:cNvSpPr txBox="1"/>
          <p:nvPr/>
        </p:nvSpPr>
        <p:spPr>
          <a:xfrm>
            <a:off x="507723" y="6733109"/>
            <a:ext cx="3390704"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FACEBOOK </a:t>
            </a:r>
            <a:r>
              <a:rPr lang="fr-FR" b="1" kern="1200" dirty="0">
                <a:solidFill>
                  <a:srgbClr val="FF0000"/>
                </a:solidFill>
                <a:latin typeface="Corbel" panose="020B0503020204020204" pitchFamily="34" charset="0"/>
                <a:sym typeface="Helvetica Neue"/>
              </a:rPr>
              <a:t>3</a:t>
            </a:r>
            <a:r>
              <a:rPr lang="fr-FR" b="1" kern="1200" dirty="0" smtClean="0">
                <a:solidFill>
                  <a:srgbClr val="FF0000"/>
                </a:solidFill>
                <a:latin typeface="Corbel" panose="020B0503020204020204" pitchFamily="34" charset="0"/>
                <a:sym typeface="Helvetica Neue"/>
              </a:rPr>
              <a:t>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INSTAGRAM </a:t>
            </a:r>
            <a:r>
              <a:rPr lang="fr-FR" b="1" kern="1200" dirty="0">
                <a:solidFill>
                  <a:srgbClr val="FF0000"/>
                </a:solidFill>
                <a:latin typeface="Corbel" panose="020B0503020204020204" pitchFamily="34" charset="0"/>
                <a:sym typeface="Helvetica Neue"/>
              </a:rPr>
              <a:t>1</a:t>
            </a:r>
            <a:r>
              <a:rPr lang="fr-FR" b="1" kern="1200" dirty="0" smtClean="0">
                <a:solidFill>
                  <a:srgbClr val="FF0000"/>
                </a:solidFill>
                <a:latin typeface="Corbel" panose="020B0503020204020204" pitchFamily="34" charset="0"/>
                <a:sym typeface="Helvetica Neue"/>
              </a:rPr>
              <a:t>5%</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MESSENGER </a:t>
            </a:r>
            <a:r>
              <a:rPr lang="fr-FR" b="1" kern="1200" dirty="0" smtClean="0">
                <a:solidFill>
                  <a:srgbClr val="FF0000"/>
                </a:solidFill>
                <a:latin typeface="Corbel" panose="020B0503020204020204" pitchFamily="34" charset="0"/>
                <a:sym typeface="Helvetica Neue"/>
              </a:rPr>
              <a:t>10%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TIK TOK </a:t>
            </a:r>
            <a:r>
              <a:rPr lang="fr-FR" b="1" kern="1200" dirty="0">
                <a:solidFill>
                  <a:srgbClr val="FF0000"/>
                </a:solidFill>
                <a:latin typeface="Corbel" panose="020B0503020204020204" pitchFamily="34" charset="0"/>
                <a:sym typeface="Helvetica Neue"/>
              </a:rPr>
              <a:t>2</a:t>
            </a:r>
            <a:r>
              <a:rPr lang="fr-FR" b="1" kern="1200" dirty="0" smtClean="0">
                <a:solidFill>
                  <a:srgbClr val="FF0000"/>
                </a:solidFill>
                <a:latin typeface="Corbel" panose="020B0503020204020204" pitchFamily="34" charset="0"/>
                <a:sym typeface="Helvetica Neue"/>
              </a:rPr>
              <a:t>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DISPLAYS </a:t>
            </a:r>
            <a:r>
              <a:rPr lang="fr-FR" b="1" kern="1200" dirty="0">
                <a:solidFill>
                  <a:srgbClr val="FF0000"/>
                </a:solidFill>
                <a:latin typeface="Corbel" panose="020B0503020204020204" pitchFamily="34" charset="0"/>
                <a:sym typeface="Helvetica Neue"/>
              </a:rPr>
              <a:t>2</a:t>
            </a:r>
            <a:r>
              <a:rPr lang="fr-FR" b="1" kern="1200" dirty="0" smtClean="0">
                <a:solidFill>
                  <a:srgbClr val="FF0000"/>
                </a:solidFill>
                <a:latin typeface="Corbel" panose="020B0503020204020204" pitchFamily="34" charset="0"/>
                <a:sym typeface="Helvetica Neue"/>
              </a:rPr>
              <a:t>5%</a:t>
            </a:r>
          </a:p>
        </p:txBody>
      </p:sp>
      <p:sp>
        <p:nvSpPr>
          <p:cNvPr id="23" name="ZoneTexte 22">
            <a:extLst>
              <a:ext uri="{FF2B5EF4-FFF2-40B4-BE49-F238E27FC236}">
                <a16:creationId xmlns:a16="http://schemas.microsoft.com/office/drawing/2014/main" xmlns="" id="{7EDEE1C5-7D0B-9266-9514-7454FEA75A43}"/>
              </a:ext>
            </a:extLst>
          </p:cNvPr>
          <p:cNvSpPr txBox="1"/>
          <p:nvPr/>
        </p:nvSpPr>
        <p:spPr>
          <a:xfrm>
            <a:off x="5073247" y="6804997"/>
            <a:ext cx="3390704"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Publicité Facebook</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Pops </a:t>
            </a:r>
            <a:r>
              <a:rPr lang="fr-FR" kern="1200" dirty="0" err="1" smtClean="0">
                <a:solidFill>
                  <a:srgbClr val="5E5E5E"/>
                </a:solidFill>
                <a:latin typeface="Corbel" panose="020B0503020204020204" pitchFamily="34" charset="0"/>
                <a:sym typeface="Helvetica Neue"/>
              </a:rPr>
              <a:t>pops</a:t>
            </a:r>
            <a:endParaRPr lang="fr-FR" kern="1200" dirty="0" smtClean="0">
              <a:solidFill>
                <a:srgbClr val="5E5E5E"/>
              </a:solidFill>
              <a:latin typeface="Corbel" panose="020B0503020204020204" pitchFamily="34" charset="0"/>
              <a:sym typeface="Helvetica Neue"/>
            </a:endParaRPr>
          </a:p>
          <a:p>
            <a:pPr marL="285750" indent="-285750" algn="just" defTabSz="3657507" rtl="0" hangingPunct="0">
              <a:buFont typeface="Arial" panose="020B0604020202020204" pitchFamily="34" charset="0"/>
              <a:buChar char="•"/>
            </a:pPr>
            <a:r>
              <a:rPr lang="fr-FR" kern="1200" dirty="0" err="1" smtClean="0">
                <a:solidFill>
                  <a:srgbClr val="5E5E5E"/>
                </a:solidFill>
                <a:latin typeface="Corbel" panose="020B0503020204020204" pitchFamily="34" charset="0"/>
                <a:sym typeface="Helvetica Neue"/>
              </a:rPr>
              <a:t>Animatics</a:t>
            </a:r>
            <a:r>
              <a:rPr lang="fr-FR" kern="1200" dirty="0" smtClean="0">
                <a:solidFill>
                  <a:srgbClr val="5E5E5E"/>
                </a:solidFill>
                <a:latin typeface="Corbel" panose="020B0503020204020204" pitchFamily="34" charset="0"/>
                <a:sym typeface="Helvetica Neue"/>
              </a:rPr>
              <a:t> promo</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Relais activités terrain</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Jeux concours …ETC.</a:t>
            </a:r>
          </a:p>
        </p:txBody>
      </p:sp>
      <p:sp>
        <p:nvSpPr>
          <p:cNvPr id="24" name="ZoneTexte 23"/>
          <p:cNvSpPr txBox="1"/>
          <p:nvPr/>
        </p:nvSpPr>
        <p:spPr>
          <a:xfrm>
            <a:off x="439343" y="6228525"/>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Choix médias</a:t>
            </a:r>
            <a:endParaRPr lang="fr-FR" sz="3600" b="1" i="1" u="sng" dirty="0">
              <a:solidFill>
                <a:srgbClr val="FF0000"/>
              </a:solidFill>
              <a:latin typeface="Tw Cen MT" panose="020B0602020104020603" pitchFamily="34" charset="0"/>
            </a:endParaRPr>
          </a:p>
        </p:txBody>
      </p:sp>
      <p:sp>
        <p:nvSpPr>
          <p:cNvPr id="25" name="ZoneTexte 24"/>
          <p:cNvSpPr txBox="1"/>
          <p:nvPr/>
        </p:nvSpPr>
        <p:spPr>
          <a:xfrm>
            <a:off x="5136774" y="6228524"/>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Supports</a:t>
            </a:r>
            <a:endParaRPr lang="fr-FR" sz="3600" b="1" i="1" u="sng" dirty="0">
              <a:solidFill>
                <a:srgbClr val="FF0000"/>
              </a:solidFill>
              <a:latin typeface="Tw Cen MT" panose="020B0602020104020603" pitchFamily="34" charset="0"/>
            </a:endParaRPr>
          </a:p>
        </p:txBody>
      </p:sp>
      <p:cxnSp>
        <p:nvCxnSpPr>
          <p:cNvPr id="26" name="Connecteur droit 25"/>
          <p:cNvCxnSpPr/>
          <p:nvPr/>
        </p:nvCxnSpPr>
        <p:spPr>
          <a:xfrm>
            <a:off x="4191000" y="6228524"/>
            <a:ext cx="0" cy="340377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Image 5"/>
          <p:cNvPicPr>
            <a:picLocks noChangeAspect="1"/>
          </p:cNvPicPr>
          <p:nvPr/>
        </p:nvPicPr>
        <p:blipFill>
          <a:blip r:embed="rId9"/>
          <a:stretch>
            <a:fillRect/>
          </a:stretch>
        </p:blipFill>
        <p:spPr>
          <a:xfrm>
            <a:off x="8089492" y="3788675"/>
            <a:ext cx="781764" cy="784830"/>
          </a:xfrm>
          <a:prstGeom prst="rect">
            <a:avLst/>
          </a:prstGeom>
        </p:spPr>
      </p:pic>
    </p:spTree>
    <p:extLst>
      <p:ext uri="{BB962C8B-B14F-4D97-AF65-F5344CB8AC3E}">
        <p14:creationId xmlns:p14="http://schemas.microsoft.com/office/powerpoint/2010/main" val="13607639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0051" y="7862279"/>
            <a:ext cx="3537950" cy="2435562"/>
          </a:xfrm>
          <a:prstGeom prst="rect">
            <a:avLst/>
          </a:prstGeom>
          <a:ln w="12700">
            <a:miter lim="400000"/>
          </a:ln>
        </p:spPr>
      </p:pic>
      <p:sp>
        <p:nvSpPr>
          <p:cNvPr id="5" name="Rectangle 4">
            <a:extLst>
              <a:ext uri="{FF2B5EF4-FFF2-40B4-BE49-F238E27FC236}">
                <a16:creationId xmlns:a16="http://schemas.microsoft.com/office/drawing/2014/main" xmlns="" id="{894A5ED3-BECC-59EB-D044-B6994840D8D0}"/>
              </a:ext>
            </a:extLst>
          </p:cNvPr>
          <p:cNvSpPr/>
          <p:nvPr/>
        </p:nvSpPr>
        <p:spPr>
          <a:xfrm>
            <a:off x="257175" y="303819"/>
            <a:ext cx="164307" cy="892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ctr" defTabSz="1238250" rtl="0" hangingPunct="0"/>
            <a:endParaRPr lang="fr-FR" sz="4800" kern="1200">
              <a:solidFill>
                <a:srgbClr val="FFFFFF"/>
              </a:solidFill>
              <a:latin typeface="Helvetica Neue Medium"/>
              <a:ea typeface="Helvetica Neue Medium"/>
              <a:cs typeface="Helvetica Neue Medium"/>
              <a:sym typeface="Helvetica Neue Medium"/>
            </a:endParaRPr>
          </a:p>
        </p:txBody>
      </p:sp>
      <p:sp>
        <p:nvSpPr>
          <p:cNvPr id="7" name="ZoneTexte 6">
            <a:extLst>
              <a:ext uri="{FF2B5EF4-FFF2-40B4-BE49-F238E27FC236}">
                <a16:creationId xmlns:a16="http://schemas.microsoft.com/office/drawing/2014/main" xmlns="" id="{CCCCF555-178A-5C1D-FB4C-6D620DEC910D}"/>
              </a:ext>
            </a:extLst>
          </p:cNvPr>
          <p:cNvSpPr txBox="1"/>
          <p:nvPr/>
        </p:nvSpPr>
        <p:spPr>
          <a:xfrm>
            <a:off x="38099" y="14096"/>
            <a:ext cx="7790259" cy="923330"/>
          </a:xfrm>
          <a:prstGeom prst="rect">
            <a:avLst/>
          </a:prstGeom>
          <a:noFill/>
        </p:spPr>
        <p:txBody>
          <a:bodyPr wrap="square" rtlCol="0">
            <a:spAutoFit/>
          </a:bodyPr>
          <a:lstStyle/>
          <a:p>
            <a:pPr algn="l" rtl="0">
              <a:defRPr/>
            </a:pPr>
            <a:r>
              <a:rPr lang="fr-FR" sz="5400" b="1" dirty="0" smtClean="0">
                <a:solidFill>
                  <a:srgbClr val="FF0000"/>
                </a:solidFill>
                <a:latin typeface="Calibri"/>
              </a:rPr>
              <a:t>L’AFFICHAGE</a:t>
            </a:r>
            <a:endParaRPr lang="fr-FR" sz="5400" b="1" dirty="0">
              <a:solidFill>
                <a:srgbClr val="FF0000"/>
              </a:solidFill>
              <a:latin typeface="Calibri"/>
            </a:endParaRPr>
          </a:p>
        </p:txBody>
      </p:sp>
      <p:pic>
        <p:nvPicPr>
          <p:cNvPr id="3" name="Image 2">
            <a:extLst>
              <a:ext uri="{FF2B5EF4-FFF2-40B4-BE49-F238E27FC236}">
                <a16:creationId xmlns:a16="http://schemas.microsoft.com/office/drawing/2014/main" xmlns="" id="{C5E08955-0CD2-1860-F2CB-E8994C6687B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058400" y="0"/>
            <a:ext cx="8229600" cy="10287000"/>
          </a:xfrm>
          <a:prstGeom prst="rect">
            <a:avLst/>
          </a:prstGeom>
        </p:spPr>
      </p:pic>
      <p:pic>
        <p:nvPicPr>
          <p:cNvPr id="2" name="Image" descr="Image">
            <a:extLst>
              <a:ext uri="{FF2B5EF4-FFF2-40B4-BE49-F238E27FC236}">
                <a16:creationId xmlns:a16="http://schemas.microsoft.com/office/drawing/2014/main" xmlns="" id="{4357AF7B-22EB-71A8-2B65-F0353AD558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16884" y="9253926"/>
            <a:ext cx="2555912" cy="726726"/>
          </a:xfrm>
          <a:prstGeom prst="rect">
            <a:avLst/>
          </a:prstGeom>
          <a:ln w="12700">
            <a:miter lim="400000"/>
          </a:ln>
        </p:spPr>
      </p:pic>
      <p:sp>
        <p:nvSpPr>
          <p:cNvPr id="6" name="Rectangle 5">
            <a:extLst>
              <a:ext uri="{FF2B5EF4-FFF2-40B4-BE49-F238E27FC236}">
                <a16:creationId xmlns:a16="http://schemas.microsoft.com/office/drawing/2014/main" xmlns="" id="{B61F50D6-79D9-4DE6-207A-364A1D0AF6A1}"/>
              </a:ext>
            </a:extLst>
          </p:cNvPr>
          <p:cNvSpPr>
            <a:spLocks noChangeArrowheads="1"/>
          </p:cNvSpPr>
          <p:nvPr/>
        </p:nvSpPr>
        <p:spPr bwMode="auto">
          <a:xfrm>
            <a:off x="1068625" y="3857355"/>
            <a:ext cx="8837715" cy="2862322"/>
          </a:xfrm>
          <a:prstGeom prst="rect">
            <a:avLst/>
          </a:prstGeom>
          <a:noFill/>
          <a:ln w="9525">
            <a:noFill/>
            <a:miter lim="800000"/>
            <a:headEnd/>
            <a:tailEnd/>
          </a:ln>
          <a:effectLst>
            <a:prstShdw prst="shdw17" dist="17961" dir="2700000">
              <a:srgbClr val="4F81BD">
                <a:gamma/>
                <a:shade val="60000"/>
                <a:invGamma/>
              </a:srgbClr>
            </a:prstShdw>
          </a:effectLst>
        </p:spPr>
        <p:txBody>
          <a:bodyPr wrap="square" anchor="ctr">
            <a:spAutoFit/>
          </a:bodyPr>
          <a:lstStyle/>
          <a:p>
            <a:pPr algn="just" rtl="0" eaLnBrk="0" hangingPunct="0">
              <a:buClr>
                <a:srgbClr val="FF0000"/>
              </a:buClr>
              <a:defRPr/>
            </a:pPr>
            <a:r>
              <a:rPr lang="fr-FR" sz="2000" dirty="0">
                <a:latin typeface="Corbel" panose="020B0503020204020204" pitchFamily="34" charset="0"/>
                <a:cs typeface="Arial" panose="020B0604020202020204" pitchFamily="34" charset="0"/>
              </a:rPr>
              <a:t>Le dynamisme et la mobilité de la population </a:t>
            </a:r>
            <a:r>
              <a:rPr lang="fr-FR" sz="2000" dirty="0" smtClean="0">
                <a:latin typeface="Corbel" panose="020B0503020204020204" pitchFamily="34" charset="0"/>
                <a:cs typeface="Arial" panose="020B0604020202020204" pitchFamily="34" charset="0"/>
              </a:rPr>
              <a:t>Camerounaise </a:t>
            </a:r>
            <a:r>
              <a:rPr lang="fr-FR" sz="2000" dirty="0">
                <a:latin typeface="Corbel" panose="020B0503020204020204" pitchFamily="34" charset="0"/>
                <a:cs typeface="Arial" panose="020B0604020202020204" pitchFamily="34" charset="0"/>
              </a:rPr>
              <a:t>font de l’affichage un media de choix et incontournable dans le pays;</a:t>
            </a:r>
          </a:p>
          <a:p>
            <a:pPr algn="just" rtl="0" eaLnBrk="0" hangingPunct="0">
              <a:buClr>
                <a:srgbClr val="FF0000"/>
              </a:buClr>
              <a:defRPr/>
            </a:pPr>
            <a:endParaRPr lang="fr-FR" sz="2000" dirty="0">
              <a:latin typeface="Corbel" panose="020B0503020204020204" pitchFamily="34" charset="0"/>
              <a:cs typeface="Arial" panose="020B0604020202020204" pitchFamily="34" charset="0"/>
            </a:endParaRPr>
          </a:p>
          <a:p>
            <a:pPr algn="just" rtl="0" eaLnBrk="0" hangingPunct="0">
              <a:buClr>
                <a:srgbClr val="FF0000"/>
              </a:buClr>
              <a:defRPr/>
            </a:pPr>
            <a:endParaRPr lang="fr-FR" sz="2000" dirty="0">
              <a:latin typeface="Corbel" panose="020B0503020204020204" pitchFamily="34" charset="0"/>
              <a:cs typeface="Arial" panose="020B0604020202020204" pitchFamily="34" charset="0"/>
            </a:endParaRPr>
          </a:p>
          <a:p>
            <a:pPr algn="just" rtl="0" eaLnBrk="0" hangingPunct="0">
              <a:buClr>
                <a:srgbClr val="FF0000"/>
              </a:buClr>
              <a:defRPr/>
            </a:pPr>
            <a:r>
              <a:rPr lang="fr-FR" sz="2000" dirty="0">
                <a:latin typeface="Corbel" panose="020B0503020204020204" pitchFamily="34" charset="0"/>
                <a:cs typeface="Arial" panose="020B0604020202020204" pitchFamily="34" charset="0"/>
              </a:rPr>
              <a:t>Cependant le secteur fait face à un manque d’harmonisation administrative, ce qui arrangerait les quelques régies agrées; </a:t>
            </a:r>
          </a:p>
          <a:p>
            <a:pPr algn="just" rtl="0" eaLnBrk="0" hangingPunct="0">
              <a:buClr>
                <a:srgbClr val="FF0000"/>
              </a:buClr>
              <a:defRPr/>
            </a:pPr>
            <a:endParaRPr lang="fr-FR" sz="2000" dirty="0">
              <a:latin typeface="Corbel" panose="020B0503020204020204" pitchFamily="34" charset="0"/>
              <a:cs typeface="Arial" panose="020B0604020202020204" pitchFamily="34" charset="0"/>
            </a:endParaRPr>
          </a:p>
          <a:p>
            <a:pPr algn="just" rtl="0" eaLnBrk="0" hangingPunct="0">
              <a:buClr>
                <a:srgbClr val="FF0000"/>
              </a:buClr>
              <a:defRPr/>
            </a:pPr>
            <a:r>
              <a:rPr lang="fr-FR" sz="2000" dirty="0">
                <a:latin typeface="Corbel" panose="020B0503020204020204" pitchFamily="34" charset="0"/>
                <a:cs typeface="Arial" panose="020B0604020202020204" pitchFamily="34" charset="0"/>
              </a:rPr>
              <a:t>Les mairies tente depuis quelques temps de réorganiser le secteur en imposant des modèles de panneaux mais sur le terrain cela tarde à prendre forme. </a:t>
            </a:r>
          </a:p>
        </p:txBody>
      </p:sp>
      <p:pic>
        <p:nvPicPr>
          <p:cNvPr id="8" name="Picture 29">
            <a:extLst>
              <a:ext uri="{FF2B5EF4-FFF2-40B4-BE49-F238E27FC236}">
                <a16:creationId xmlns:a16="http://schemas.microsoft.com/office/drawing/2014/main" xmlns="" id="{3D6981E7-E3C6-B2B7-D890-2FA3A25F341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3762" y="3956928"/>
            <a:ext cx="804863" cy="75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a:extLst>
              <a:ext uri="{FF2B5EF4-FFF2-40B4-BE49-F238E27FC236}">
                <a16:creationId xmlns:a16="http://schemas.microsoft.com/office/drawing/2014/main" xmlns="" id="{44EE66CA-D5D8-8CCD-310D-6DA81F8DB79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3762" y="5137355"/>
            <a:ext cx="804863" cy="75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9">
            <a:extLst>
              <a:ext uri="{FF2B5EF4-FFF2-40B4-BE49-F238E27FC236}">
                <a16:creationId xmlns:a16="http://schemas.microsoft.com/office/drawing/2014/main" xmlns="" id="{D26B472B-7B8F-AC3E-C4F9-12E28B8FCA5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3353" y="6134100"/>
            <a:ext cx="804863" cy="75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xmlns="" id="{7A62E8C3-BC12-7156-EF16-A1154F643B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090" y="1020144"/>
            <a:ext cx="3557589" cy="2668193"/>
          </a:xfrm>
          <a:prstGeom prst="rect">
            <a:avLst/>
          </a:prstGeom>
        </p:spPr>
      </p:pic>
      <p:pic>
        <p:nvPicPr>
          <p:cNvPr id="22" name="Image 21">
            <a:extLst>
              <a:ext uri="{FF2B5EF4-FFF2-40B4-BE49-F238E27FC236}">
                <a16:creationId xmlns:a16="http://schemas.microsoft.com/office/drawing/2014/main" xmlns="" id="{5F3B7227-4B4B-887F-CDCE-75F0D6E8154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43580" y="1018303"/>
            <a:ext cx="4014350" cy="2661597"/>
          </a:xfrm>
          <a:prstGeom prst="rect">
            <a:avLst/>
          </a:prstGeom>
        </p:spPr>
      </p:pic>
      <p:sp>
        <p:nvSpPr>
          <p:cNvPr id="13" name="ZoneTexte 12">
            <a:extLst>
              <a:ext uri="{FF2B5EF4-FFF2-40B4-BE49-F238E27FC236}">
                <a16:creationId xmlns:a16="http://schemas.microsoft.com/office/drawing/2014/main" xmlns="" id="{7EDEE1C5-7D0B-9266-9514-7454FEA75A43}"/>
              </a:ext>
            </a:extLst>
          </p:cNvPr>
          <p:cNvSpPr txBox="1"/>
          <p:nvPr/>
        </p:nvSpPr>
        <p:spPr>
          <a:xfrm>
            <a:off x="921258" y="7773927"/>
            <a:ext cx="3390704"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Panneaux 18m² </a:t>
            </a:r>
            <a:r>
              <a:rPr lang="fr-FR" b="1" kern="1200" dirty="0" smtClean="0">
                <a:solidFill>
                  <a:srgbClr val="FF0000"/>
                </a:solidFill>
                <a:latin typeface="Corbel" panose="020B0503020204020204" pitchFamily="34" charset="0"/>
                <a:sym typeface="Helvetica Neue"/>
              </a:rPr>
              <a:t>15%</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Panneaux Géants  </a:t>
            </a:r>
            <a:r>
              <a:rPr lang="fr-FR" b="1" kern="1200" dirty="0" smtClean="0">
                <a:solidFill>
                  <a:srgbClr val="FF0000"/>
                </a:solidFill>
                <a:latin typeface="Corbel" panose="020B0503020204020204" pitchFamily="34" charset="0"/>
                <a:sym typeface="Helvetica Neue"/>
              </a:rPr>
              <a:t>05%</a:t>
            </a:r>
          </a:p>
          <a:p>
            <a:pPr marL="285750" indent="-285750" algn="just" defTabSz="3657507" rtl="0" hangingPunct="0">
              <a:buFont typeface="Arial" panose="020B0604020202020204" pitchFamily="34" charset="0"/>
              <a:buChar char="•"/>
            </a:pPr>
            <a:r>
              <a:rPr lang="fr-FR" kern="1200" dirty="0" err="1" smtClean="0">
                <a:solidFill>
                  <a:srgbClr val="5E5E5E"/>
                </a:solidFill>
                <a:latin typeface="Corbel" panose="020B0503020204020204" pitchFamily="34" charset="0"/>
                <a:sym typeface="Helvetica Neue"/>
              </a:rPr>
              <a:t>Proxis</a:t>
            </a:r>
            <a:r>
              <a:rPr lang="fr-FR" kern="1200" dirty="0" smtClean="0">
                <a:solidFill>
                  <a:srgbClr val="5E5E5E"/>
                </a:solidFill>
                <a:latin typeface="Corbel" panose="020B0503020204020204" pitchFamily="34" charset="0"/>
                <a:sym typeface="Helvetica Neue"/>
              </a:rPr>
              <a:t> 9m² </a:t>
            </a:r>
            <a:r>
              <a:rPr lang="fr-FR" b="1" kern="1200" dirty="0" smtClean="0">
                <a:solidFill>
                  <a:srgbClr val="FF0000"/>
                </a:solidFill>
                <a:latin typeface="Corbel" panose="020B0503020204020204" pitchFamily="34" charset="0"/>
                <a:sym typeface="Helvetica Neue"/>
              </a:rPr>
              <a:t>50%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Panneaux 12m² </a:t>
            </a:r>
            <a:r>
              <a:rPr lang="fr-FR" b="1" kern="1200" dirty="0" smtClean="0">
                <a:solidFill>
                  <a:srgbClr val="FF0000"/>
                </a:solidFill>
                <a:latin typeface="Corbel" panose="020B0503020204020204" pitchFamily="34" charset="0"/>
                <a:sym typeface="Helvetica Neue"/>
              </a:rPr>
              <a:t>30%</a:t>
            </a:r>
          </a:p>
        </p:txBody>
      </p:sp>
      <p:sp>
        <p:nvSpPr>
          <p:cNvPr id="14" name="ZoneTexte 13">
            <a:extLst>
              <a:ext uri="{FF2B5EF4-FFF2-40B4-BE49-F238E27FC236}">
                <a16:creationId xmlns:a16="http://schemas.microsoft.com/office/drawing/2014/main" xmlns="" id="{7EDEE1C5-7D0B-9266-9514-7454FEA75A43}"/>
              </a:ext>
            </a:extLst>
          </p:cNvPr>
          <p:cNvSpPr txBox="1"/>
          <p:nvPr/>
        </p:nvSpPr>
        <p:spPr>
          <a:xfrm>
            <a:off x="5487482" y="7773927"/>
            <a:ext cx="3390704"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Réseaux quartiers </a:t>
            </a:r>
            <a:r>
              <a:rPr lang="fr-FR" b="1" kern="1200" dirty="0" smtClean="0">
                <a:solidFill>
                  <a:srgbClr val="FF0000"/>
                </a:solidFill>
                <a:latin typeface="Corbel" panose="020B0503020204020204" pitchFamily="34" charset="0"/>
                <a:sym typeface="Helvetica Neue"/>
              </a:rPr>
              <a:t>50%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Réseau supermarchés </a:t>
            </a:r>
            <a:r>
              <a:rPr lang="fr-FR" b="1" kern="1200" dirty="0" smtClean="0">
                <a:solidFill>
                  <a:srgbClr val="FF0000"/>
                </a:solidFill>
                <a:latin typeface="Corbel" panose="020B0503020204020204" pitchFamily="34" charset="0"/>
                <a:sym typeface="Helvetica Neue"/>
              </a:rPr>
              <a:t>20%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Réseau marchés </a:t>
            </a:r>
            <a:r>
              <a:rPr lang="fr-FR" b="1" kern="1200" dirty="0" smtClean="0">
                <a:solidFill>
                  <a:srgbClr val="FF0000"/>
                </a:solidFill>
                <a:latin typeface="Corbel" panose="020B0503020204020204" pitchFamily="34" charset="0"/>
                <a:sym typeface="Helvetica Neue"/>
              </a:rPr>
              <a:t>20%</a:t>
            </a:r>
          </a:p>
          <a:p>
            <a:pPr marL="285750" indent="-285750" algn="just" defTabSz="3657507" rtl="0" hangingPunct="0">
              <a:buFont typeface="Arial" panose="020B0604020202020204" pitchFamily="34" charset="0"/>
              <a:buChar char="•"/>
            </a:pPr>
            <a:r>
              <a:rPr lang="fr-FR" kern="1200" dirty="0" smtClean="0">
                <a:solidFill>
                  <a:srgbClr val="5E5E5E"/>
                </a:solidFill>
                <a:latin typeface="Corbel" panose="020B0503020204020204" pitchFamily="34" charset="0"/>
                <a:sym typeface="Helvetica Neue"/>
              </a:rPr>
              <a:t>Réseau axes lourds </a:t>
            </a:r>
            <a:r>
              <a:rPr lang="fr-FR" b="1" kern="1200" dirty="0" smtClean="0">
                <a:solidFill>
                  <a:srgbClr val="FF0000"/>
                </a:solidFill>
                <a:latin typeface="Corbel" panose="020B0503020204020204" pitchFamily="34" charset="0"/>
                <a:sym typeface="Helvetica Neue"/>
              </a:rPr>
              <a:t>10%</a:t>
            </a:r>
          </a:p>
        </p:txBody>
      </p:sp>
      <p:sp>
        <p:nvSpPr>
          <p:cNvPr id="15" name="ZoneTexte 14"/>
          <p:cNvSpPr txBox="1"/>
          <p:nvPr/>
        </p:nvSpPr>
        <p:spPr>
          <a:xfrm>
            <a:off x="852878" y="7130844"/>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Choix formats</a:t>
            </a:r>
            <a:endParaRPr lang="fr-FR" sz="3600" b="1" i="1" u="sng" dirty="0">
              <a:solidFill>
                <a:srgbClr val="FF0000"/>
              </a:solidFill>
              <a:latin typeface="Tw Cen MT" panose="020B0602020104020603" pitchFamily="34" charset="0"/>
            </a:endParaRPr>
          </a:p>
        </p:txBody>
      </p:sp>
      <p:sp>
        <p:nvSpPr>
          <p:cNvPr id="16" name="ZoneTexte 15"/>
          <p:cNvSpPr txBox="1"/>
          <p:nvPr/>
        </p:nvSpPr>
        <p:spPr>
          <a:xfrm>
            <a:off x="5550309" y="7130843"/>
            <a:ext cx="3980257" cy="646331"/>
          </a:xfrm>
          <a:prstGeom prst="rect">
            <a:avLst/>
          </a:prstGeom>
          <a:noFill/>
        </p:spPr>
        <p:txBody>
          <a:bodyPr wrap="square" rtlCol="0">
            <a:spAutoFit/>
          </a:bodyPr>
          <a:lstStyle/>
          <a:p>
            <a:r>
              <a:rPr lang="fr-FR" sz="3600" b="1" i="1" u="sng" dirty="0" smtClean="0">
                <a:solidFill>
                  <a:srgbClr val="FF0000"/>
                </a:solidFill>
                <a:latin typeface="Tw Cen MT" panose="020B0602020104020603" pitchFamily="34" charset="0"/>
              </a:rPr>
              <a:t>Emplacements</a:t>
            </a:r>
            <a:endParaRPr lang="fr-FR" sz="3600" b="1" i="1" u="sng" dirty="0">
              <a:solidFill>
                <a:srgbClr val="FF0000"/>
              </a:solidFill>
              <a:latin typeface="Tw Cen MT" panose="020B0602020104020603" pitchFamily="34" charset="0"/>
            </a:endParaRPr>
          </a:p>
        </p:txBody>
      </p:sp>
      <p:cxnSp>
        <p:nvCxnSpPr>
          <p:cNvPr id="17" name="Connecteur droit 16"/>
          <p:cNvCxnSpPr/>
          <p:nvPr/>
        </p:nvCxnSpPr>
        <p:spPr>
          <a:xfrm>
            <a:off x="4572000" y="6883225"/>
            <a:ext cx="0" cy="340377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4823090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7674747" flipV="1">
            <a:off x="13044557" y="6208684"/>
            <a:ext cx="7078700"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0" name="Titre 1"/>
          <p:cNvSpPr txBox="1">
            <a:spLocks/>
          </p:cNvSpPr>
          <p:nvPr/>
        </p:nvSpPr>
        <p:spPr>
          <a:xfrm>
            <a:off x="369172" y="725649"/>
            <a:ext cx="10183157" cy="1108953"/>
          </a:xfrm>
          <a:prstGeom prst="rect">
            <a:avLst/>
          </a:prstGeom>
          <a:ln>
            <a:noFill/>
          </a:ln>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100" b="1" dirty="0" smtClean="0">
                <a:solidFill>
                  <a:srgbClr val="FF0000"/>
                </a:solidFill>
                <a:latin typeface="Tw Cen MT" panose="020B0602020104020603" pitchFamily="34" charset="0"/>
                <a:ea typeface="+mn-ea"/>
                <a:cs typeface="+mn-cs"/>
              </a:rPr>
              <a:t>Indicateurs de performance</a:t>
            </a:r>
            <a:endParaRPr lang="fr-FR" sz="8100" b="1" dirty="0">
              <a:solidFill>
                <a:srgbClr val="FF0000"/>
              </a:solidFill>
              <a:latin typeface="Tw Cen MT" panose="020B0602020104020603" pitchFamily="34" charset="0"/>
              <a:ea typeface="+mn-ea"/>
              <a:cs typeface="+mn-cs"/>
            </a:endParaRPr>
          </a:p>
        </p:txBody>
      </p:sp>
      <p:sp>
        <p:nvSpPr>
          <p:cNvPr id="3" name="Rectangle 2"/>
          <p:cNvSpPr/>
          <p:nvPr/>
        </p:nvSpPr>
        <p:spPr>
          <a:xfrm>
            <a:off x="369172" y="2994092"/>
            <a:ext cx="8544327" cy="4524315"/>
          </a:xfrm>
          <a:prstGeom prst="rect">
            <a:avLst/>
          </a:prstGeom>
        </p:spPr>
        <p:txBody>
          <a:bodyPr wrap="none">
            <a:spAutoFit/>
          </a:bodyPr>
          <a:lstStyle/>
          <a:p>
            <a:pPr marL="342900" indent="-342900">
              <a:lnSpc>
                <a:spcPct val="200000"/>
              </a:lnSpc>
              <a:buFont typeface="+mj-lt"/>
              <a:buAutoNum type="arabicPeriod"/>
            </a:pPr>
            <a:r>
              <a:rPr lang="fr-FR" sz="3600" dirty="0" smtClean="0">
                <a:latin typeface="Tw Cen MT" panose="020B0602020104020603" pitchFamily="34" charset="0"/>
              </a:rPr>
              <a:t>La portée (</a:t>
            </a:r>
            <a:r>
              <a:rPr lang="fr-FR" sz="3600" dirty="0" err="1" smtClean="0">
                <a:latin typeface="Tw Cen MT" panose="020B0602020104020603" pitchFamily="34" charset="0"/>
              </a:rPr>
              <a:t>Reach</a:t>
            </a:r>
            <a:r>
              <a:rPr lang="fr-FR" sz="3600" dirty="0" smtClean="0">
                <a:latin typeface="Tw Cen MT" panose="020B0602020104020603" pitchFamily="34" charset="0"/>
              </a:rPr>
              <a:t>)</a:t>
            </a:r>
            <a:endParaRPr lang="fr-FR" sz="3600" dirty="0">
              <a:latin typeface="Tw Cen MT" panose="020B0602020104020603" pitchFamily="34" charset="0"/>
            </a:endParaRPr>
          </a:p>
          <a:p>
            <a:pPr marL="342900" indent="-342900">
              <a:lnSpc>
                <a:spcPct val="200000"/>
              </a:lnSpc>
              <a:buFont typeface="+mj-lt"/>
              <a:buAutoNum type="arabicPeriod"/>
            </a:pPr>
            <a:r>
              <a:rPr lang="fr-FR" sz="3600" dirty="0" smtClean="0">
                <a:latin typeface="Tw Cen MT" panose="020B0602020104020603" pitchFamily="34" charset="0"/>
              </a:rPr>
              <a:t>Engagement</a:t>
            </a:r>
            <a:endParaRPr lang="fr-FR" sz="3600" dirty="0">
              <a:latin typeface="Tw Cen MT" panose="020B0602020104020603" pitchFamily="34" charset="0"/>
            </a:endParaRPr>
          </a:p>
          <a:p>
            <a:pPr marL="342900" indent="-342900">
              <a:lnSpc>
                <a:spcPct val="200000"/>
              </a:lnSpc>
              <a:buFont typeface="+mj-lt"/>
              <a:buAutoNum type="arabicPeriod"/>
            </a:pPr>
            <a:r>
              <a:rPr lang="fr-FR" sz="3600" dirty="0" smtClean="0">
                <a:latin typeface="Tw Cen MT" panose="020B0602020104020603" pitchFamily="34" charset="0"/>
              </a:rPr>
              <a:t>Notoriété de la campagne et de la marque</a:t>
            </a:r>
            <a:endParaRPr lang="fr-FR" sz="3600" dirty="0">
              <a:latin typeface="Tw Cen MT" panose="020B0602020104020603" pitchFamily="34" charset="0"/>
            </a:endParaRPr>
          </a:p>
          <a:p>
            <a:pPr marL="342900" indent="-342900">
              <a:lnSpc>
                <a:spcPct val="200000"/>
              </a:lnSpc>
              <a:buFont typeface="+mj-lt"/>
              <a:buAutoNum type="arabicPeriod"/>
            </a:pPr>
            <a:r>
              <a:rPr lang="fr-FR" sz="3600" dirty="0" err="1" smtClean="0">
                <a:latin typeface="Tw Cen MT" panose="020B0602020104020603" pitchFamily="34" charset="0"/>
              </a:rPr>
              <a:t>Share</a:t>
            </a:r>
            <a:r>
              <a:rPr lang="fr-FR" sz="3600" dirty="0" smtClean="0">
                <a:latin typeface="Tw Cen MT" panose="020B0602020104020603" pitchFamily="34" charset="0"/>
              </a:rPr>
              <a:t> of </a:t>
            </a:r>
            <a:r>
              <a:rPr lang="fr-FR" sz="3600" dirty="0" err="1" smtClean="0">
                <a:latin typeface="Tw Cen MT" panose="020B0602020104020603" pitchFamily="34" charset="0"/>
              </a:rPr>
              <a:t>voice</a:t>
            </a:r>
            <a:r>
              <a:rPr lang="fr-FR" sz="3600" dirty="0" smtClean="0">
                <a:latin typeface="Tw Cen MT" panose="020B0602020104020603" pitchFamily="34" charset="0"/>
              </a:rPr>
              <a:t> &amp; </a:t>
            </a:r>
            <a:r>
              <a:rPr lang="fr-FR" sz="3600" dirty="0" err="1" smtClean="0">
                <a:latin typeface="Tw Cen MT" panose="020B0602020104020603" pitchFamily="34" charset="0"/>
              </a:rPr>
              <a:t>share</a:t>
            </a:r>
            <a:r>
              <a:rPr lang="fr-FR" sz="3600" dirty="0" smtClean="0">
                <a:latin typeface="Tw Cen MT" panose="020B0602020104020603" pitchFamily="34" charset="0"/>
              </a:rPr>
              <a:t> of </a:t>
            </a:r>
            <a:r>
              <a:rPr lang="fr-FR" sz="3600" dirty="0" err="1" smtClean="0">
                <a:latin typeface="Tw Cen MT" panose="020B0602020104020603" pitchFamily="34" charset="0"/>
              </a:rPr>
              <a:t>spend</a:t>
            </a:r>
            <a:endParaRPr lang="fr-FR" sz="3600" dirty="0">
              <a:latin typeface="Tw Cen MT" panose="020B0602020104020603" pitchFamily="34" charset="0"/>
            </a:endParaRPr>
          </a:p>
        </p:txBody>
      </p:sp>
      <p:pic>
        <p:nvPicPr>
          <p:cNvPr id="4" name="Image 3"/>
          <p:cNvPicPr>
            <a:picLocks noChangeAspect="1"/>
          </p:cNvPicPr>
          <p:nvPr/>
        </p:nvPicPr>
        <p:blipFill rotWithShape="1">
          <a:blip r:embed="rId2"/>
          <a:srcRect t="21350" r="56662" b="19146"/>
          <a:stretch/>
        </p:blipFill>
        <p:spPr>
          <a:xfrm>
            <a:off x="9906001" y="3389334"/>
            <a:ext cx="7391400" cy="5293043"/>
          </a:xfrm>
          <a:prstGeom prst="rect">
            <a:avLst/>
          </a:prstGeom>
        </p:spPr>
      </p:pic>
    </p:spTree>
    <p:extLst>
      <p:ext uri="{BB962C8B-B14F-4D97-AF65-F5344CB8AC3E}">
        <p14:creationId xmlns:p14="http://schemas.microsoft.com/office/powerpoint/2010/main" val="707305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574" y="0"/>
            <a:ext cx="18276570" cy="10287000"/>
          </a:xfrm>
          <a:custGeom>
            <a:avLst/>
            <a:gdLst/>
            <a:ahLst/>
            <a:cxnLst/>
            <a:rect l="l" t="t" r="r" b="b"/>
            <a:pathLst>
              <a:path w="18276570" h="10287000">
                <a:moveTo>
                  <a:pt x="0" y="0"/>
                </a:moveTo>
                <a:lnTo>
                  <a:pt x="18276425" y="0"/>
                </a:lnTo>
                <a:lnTo>
                  <a:pt x="18276425" y="10286999"/>
                </a:lnTo>
                <a:lnTo>
                  <a:pt x="0" y="10286999"/>
                </a:lnTo>
                <a:lnTo>
                  <a:pt x="0" y="0"/>
                </a:lnTo>
                <a:close/>
              </a:path>
            </a:pathLst>
          </a:custGeom>
          <a:solidFill>
            <a:srgbClr val="000000"/>
          </a:solidFill>
        </p:spPr>
        <p:txBody>
          <a:bodyPr wrap="square" lIns="0" tIns="0" rIns="0" bIns="0" rtlCol="0"/>
          <a:lstStyle/>
          <a:p>
            <a:endParaRPr/>
          </a:p>
        </p:txBody>
      </p:sp>
      <p:grpSp>
        <p:nvGrpSpPr>
          <p:cNvPr id="3" name="object 3"/>
          <p:cNvGrpSpPr/>
          <p:nvPr/>
        </p:nvGrpSpPr>
        <p:grpSpPr>
          <a:xfrm>
            <a:off x="23684" y="8689632"/>
            <a:ext cx="2488565" cy="1597660"/>
            <a:chOff x="23684" y="8689632"/>
            <a:chExt cx="2488565" cy="1597660"/>
          </a:xfrm>
        </p:grpSpPr>
        <p:sp>
          <p:nvSpPr>
            <p:cNvPr id="4" name="object 4"/>
            <p:cNvSpPr/>
            <p:nvPr/>
          </p:nvSpPr>
          <p:spPr>
            <a:xfrm>
              <a:off x="23672" y="8689632"/>
              <a:ext cx="2488565" cy="1597660"/>
            </a:xfrm>
            <a:custGeom>
              <a:avLst/>
              <a:gdLst/>
              <a:ahLst/>
              <a:cxnLst/>
              <a:rect l="l" t="t" r="r" b="b"/>
              <a:pathLst>
                <a:path w="2488565" h="1597659">
                  <a:moveTo>
                    <a:pt x="360756" y="455599"/>
                  </a:moveTo>
                  <a:lnTo>
                    <a:pt x="360667" y="451993"/>
                  </a:lnTo>
                  <a:lnTo>
                    <a:pt x="356146" y="446659"/>
                  </a:lnTo>
                  <a:lnTo>
                    <a:pt x="351828" y="446316"/>
                  </a:lnTo>
                  <a:lnTo>
                    <a:pt x="348957" y="448754"/>
                  </a:lnTo>
                  <a:lnTo>
                    <a:pt x="310476" y="474929"/>
                  </a:lnTo>
                  <a:lnTo>
                    <a:pt x="267258" y="492582"/>
                  </a:lnTo>
                  <a:lnTo>
                    <a:pt x="221170" y="501650"/>
                  </a:lnTo>
                  <a:lnTo>
                    <a:pt x="174104" y="502094"/>
                  </a:lnTo>
                  <a:lnTo>
                    <a:pt x="127939" y="493826"/>
                  </a:lnTo>
                  <a:lnTo>
                    <a:pt x="84582" y="476821"/>
                  </a:lnTo>
                  <a:lnTo>
                    <a:pt x="45910" y="450989"/>
                  </a:lnTo>
                  <a:lnTo>
                    <a:pt x="13817" y="416306"/>
                  </a:lnTo>
                  <a:lnTo>
                    <a:pt x="0" y="390855"/>
                  </a:lnTo>
                  <a:lnTo>
                    <a:pt x="0" y="519201"/>
                  </a:lnTo>
                  <a:lnTo>
                    <a:pt x="36487" y="538289"/>
                  </a:lnTo>
                  <a:lnTo>
                    <a:pt x="109982" y="557606"/>
                  </a:lnTo>
                  <a:lnTo>
                    <a:pt x="148551" y="559739"/>
                  </a:lnTo>
                  <a:lnTo>
                    <a:pt x="187350" y="556653"/>
                  </a:lnTo>
                  <a:lnTo>
                    <a:pt x="225628" y="548220"/>
                  </a:lnTo>
                  <a:lnTo>
                    <a:pt x="262661" y="534301"/>
                  </a:lnTo>
                  <a:lnTo>
                    <a:pt x="297688" y="514731"/>
                  </a:lnTo>
                  <a:lnTo>
                    <a:pt x="329971" y="489394"/>
                  </a:lnTo>
                  <a:lnTo>
                    <a:pt x="358775" y="458139"/>
                  </a:lnTo>
                  <a:lnTo>
                    <a:pt x="360756" y="455599"/>
                  </a:lnTo>
                  <a:close/>
                </a:path>
                <a:path w="2488565" h="1597659">
                  <a:moveTo>
                    <a:pt x="702056" y="403809"/>
                  </a:moveTo>
                  <a:lnTo>
                    <a:pt x="698601" y="355041"/>
                  </a:lnTo>
                  <a:lnTo>
                    <a:pt x="691349" y="315379"/>
                  </a:lnTo>
                  <a:lnTo>
                    <a:pt x="680059" y="278282"/>
                  </a:lnTo>
                  <a:lnTo>
                    <a:pt x="646544" y="211785"/>
                  </a:lnTo>
                  <a:lnTo>
                    <a:pt x="600354" y="155587"/>
                  </a:lnTo>
                  <a:lnTo>
                    <a:pt x="584403" y="141338"/>
                  </a:lnTo>
                  <a:lnTo>
                    <a:pt x="573227" y="131343"/>
                  </a:lnTo>
                  <a:lnTo>
                    <a:pt x="512368" y="90589"/>
                  </a:lnTo>
                  <a:lnTo>
                    <a:pt x="444614" y="60159"/>
                  </a:lnTo>
                  <a:lnTo>
                    <a:pt x="372262" y="40081"/>
                  </a:lnTo>
                  <a:lnTo>
                    <a:pt x="297624" y="30353"/>
                  </a:lnTo>
                  <a:lnTo>
                    <a:pt x="260172" y="29375"/>
                  </a:lnTo>
                  <a:lnTo>
                    <a:pt x="223024" y="30988"/>
                  </a:lnTo>
                  <a:lnTo>
                    <a:pt x="150749" y="42024"/>
                  </a:lnTo>
                  <a:lnTo>
                    <a:pt x="83121" y="63461"/>
                  </a:lnTo>
                  <a:lnTo>
                    <a:pt x="22428" y="95313"/>
                  </a:lnTo>
                  <a:lnTo>
                    <a:pt x="0" y="111785"/>
                  </a:lnTo>
                  <a:lnTo>
                    <a:pt x="0" y="249351"/>
                  </a:lnTo>
                  <a:lnTo>
                    <a:pt x="13335" y="224663"/>
                  </a:lnTo>
                  <a:lnTo>
                    <a:pt x="40347" y="194322"/>
                  </a:lnTo>
                  <a:lnTo>
                    <a:pt x="74637" y="170484"/>
                  </a:lnTo>
                  <a:lnTo>
                    <a:pt x="115430" y="154800"/>
                  </a:lnTo>
                  <a:lnTo>
                    <a:pt x="157899" y="146088"/>
                  </a:lnTo>
                  <a:lnTo>
                    <a:pt x="198424" y="141681"/>
                  </a:lnTo>
                  <a:lnTo>
                    <a:pt x="240157" y="141655"/>
                  </a:lnTo>
                  <a:lnTo>
                    <a:pt x="273342" y="144780"/>
                  </a:lnTo>
                  <a:lnTo>
                    <a:pt x="339623" y="162013"/>
                  </a:lnTo>
                  <a:lnTo>
                    <a:pt x="396684" y="191262"/>
                  </a:lnTo>
                  <a:lnTo>
                    <a:pt x="443928" y="230428"/>
                  </a:lnTo>
                  <a:lnTo>
                    <a:pt x="480809" y="277406"/>
                  </a:lnTo>
                  <a:lnTo>
                    <a:pt x="506730" y="330098"/>
                  </a:lnTo>
                  <a:lnTo>
                    <a:pt x="521119" y="386384"/>
                  </a:lnTo>
                  <a:lnTo>
                    <a:pt x="523798" y="415226"/>
                  </a:lnTo>
                  <a:lnTo>
                    <a:pt x="523379" y="444169"/>
                  </a:lnTo>
                  <a:lnTo>
                    <a:pt x="512965" y="501345"/>
                  </a:lnTo>
                  <a:lnTo>
                    <a:pt x="489280" y="555815"/>
                  </a:lnTo>
                  <a:lnTo>
                    <a:pt x="451764" y="605472"/>
                  </a:lnTo>
                  <a:lnTo>
                    <a:pt x="399808" y="648195"/>
                  </a:lnTo>
                  <a:lnTo>
                    <a:pt x="332854" y="681901"/>
                  </a:lnTo>
                  <a:lnTo>
                    <a:pt x="293573" y="694715"/>
                  </a:lnTo>
                  <a:lnTo>
                    <a:pt x="250329" y="704481"/>
                  </a:lnTo>
                  <a:lnTo>
                    <a:pt x="206057" y="710819"/>
                  </a:lnTo>
                  <a:lnTo>
                    <a:pt x="160502" y="714146"/>
                  </a:lnTo>
                  <a:lnTo>
                    <a:pt x="114071" y="714463"/>
                  </a:lnTo>
                  <a:lnTo>
                    <a:pt x="67170" y="711733"/>
                  </a:lnTo>
                  <a:lnTo>
                    <a:pt x="20180" y="705954"/>
                  </a:lnTo>
                  <a:lnTo>
                    <a:pt x="0" y="702132"/>
                  </a:lnTo>
                  <a:lnTo>
                    <a:pt x="0" y="886866"/>
                  </a:lnTo>
                  <a:lnTo>
                    <a:pt x="35039" y="889342"/>
                  </a:lnTo>
                  <a:lnTo>
                    <a:pt x="84455" y="889965"/>
                  </a:lnTo>
                  <a:lnTo>
                    <a:pt x="136664" y="887844"/>
                  </a:lnTo>
                  <a:lnTo>
                    <a:pt x="192062" y="882929"/>
                  </a:lnTo>
                  <a:lnTo>
                    <a:pt x="237934" y="876325"/>
                  </a:lnTo>
                  <a:lnTo>
                    <a:pt x="283349" y="866660"/>
                  </a:lnTo>
                  <a:lnTo>
                    <a:pt x="328002" y="854011"/>
                  </a:lnTo>
                  <a:lnTo>
                    <a:pt x="371602" y="838454"/>
                  </a:lnTo>
                  <a:lnTo>
                    <a:pt x="413816" y="820039"/>
                  </a:lnTo>
                  <a:lnTo>
                    <a:pt x="454355" y="798868"/>
                  </a:lnTo>
                  <a:lnTo>
                    <a:pt x="492912" y="774992"/>
                  </a:lnTo>
                  <a:lnTo>
                    <a:pt x="529170" y="748499"/>
                  </a:lnTo>
                  <a:lnTo>
                    <a:pt x="562838" y="719442"/>
                  </a:lnTo>
                  <a:lnTo>
                    <a:pt x="593610" y="687920"/>
                  </a:lnTo>
                  <a:lnTo>
                    <a:pt x="621169" y="653973"/>
                  </a:lnTo>
                  <a:lnTo>
                    <a:pt x="645210" y="617702"/>
                  </a:lnTo>
                  <a:lnTo>
                    <a:pt x="665441" y="579158"/>
                  </a:lnTo>
                  <a:lnTo>
                    <a:pt x="681545" y="538429"/>
                  </a:lnTo>
                  <a:lnTo>
                    <a:pt x="693216" y="495579"/>
                  </a:lnTo>
                  <a:lnTo>
                    <a:pt x="700112" y="450989"/>
                  </a:lnTo>
                  <a:lnTo>
                    <a:pt x="700239" y="448754"/>
                  </a:lnTo>
                  <a:lnTo>
                    <a:pt x="702056" y="403809"/>
                  </a:lnTo>
                  <a:close/>
                </a:path>
                <a:path w="2488565" h="1597659">
                  <a:moveTo>
                    <a:pt x="1018794" y="297827"/>
                  </a:moveTo>
                  <a:lnTo>
                    <a:pt x="1016838" y="245948"/>
                  </a:lnTo>
                  <a:lnTo>
                    <a:pt x="1011720" y="196545"/>
                  </a:lnTo>
                  <a:lnTo>
                    <a:pt x="1003566" y="149580"/>
                  </a:lnTo>
                  <a:lnTo>
                    <a:pt x="992492" y="105016"/>
                  </a:lnTo>
                  <a:lnTo>
                    <a:pt x="978623" y="62814"/>
                  </a:lnTo>
                  <a:lnTo>
                    <a:pt x="962101" y="22923"/>
                  </a:lnTo>
                  <a:lnTo>
                    <a:pt x="950468" y="0"/>
                  </a:lnTo>
                  <a:lnTo>
                    <a:pt x="726719" y="0"/>
                  </a:lnTo>
                  <a:lnTo>
                    <a:pt x="733704" y="6477"/>
                  </a:lnTo>
                  <a:lnTo>
                    <a:pt x="766495" y="43942"/>
                  </a:lnTo>
                  <a:lnTo>
                    <a:pt x="794804" y="84315"/>
                  </a:lnTo>
                  <a:lnTo>
                    <a:pt x="818603" y="127596"/>
                  </a:lnTo>
                  <a:lnTo>
                    <a:pt x="837907" y="173799"/>
                  </a:lnTo>
                  <a:lnTo>
                    <a:pt x="852728" y="222897"/>
                  </a:lnTo>
                  <a:lnTo>
                    <a:pt x="862584" y="270256"/>
                  </a:lnTo>
                  <a:lnTo>
                    <a:pt x="868603" y="316915"/>
                  </a:lnTo>
                  <a:lnTo>
                    <a:pt x="870915" y="362800"/>
                  </a:lnTo>
                  <a:lnTo>
                    <a:pt x="869670" y="407860"/>
                  </a:lnTo>
                  <a:lnTo>
                    <a:pt x="864997" y="451993"/>
                  </a:lnTo>
                  <a:lnTo>
                    <a:pt x="857046" y="495147"/>
                  </a:lnTo>
                  <a:lnTo>
                    <a:pt x="845959" y="537235"/>
                  </a:lnTo>
                  <a:lnTo>
                    <a:pt x="831862" y="578192"/>
                  </a:lnTo>
                  <a:lnTo>
                    <a:pt x="814920" y="617943"/>
                  </a:lnTo>
                  <a:lnTo>
                    <a:pt x="795261" y="656412"/>
                  </a:lnTo>
                  <a:lnTo>
                    <a:pt x="773036" y="693534"/>
                  </a:lnTo>
                  <a:lnTo>
                    <a:pt x="748372" y="729234"/>
                  </a:lnTo>
                  <a:lnTo>
                    <a:pt x="721436" y="763422"/>
                  </a:lnTo>
                  <a:lnTo>
                    <a:pt x="692327" y="796048"/>
                  </a:lnTo>
                  <a:lnTo>
                    <a:pt x="661225" y="827024"/>
                  </a:lnTo>
                  <a:lnTo>
                    <a:pt x="628269" y="856272"/>
                  </a:lnTo>
                  <a:lnTo>
                    <a:pt x="593572" y="883742"/>
                  </a:lnTo>
                  <a:lnTo>
                    <a:pt x="557301" y="909332"/>
                  </a:lnTo>
                  <a:lnTo>
                    <a:pt x="519595" y="932992"/>
                  </a:lnTo>
                  <a:lnTo>
                    <a:pt x="480593" y="954646"/>
                  </a:lnTo>
                  <a:lnTo>
                    <a:pt x="440423" y="974204"/>
                  </a:lnTo>
                  <a:lnTo>
                    <a:pt x="399249" y="991603"/>
                  </a:lnTo>
                  <a:lnTo>
                    <a:pt x="357200" y="1006779"/>
                  </a:lnTo>
                  <a:lnTo>
                    <a:pt x="314413" y="1019644"/>
                  </a:lnTo>
                  <a:lnTo>
                    <a:pt x="271043" y="1030122"/>
                  </a:lnTo>
                  <a:lnTo>
                    <a:pt x="227215" y="1038161"/>
                  </a:lnTo>
                  <a:lnTo>
                    <a:pt x="183095" y="1043673"/>
                  </a:lnTo>
                  <a:lnTo>
                    <a:pt x="132283" y="1047445"/>
                  </a:lnTo>
                  <a:lnTo>
                    <a:pt x="81915" y="1049070"/>
                  </a:lnTo>
                  <a:lnTo>
                    <a:pt x="31991" y="1048537"/>
                  </a:lnTo>
                  <a:lnTo>
                    <a:pt x="0" y="1046784"/>
                  </a:lnTo>
                  <a:lnTo>
                    <a:pt x="0" y="1137869"/>
                  </a:lnTo>
                  <a:lnTo>
                    <a:pt x="51079" y="1139634"/>
                  </a:lnTo>
                  <a:lnTo>
                    <a:pt x="102400" y="1139647"/>
                  </a:lnTo>
                  <a:lnTo>
                    <a:pt x="153555" y="1137843"/>
                  </a:lnTo>
                  <a:lnTo>
                    <a:pt x="204419" y="1134186"/>
                  </a:lnTo>
                  <a:lnTo>
                    <a:pt x="254863" y="1128585"/>
                  </a:lnTo>
                  <a:lnTo>
                    <a:pt x="304749" y="1120990"/>
                  </a:lnTo>
                  <a:lnTo>
                    <a:pt x="353961" y="1111364"/>
                  </a:lnTo>
                  <a:lnTo>
                    <a:pt x="402374" y="1099629"/>
                  </a:lnTo>
                  <a:lnTo>
                    <a:pt x="449834" y="1085735"/>
                  </a:lnTo>
                  <a:lnTo>
                    <a:pt x="496227" y="1069619"/>
                  </a:lnTo>
                  <a:lnTo>
                    <a:pt x="541426" y="1051229"/>
                  </a:lnTo>
                  <a:lnTo>
                    <a:pt x="545985" y="1049070"/>
                  </a:lnTo>
                  <a:lnTo>
                    <a:pt x="585304" y="1030503"/>
                  </a:lnTo>
                  <a:lnTo>
                    <a:pt x="627735" y="1007376"/>
                  </a:lnTo>
                  <a:lnTo>
                    <a:pt x="669988" y="980719"/>
                  </a:lnTo>
                  <a:lnTo>
                    <a:pt x="710158" y="951407"/>
                  </a:lnTo>
                  <a:lnTo>
                    <a:pt x="748182" y="919581"/>
                  </a:lnTo>
                  <a:lnTo>
                    <a:pt x="783983" y="885405"/>
                  </a:lnTo>
                  <a:lnTo>
                    <a:pt x="817499" y="849045"/>
                  </a:lnTo>
                  <a:lnTo>
                    <a:pt x="848677" y="810641"/>
                  </a:lnTo>
                  <a:lnTo>
                    <a:pt x="877455" y="770356"/>
                  </a:lnTo>
                  <a:lnTo>
                    <a:pt x="903757" y="728332"/>
                  </a:lnTo>
                  <a:lnTo>
                    <a:pt x="927519" y="684733"/>
                  </a:lnTo>
                  <a:lnTo>
                    <a:pt x="948690" y="639711"/>
                  </a:lnTo>
                  <a:lnTo>
                    <a:pt x="967193" y="593432"/>
                  </a:lnTo>
                  <a:lnTo>
                    <a:pt x="982980" y="546036"/>
                  </a:lnTo>
                  <a:lnTo>
                    <a:pt x="995972" y="497687"/>
                  </a:lnTo>
                  <a:lnTo>
                    <a:pt x="1006119" y="448538"/>
                  </a:lnTo>
                  <a:lnTo>
                    <a:pt x="1013345" y="398741"/>
                  </a:lnTo>
                  <a:lnTo>
                    <a:pt x="1017587" y="348462"/>
                  </a:lnTo>
                  <a:lnTo>
                    <a:pt x="1018794" y="297827"/>
                  </a:lnTo>
                  <a:close/>
                </a:path>
                <a:path w="2488565" h="1597659">
                  <a:moveTo>
                    <a:pt x="1930031" y="671982"/>
                  </a:moveTo>
                  <a:lnTo>
                    <a:pt x="1929511" y="667931"/>
                  </a:lnTo>
                  <a:lnTo>
                    <a:pt x="1309751" y="187680"/>
                  </a:lnTo>
                  <a:lnTo>
                    <a:pt x="1302689" y="183375"/>
                  </a:lnTo>
                  <a:lnTo>
                    <a:pt x="1298168" y="183248"/>
                  </a:lnTo>
                  <a:lnTo>
                    <a:pt x="1296187" y="187325"/>
                  </a:lnTo>
                  <a:lnTo>
                    <a:pt x="1296733" y="195580"/>
                  </a:lnTo>
                  <a:lnTo>
                    <a:pt x="1299197" y="213410"/>
                  </a:lnTo>
                  <a:lnTo>
                    <a:pt x="1300302" y="229654"/>
                  </a:lnTo>
                  <a:lnTo>
                    <a:pt x="1293660" y="309283"/>
                  </a:lnTo>
                  <a:lnTo>
                    <a:pt x="1287589" y="357797"/>
                  </a:lnTo>
                  <a:lnTo>
                    <a:pt x="1280871" y="406234"/>
                  </a:lnTo>
                  <a:lnTo>
                    <a:pt x="1273492" y="454583"/>
                  </a:lnTo>
                  <a:lnTo>
                    <a:pt x="1265478" y="502843"/>
                  </a:lnTo>
                  <a:lnTo>
                    <a:pt x="1256804" y="551027"/>
                  </a:lnTo>
                  <a:lnTo>
                    <a:pt x="1247470" y="599135"/>
                  </a:lnTo>
                  <a:lnTo>
                    <a:pt x="1237500" y="647153"/>
                  </a:lnTo>
                  <a:lnTo>
                    <a:pt x="1226870" y="695083"/>
                  </a:lnTo>
                  <a:lnTo>
                    <a:pt x="1215580" y="742937"/>
                  </a:lnTo>
                  <a:lnTo>
                    <a:pt x="1203655" y="790714"/>
                  </a:lnTo>
                  <a:lnTo>
                    <a:pt x="1191069" y="838390"/>
                  </a:lnTo>
                  <a:lnTo>
                    <a:pt x="1177836" y="886002"/>
                  </a:lnTo>
                  <a:lnTo>
                    <a:pt x="1163955" y="933526"/>
                  </a:lnTo>
                  <a:lnTo>
                    <a:pt x="1162659" y="941146"/>
                  </a:lnTo>
                  <a:lnTo>
                    <a:pt x="1164323" y="945692"/>
                  </a:lnTo>
                  <a:lnTo>
                    <a:pt x="1168946" y="947127"/>
                  </a:lnTo>
                  <a:lnTo>
                    <a:pt x="1176540" y="945476"/>
                  </a:lnTo>
                  <a:lnTo>
                    <a:pt x="1925955" y="676706"/>
                  </a:lnTo>
                  <a:lnTo>
                    <a:pt x="1927034" y="675919"/>
                  </a:lnTo>
                  <a:lnTo>
                    <a:pt x="1930031" y="671982"/>
                  </a:lnTo>
                  <a:close/>
                </a:path>
                <a:path w="2488565" h="1597659">
                  <a:moveTo>
                    <a:pt x="2321395" y="80772"/>
                  </a:moveTo>
                  <a:lnTo>
                    <a:pt x="2318994" y="74117"/>
                  </a:lnTo>
                  <a:lnTo>
                    <a:pt x="2291461" y="0"/>
                  </a:lnTo>
                  <a:lnTo>
                    <a:pt x="1819300" y="0"/>
                  </a:lnTo>
                  <a:lnTo>
                    <a:pt x="1858987" y="130048"/>
                  </a:lnTo>
                  <a:lnTo>
                    <a:pt x="1860715" y="136017"/>
                  </a:lnTo>
                  <a:lnTo>
                    <a:pt x="1866480" y="139890"/>
                  </a:lnTo>
                  <a:lnTo>
                    <a:pt x="2309330" y="91084"/>
                  </a:lnTo>
                  <a:lnTo>
                    <a:pt x="2310333" y="90855"/>
                  </a:lnTo>
                  <a:lnTo>
                    <a:pt x="2317953" y="88125"/>
                  </a:lnTo>
                  <a:lnTo>
                    <a:pt x="2321395" y="80772"/>
                  </a:lnTo>
                  <a:close/>
                </a:path>
                <a:path w="2488565" h="1597659">
                  <a:moveTo>
                    <a:pt x="2411171" y="321881"/>
                  </a:moveTo>
                  <a:lnTo>
                    <a:pt x="2366200" y="206425"/>
                  </a:lnTo>
                  <a:lnTo>
                    <a:pt x="2362136" y="204177"/>
                  </a:lnTo>
                  <a:lnTo>
                    <a:pt x="1974316" y="280149"/>
                  </a:lnTo>
                  <a:lnTo>
                    <a:pt x="1973186" y="280657"/>
                  </a:lnTo>
                  <a:lnTo>
                    <a:pt x="1968411" y="284213"/>
                  </a:lnTo>
                  <a:lnTo>
                    <a:pt x="1967598" y="289560"/>
                  </a:lnTo>
                  <a:lnTo>
                    <a:pt x="1970417" y="293344"/>
                  </a:lnTo>
                  <a:lnTo>
                    <a:pt x="2055698" y="407492"/>
                  </a:lnTo>
                  <a:lnTo>
                    <a:pt x="2059127" y="408749"/>
                  </a:lnTo>
                  <a:lnTo>
                    <a:pt x="2404529" y="328460"/>
                  </a:lnTo>
                  <a:lnTo>
                    <a:pt x="2408948" y="326809"/>
                  </a:lnTo>
                  <a:lnTo>
                    <a:pt x="2411171" y="321881"/>
                  </a:lnTo>
                  <a:close/>
                </a:path>
                <a:path w="2488565" h="1597659">
                  <a:moveTo>
                    <a:pt x="2488209" y="1128268"/>
                  </a:moveTo>
                  <a:lnTo>
                    <a:pt x="2045271" y="764946"/>
                  </a:lnTo>
                  <a:lnTo>
                    <a:pt x="2039937" y="765035"/>
                  </a:lnTo>
                  <a:lnTo>
                    <a:pt x="1635061" y="1114107"/>
                  </a:lnTo>
                  <a:lnTo>
                    <a:pt x="1595412" y="1147673"/>
                  </a:lnTo>
                  <a:lnTo>
                    <a:pt x="1556397" y="1179664"/>
                  </a:lnTo>
                  <a:lnTo>
                    <a:pt x="1517789" y="1210030"/>
                  </a:lnTo>
                  <a:lnTo>
                    <a:pt x="1479346" y="1238758"/>
                  </a:lnTo>
                  <a:lnTo>
                    <a:pt x="1440865" y="1265783"/>
                  </a:lnTo>
                  <a:lnTo>
                    <a:pt x="1402118" y="1291094"/>
                  </a:lnTo>
                  <a:lnTo>
                    <a:pt x="1362875" y="1314627"/>
                  </a:lnTo>
                  <a:lnTo>
                    <a:pt x="1322920" y="1336382"/>
                  </a:lnTo>
                  <a:lnTo>
                    <a:pt x="1282039" y="1356283"/>
                  </a:lnTo>
                  <a:lnTo>
                    <a:pt x="1239989" y="1374317"/>
                  </a:lnTo>
                  <a:lnTo>
                    <a:pt x="1196555" y="1390446"/>
                  </a:lnTo>
                  <a:lnTo>
                    <a:pt x="1151534" y="1404620"/>
                  </a:lnTo>
                  <a:lnTo>
                    <a:pt x="1104671" y="1416824"/>
                  </a:lnTo>
                  <a:lnTo>
                    <a:pt x="1055763" y="1426997"/>
                  </a:lnTo>
                  <a:lnTo>
                    <a:pt x="1004582" y="1435112"/>
                  </a:lnTo>
                  <a:lnTo>
                    <a:pt x="950912" y="1441132"/>
                  </a:lnTo>
                  <a:lnTo>
                    <a:pt x="900734" y="1445374"/>
                  </a:lnTo>
                  <a:lnTo>
                    <a:pt x="850582" y="1449057"/>
                  </a:lnTo>
                  <a:lnTo>
                    <a:pt x="800468" y="1452168"/>
                  </a:lnTo>
                  <a:lnTo>
                    <a:pt x="750379" y="1454721"/>
                  </a:lnTo>
                  <a:lnTo>
                    <a:pt x="700316" y="1456702"/>
                  </a:lnTo>
                  <a:lnTo>
                    <a:pt x="650290" y="1458112"/>
                  </a:lnTo>
                  <a:lnTo>
                    <a:pt x="600290" y="1458963"/>
                  </a:lnTo>
                  <a:lnTo>
                    <a:pt x="550316" y="1459242"/>
                  </a:lnTo>
                  <a:lnTo>
                    <a:pt x="500380" y="1458950"/>
                  </a:lnTo>
                  <a:lnTo>
                    <a:pt x="450469" y="1458099"/>
                  </a:lnTo>
                  <a:lnTo>
                    <a:pt x="400583" y="1456677"/>
                  </a:lnTo>
                  <a:lnTo>
                    <a:pt x="350735" y="1454696"/>
                  </a:lnTo>
                  <a:lnTo>
                    <a:pt x="300913" y="1452143"/>
                  </a:lnTo>
                  <a:lnTo>
                    <a:pt x="251129" y="1449031"/>
                  </a:lnTo>
                  <a:lnTo>
                    <a:pt x="201371" y="1445348"/>
                  </a:lnTo>
                  <a:lnTo>
                    <a:pt x="151638" y="1441094"/>
                  </a:lnTo>
                  <a:lnTo>
                    <a:pt x="101942" y="1436281"/>
                  </a:lnTo>
                  <a:lnTo>
                    <a:pt x="52273" y="1430896"/>
                  </a:lnTo>
                  <a:lnTo>
                    <a:pt x="2628" y="1424952"/>
                  </a:lnTo>
                  <a:lnTo>
                    <a:pt x="0" y="1424609"/>
                  </a:lnTo>
                  <a:lnTo>
                    <a:pt x="0" y="1597367"/>
                  </a:lnTo>
                  <a:lnTo>
                    <a:pt x="1022070" y="1597367"/>
                  </a:lnTo>
                  <a:lnTo>
                    <a:pt x="1095032" y="1581467"/>
                  </a:lnTo>
                  <a:lnTo>
                    <a:pt x="1185341" y="1560461"/>
                  </a:lnTo>
                  <a:lnTo>
                    <a:pt x="1276464" y="1537995"/>
                  </a:lnTo>
                  <a:lnTo>
                    <a:pt x="1368386" y="1514043"/>
                  </a:lnTo>
                  <a:lnTo>
                    <a:pt x="1461109" y="1488630"/>
                  </a:lnTo>
                  <a:lnTo>
                    <a:pt x="1563001" y="1459242"/>
                  </a:lnTo>
                  <a:lnTo>
                    <a:pt x="1609521" y="1445348"/>
                  </a:lnTo>
                  <a:lnTo>
                    <a:pt x="1744091" y="1403515"/>
                  </a:lnTo>
                  <a:lnTo>
                    <a:pt x="1888286" y="1355979"/>
                  </a:lnTo>
                  <a:lnTo>
                    <a:pt x="2034298" y="1305128"/>
                  </a:lnTo>
                  <a:lnTo>
                    <a:pt x="2182101" y="1250962"/>
                  </a:lnTo>
                  <a:lnTo>
                    <a:pt x="2331720" y="1193482"/>
                  </a:lnTo>
                  <a:lnTo>
                    <a:pt x="2487841" y="1130820"/>
                  </a:lnTo>
                  <a:lnTo>
                    <a:pt x="2488209" y="1128268"/>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2277887" y="9179495"/>
              <a:ext cx="232389" cy="64117"/>
            </a:xfrm>
            <a:prstGeom prst="rect">
              <a:avLst/>
            </a:prstGeom>
          </p:spPr>
        </p:pic>
      </p:grpSp>
      <p:sp>
        <p:nvSpPr>
          <p:cNvPr id="6" name="object 6"/>
          <p:cNvSpPr/>
          <p:nvPr/>
        </p:nvSpPr>
        <p:spPr>
          <a:xfrm>
            <a:off x="2787551" y="8689632"/>
            <a:ext cx="679450" cy="791845"/>
          </a:xfrm>
          <a:custGeom>
            <a:avLst/>
            <a:gdLst/>
            <a:ahLst/>
            <a:cxnLst/>
            <a:rect l="l" t="t" r="r" b="b"/>
            <a:pathLst>
              <a:path w="679450" h="791845">
                <a:moveTo>
                  <a:pt x="399167" y="0"/>
                </a:moveTo>
                <a:lnTo>
                  <a:pt x="0" y="0"/>
                </a:lnTo>
                <a:lnTo>
                  <a:pt x="331" y="1136"/>
                </a:lnTo>
                <a:lnTo>
                  <a:pt x="14869" y="48182"/>
                </a:lnTo>
                <a:lnTo>
                  <a:pt x="30125" y="94823"/>
                </a:lnTo>
                <a:lnTo>
                  <a:pt x="46094" y="141032"/>
                </a:lnTo>
                <a:lnTo>
                  <a:pt x="62771" y="186784"/>
                </a:lnTo>
                <a:lnTo>
                  <a:pt x="80151" y="232053"/>
                </a:lnTo>
                <a:lnTo>
                  <a:pt x="98229" y="276813"/>
                </a:lnTo>
                <a:lnTo>
                  <a:pt x="117000" y="321038"/>
                </a:lnTo>
                <a:lnTo>
                  <a:pt x="136459" y="364703"/>
                </a:lnTo>
                <a:lnTo>
                  <a:pt x="156602" y="407781"/>
                </a:lnTo>
                <a:lnTo>
                  <a:pt x="177423" y="450247"/>
                </a:lnTo>
                <a:lnTo>
                  <a:pt x="198916" y="492075"/>
                </a:lnTo>
                <a:lnTo>
                  <a:pt x="237845" y="559283"/>
                </a:lnTo>
                <a:lnTo>
                  <a:pt x="268790" y="607923"/>
                </a:lnTo>
                <a:lnTo>
                  <a:pt x="304450" y="659590"/>
                </a:lnTo>
                <a:lnTo>
                  <a:pt x="342622" y="709036"/>
                </a:lnTo>
                <a:lnTo>
                  <a:pt x="381100" y="751012"/>
                </a:lnTo>
                <a:lnTo>
                  <a:pt x="417681" y="780270"/>
                </a:lnTo>
                <a:lnTo>
                  <a:pt x="450161" y="791563"/>
                </a:lnTo>
                <a:lnTo>
                  <a:pt x="495532" y="790387"/>
                </a:lnTo>
                <a:lnTo>
                  <a:pt x="540267" y="785145"/>
                </a:lnTo>
                <a:lnTo>
                  <a:pt x="584368" y="775837"/>
                </a:lnTo>
                <a:lnTo>
                  <a:pt x="627835" y="762465"/>
                </a:lnTo>
                <a:lnTo>
                  <a:pt x="670671" y="745028"/>
                </a:lnTo>
                <a:lnTo>
                  <a:pt x="679357" y="736917"/>
                </a:lnTo>
                <a:lnTo>
                  <a:pt x="676221" y="730086"/>
                </a:lnTo>
                <a:lnTo>
                  <a:pt x="656052" y="686602"/>
                </a:lnTo>
                <a:lnTo>
                  <a:pt x="636163" y="643006"/>
                </a:lnTo>
                <a:lnTo>
                  <a:pt x="616551" y="599298"/>
                </a:lnTo>
                <a:lnTo>
                  <a:pt x="597218" y="555477"/>
                </a:lnTo>
                <a:lnTo>
                  <a:pt x="578164" y="511544"/>
                </a:lnTo>
                <a:lnTo>
                  <a:pt x="559387" y="467498"/>
                </a:lnTo>
                <a:lnTo>
                  <a:pt x="540889" y="423340"/>
                </a:lnTo>
                <a:lnTo>
                  <a:pt x="521934" y="376718"/>
                </a:lnTo>
                <a:lnTo>
                  <a:pt x="503762" y="329866"/>
                </a:lnTo>
                <a:lnTo>
                  <a:pt x="486370" y="282793"/>
                </a:lnTo>
                <a:lnTo>
                  <a:pt x="469754" y="235507"/>
                </a:lnTo>
                <a:lnTo>
                  <a:pt x="453909" y="188016"/>
                </a:lnTo>
                <a:lnTo>
                  <a:pt x="438830" y="140330"/>
                </a:lnTo>
                <a:lnTo>
                  <a:pt x="424515" y="92456"/>
                </a:lnTo>
                <a:lnTo>
                  <a:pt x="410957" y="44404"/>
                </a:lnTo>
                <a:lnTo>
                  <a:pt x="399167" y="0"/>
                </a:lnTo>
                <a:close/>
              </a:path>
            </a:pathLst>
          </a:custGeom>
          <a:solidFill>
            <a:srgbClr val="FFFFFF"/>
          </a:solidFill>
        </p:spPr>
        <p:txBody>
          <a:bodyPr wrap="square" lIns="0" tIns="0" rIns="0" bIns="0" rtlCol="0"/>
          <a:lstStyle/>
          <a:p>
            <a:endParaRPr/>
          </a:p>
        </p:txBody>
      </p:sp>
      <p:sp>
        <p:nvSpPr>
          <p:cNvPr id="7" name="object 7"/>
          <p:cNvSpPr/>
          <p:nvPr/>
        </p:nvSpPr>
        <p:spPr>
          <a:xfrm>
            <a:off x="2904998" y="10254184"/>
            <a:ext cx="71120" cy="33020"/>
          </a:xfrm>
          <a:custGeom>
            <a:avLst/>
            <a:gdLst/>
            <a:ahLst/>
            <a:cxnLst/>
            <a:rect l="l" t="t" r="r" b="b"/>
            <a:pathLst>
              <a:path w="71119" h="33020">
                <a:moveTo>
                  <a:pt x="8813" y="0"/>
                </a:moveTo>
                <a:lnTo>
                  <a:pt x="6121" y="106"/>
                </a:lnTo>
                <a:lnTo>
                  <a:pt x="876" y="3650"/>
                </a:lnTo>
                <a:lnTo>
                  <a:pt x="0" y="8004"/>
                </a:lnTo>
                <a:lnTo>
                  <a:pt x="2070" y="11270"/>
                </a:lnTo>
                <a:lnTo>
                  <a:pt x="17039" y="32815"/>
                </a:lnTo>
                <a:lnTo>
                  <a:pt x="70847" y="32815"/>
                </a:lnTo>
                <a:lnTo>
                  <a:pt x="64644" y="28524"/>
                </a:lnTo>
                <a:lnTo>
                  <a:pt x="47001" y="18875"/>
                </a:lnTo>
                <a:lnTo>
                  <a:pt x="11036" y="1238"/>
                </a:lnTo>
                <a:lnTo>
                  <a:pt x="8813" y="0"/>
                </a:lnTo>
                <a:close/>
              </a:path>
            </a:pathLst>
          </a:custGeom>
          <a:solidFill>
            <a:srgbClr val="FFFFFF"/>
          </a:solidFill>
        </p:spPr>
        <p:txBody>
          <a:bodyPr wrap="square" lIns="0" tIns="0" rIns="0" bIns="0" rtlCol="0"/>
          <a:lstStyle/>
          <a:p>
            <a:endParaRPr/>
          </a:p>
        </p:txBody>
      </p:sp>
      <p:sp>
        <p:nvSpPr>
          <p:cNvPr id="8" name="object 8"/>
          <p:cNvSpPr/>
          <p:nvPr/>
        </p:nvSpPr>
        <p:spPr>
          <a:xfrm>
            <a:off x="3449261" y="8689632"/>
            <a:ext cx="904240" cy="421640"/>
          </a:xfrm>
          <a:custGeom>
            <a:avLst/>
            <a:gdLst/>
            <a:ahLst/>
            <a:cxnLst/>
            <a:rect l="l" t="t" r="r" b="b"/>
            <a:pathLst>
              <a:path w="904239" h="421640">
                <a:moveTo>
                  <a:pt x="135425" y="0"/>
                </a:moveTo>
                <a:lnTo>
                  <a:pt x="0" y="0"/>
                </a:lnTo>
                <a:lnTo>
                  <a:pt x="14628" y="30215"/>
                </a:lnTo>
                <a:lnTo>
                  <a:pt x="34343" y="66082"/>
                </a:lnTo>
                <a:lnTo>
                  <a:pt x="56624" y="102328"/>
                </a:lnTo>
                <a:lnTo>
                  <a:pt x="81305" y="138543"/>
                </a:lnTo>
                <a:lnTo>
                  <a:pt x="108220" y="174318"/>
                </a:lnTo>
                <a:lnTo>
                  <a:pt x="137204" y="209242"/>
                </a:lnTo>
                <a:lnTo>
                  <a:pt x="168090" y="242906"/>
                </a:lnTo>
                <a:lnTo>
                  <a:pt x="200713" y="274901"/>
                </a:lnTo>
                <a:lnTo>
                  <a:pt x="234907" y="304818"/>
                </a:lnTo>
                <a:lnTo>
                  <a:pt x="270506" y="332246"/>
                </a:lnTo>
                <a:lnTo>
                  <a:pt x="307344" y="356777"/>
                </a:lnTo>
                <a:lnTo>
                  <a:pt x="345255" y="378000"/>
                </a:lnTo>
                <a:lnTo>
                  <a:pt x="384073" y="395507"/>
                </a:lnTo>
                <a:lnTo>
                  <a:pt x="423633" y="408887"/>
                </a:lnTo>
                <a:lnTo>
                  <a:pt x="463769" y="417731"/>
                </a:lnTo>
                <a:lnTo>
                  <a:pt x="504314" y="421630"/>
                </a:lnTo>
                <a:lnTo>
                  <a:pt x="545104" y="420174"/>
                </a:lnTo>
                <a:lnTo>
                  <a:pt x="585972" y="412953"/>
                </a:lnTo>
                <a:lnTo>
                  <a:pt x="626751" y="399559"/>
                </a:lnTo>
                <a:lnTo>
                  <a:pt x="667278" y="379581"/>
                </a:lnTo>
                <a:lnTo>
                  <a:pt x="702124" y="356531"/>
                </a:lnTo>
                <a:lnTo>
                  <a:pt x="706388" y="352962"/>
                </a:lnTo>
                <a:lnTo>
                  <a:pt x="466770" y="352962"/>
                </a:lnTo>
                <a:lnTo>
                  <a:pt x="460864" y="352471"/>
                </a:lnTo>
                <a:lnTo>
                  <a:pt x="414689" y="316376"/>
                </a:lnTo>
                <a:lnTo>
                  <a:pt x="375763" y="283530"/>
                </a:lnTo>
                <a:lnTo>
                  <a:pt x="338538" y="249664"/>
                </a:lnTo>
                <a:lnTo>
                  <a:pt x="303012" y="214777"/>
                </a:lnTo>
                <a:lnTo>
                  <a:pt x="269187" y="178870"/>
                </a:lnTo>
                <a:lnTo>
                  <a:pt x="237062" y="141943"/>
                </a:lnTo>
                <a:lnTo>
                  <a:pt x="206637" y="103995"/>
                </a:lnTo>
                <a:lnTo>
                  <a:pt x="177912" y="65027"/>
                </a:lnTo>
                <a:lnTo>
                  <a:pt x="150888" y="25039"/>
                </a:lnTo>
                <a:lnTo>
                  <a:pt x="135425" y="0"/>
                </a:lnTo>
                <a:close/>
              </a:path>
              <a:path w="904239" h="421640">
                <a:moveTo>
                  <a:pt x="903663" y="0"/>
                </a:moveTo>
                <a:lnTo>
                  <a:pt x="787789" y="0"/>
                </a:lnTo>
                <a:lnTo>
                  <a:pt x="786938" y="2700"/>
                </a:lnTo>
                <a:lnTo>
                  <a:pt x="768971" y="47068"/>
                </a:lnTo>
                <a:lnTo>
                  <a:pt x="747732" y="89474"/>
                </a:lnTo>
                <a:lnTo>
                  <a:pt x="723329" y="129849"/>
                </a:lnTo>
                <a:lnTo>
                  <a:pt x="695871" y="168121"/>
                </a:lnTo>
                <a:lnTo>
                  <a:pt x="665466" y="204221"/>
                </a:lnTo>
                <a:lnTo>
                  <a:pt x="632222" y="238080"/>
                </a:lnTo>
                <a:lnTo>
                  <a:pt x="596248" y="269627"/>
                </a:lnTo>
                <a:lnTo>
                  <a:pt x="557653" y="298792"/>
                </a:lnTo>
                <a:lnTo>
                  <a:pt x="516544" y="325505"/>
                </a:lnTo>
                <a:lnTo>
                  <a:pt x="473031" y="349697"/>
                </a:lnTo>
                <a:lnTo>
                  <a:pt x="466770" y="352962"/>
                </a:lnTo>
                <a:lnTo>
                  <a:pt x="706388" y="352962"/>
                </a:lnTo>
                <a:lnTo>
                  <a:pt x="763440" y="299420"/>
                </a:lnTo>
                <a:lnTo>
                  <a:pt x="790122" y="265865"/>
                </a:lnTo>
                <a:lnTo>
                  <a:pt x="814294" y="229315"/>
                </a:lnTo>
                <a:lnTo>
                  <a:pt x="836064" y="190024"/>
                </a:lnTo>
                <a:lnTo>
                  <a:pt x="855537" y="148246"/>
                </a:lnTo>
                <a:lnTo>
                  <a:pt x="872819" y="104234"/>
                </a:lnTo>
                <a:lnTo>
                  <a:pt x="888017" y="58241"/>
                </a:lnTo>
                <a:lnTo>
                  <a:pt x="901236" y="10521"/>
                </a:lnTo>
                <a:lnTo>
                  <a:pt x="903663"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3311601" y="10064893"/>
            <a:ext cx="200204" cy="216037"/>
          </a:xfrm>
          <a:prstGeom prst="rect">
            <a:avLst/>
          </a:prstGeom>
        </p:spPr>
      </p:pic>
      <p:sp>
        <p:nvSpPr>
          <p:cNvPr id="10" name="object 10"/>
          <p:cNvSpPr/>
          <p:nvPr/>
        </p:nvSpPr>
        <p:spPr>
          <a:xfrm>
            <a:off x="4563315" y="8689632"/>
            <a:ext cx="216535" cy="875030"/>
          </a:xfrm>
          <a:custGeom>
            <a:avLst/>
            <a:gdLst/>
            <a:ahLst/>
            <a:cxnLst/>
            <a:rect l="l" t="t" r="r" b="b"/>
            <a:pathLst>
              <a:path w="216535" h="875029">
                <a:moveTo>
                  <a:pt x="206836" y="0"/>
                </a:moveTo>
                <a:lnTo>
                  <a:pt x="2439" y="0"/>
                </a:lnTo>
                <a:lnTo>
                  <a:pt x="1950" y="28776"/>
                </a:lnTo>
                <a:lnTo>
                  <a:pt x="1181" y="80526"/>
                </a:lnTo>
                <a:lnTo>
                  <a:pt x="562" y="132266"/>
                </a:lnTo>
                <a:lnTo>
                  <a:pt x="133" y="183993"/>
                </a:lnTo>
                <a:lnTo>
                  <a:pt x="0" y="218591"/>
                </a:lnTo>
                <a:lnTo>
                  <a:pt x="2" y="287392"/>
                </a:lnTo>
                <a:lnTo>
                  <a:pt x="378" y="339058"/>
                </a:lnTo>
                <a:lnTo>
                  <a:pt x="1102" y="390697"/>
                </a:lnTo>
                <a:lnTo>
                  <a:pt x="2212" y="442305"/>
                </a:lnTo>
                <a:lnTo>
                  <a:pt x="3749" y="493879"/>
                </a:lnTo>
                <a:lnTo>
                  <a:pt x="5751" y="545416"/>
                </a:lnTo>
                <a:lnTo>
                  <a:pt x="8258" y="596912"/>
                </a:lnTo>
                <a:lnTo>
                  <a:pt x="11310" y="648364"/>
                </a:lnTo>
                <a:lnTo>
                  <a:pt x="14945" y="699768"/>
                </a:lnTo>
                <a:lnTo>
                  <a:pt x="207490" y="873739"/>
                </a:lnTo>
                <a:lnTo>
                  <a:pt x="214056" y="875019"/>
                </a:lnTo>
                <a:lnTo>
                  <a:pt x="216494" y="872651"/>
                </a:lnTo>
                <a:lnTo>
                  <a:pt x="214856" y="769479"/>
                </a:lnTo>
                <a:lnTo>
                  <a:pt x="213384" y="669287"/>
                </a:lnTo>
                <a:lnTo>
                  <a:pt x="212696" y="619197"/>
                </a:lnTo>
                <a:lnTo>
                  <a:pt x="212040" y="569109"/>
                </a:lnTo>
                <a:lnTo>
                  <a:pt x="211416" y="519025"/>
                </a:lnTo>
                <a:lnTo>
                  <a:pt x="210824" y="468944"/>
                </a:lnTo>
                <a:lnTo>
                  <a:pt x="210264" y="418866"/>
                </a:lnTo>
                <a:lnTo>
                  <a:pt x="209737" y="368792"/>
                </a:lnTo>
                <a:lnTo>
                  <a:pt x="209241" y="318722"/>
                </a:lnTo>
                <a:lnTo>
                  <a:pt x="208777" y="268655"/>
                </a:lnTo>
                <a:lnTo>
                  <a:pt x="208345" y="218591"/>
                </a:lnTo>
                <a:lnTo>
                  <a:pt x="207945" y="168532"/>
                </a:lnTo>
                <a:lnTo>
                  <a:pt x="207577" y="118475"/>
                </a:lnTo>
                <a:lnTo>
                  <a:pt x="207240" y="68423"/>
                </a:lnTo>
                <a:lnTo>
                  <a:pt x="206836" y="0"/>
                </a:lnTo>
                <a:close/>
              </a:path>
            </a:pathLst>
          </a:custGeom>
          <a:solidFill>
            <a:srgbClr val="FFFFFF"/>
          </a:solidFill>
        </p:spPr>
        <p:txBody>
          <a:bodyPr wrap="square" lIns="0" tIns="0" rIns="0" bIns="0" rtlCol="0"/>
          <a:lstStyle/>
          <a:p>
            <a:endParaRPr/>
          </a:p>
        </p:txBody>
      </p:sp>
      <p:sp>
        <p:nvSpPr>
          <p:cNvPr id="11" name="object 11"/>
          <p:cNvSpPr/>
          <p:nvPr/>
        </p:nvSpPr>
        <p:spPr>
          <a:xfrm>
            <a:off x="4913022" y="8689632"/>
            <a:ext cx="188595" cy="1172845"/>
          </a:xfrm>
          <a:custGeom>
            <a:avLst/>
            <a:gdLst/>
            <a:ahLst/>
            <a:cxnLst/>
            <a:rect l="l" t="t" r="r" b="b"/>
            <a:pathLst>
              <a:path w="188595" h="1172845">
                <a:moveTo>
                  <a:pt x="188453" y="0"/>
                </a:moveTo>
                <a:lnTo>
                  <a:pt x="0" y="0"/>
                </a:lnTo>
                <a:lnTo>
                  <a:pt x="162" y="1011429"/>
                </a:lnTo>
                <a:lnTo>
                  <a:pt x="3083" y="1017832"/>
                </a:lnTo>
                <a:lnTo>
                  <a:pt x="178394" y="1172315"/>
                </a:lnTo>
                <a:lnTo>
                  <a:pt x="181391" y="1170948"/>
                </a:lnTo>
                <a:lnTo>
                  <a:pt x="188453" y="0"/>
                </a:lnTo>
                <a:close/>
              </a:path>
            </a:pathLst>
          </a:custGeom>
          <a:solidFill>
            <a:srgbClr val="FFFFFF"/>
          </a:solidFill>
        </p:spPr>
        <p:txBody>
          <a:bodyPr wrap="square" lIns="0" tIns="0" rIns="0" bIns="0" rtlCol="0"/>
          <a:lstStyle/>
          <a:p>
            <a:endParaRPr/>
          </a:p>
        </p:txBody>
      </p:sp>
      <p:pic>
        <p:nvPicPr>
          <p:cNvPr id="12" name="object 12"/>
          <p:cNvPicPr/>
          <p:nvPr/>
        </p:nvPicPr>
        <p:blipFill>
          <a:blip r:embed="rId4" cstate="print"/>
          <a:stretch>
            <a:fillRect/>
          </a:stretch>
        </p:blipFill>
        <p:spPr>
          <a:xfrm>
            <a:off x="3529584" y="9953800"/>
            <a:ext cx="202462" cy="98192"/>
          </a:xfrm>
          <a:prstGeom prst="rect">
            <a:avLst/>
          </a:prstGeom>
        </p:spPr>
      </p:pic>
      <p:pic>
        <p:nvPicPr>
          <p:cNvPr id="13" name="object 13"/>
          <p:cNvPicPr/>
          <p:nvPr/>
        </p:nvPicPr>
        <p:blipFill>
          <a:blip r:embed="rId5" cstate="print"/>
          <a:stretch>
            <a:fillRect/>
          </a:stretch>
        </p:blipFill>
        <p:spPr>
          <a:xfrm>
            <a:off x="3901943" y="8689632"/>
            <a:ext cx="137490" cy="94003"/>
          </a:xfrm>
          <a:prstGeom prst="rect">
            <a:avLst/>
          </a:prstGeom>
        </p:spPr>
      </p:pic>
      <p:sp>
        <p:nvSpPr>
          <p:cNvPr id="14" name="object 14"/>
          <p:cNvSpPr/>
          <p:nvPr/>
        </p:nvSpPr>
        <p:spPr>
          <a:xfrm>
            <a:off x="3760787" y="9632975"/>
            <a:ext cx="311150" cy="147955"/>
          </a:xfrm>
          <a:custGeom>
            <a:avLst/>
            <a:gdLst/>
            <a:ahLst/>
            <a:cxnLst/>
            <a:rect l="l" t="t" r="r" b="b"/>
            <a:pathLst>
              <a:path w="311150" h="147954">
                <a:moveTo>
                  <a:pt x="240025" y="0"/>
                </a:moveTo>
                <a:lnTo>
                  <a:pt x="660" y="142198"/>
                </a:lnTo>
                <a:lnTo>
                  <a:pt x="0" y="145421"/>
                </a:lnTo>
                <a:lnTo>
                  <a:pt x="1155" y="146744"/>
                </a:lnTo>
                <a:lnTo>
                  <a:pt x="52458" y="147425"/>
                </a:lnTo>
                <a:lnTo>
                  <a:pt x="101857" y="145307"/>
                </a:lnTo>
                <a:lnTo>
                  <a:pt x="150888" y="140497"/>
                </a:lnTo>
                <a:lnTo>
                  <a:pt x="199551" y="132996"/>
                </a:lnTo>
                <a:lnTo>
                  <a:pt x="247845" y="122804"/>
                </a:lnTo>
                <a:lnTo>
                  <a:pt x="298310" y="109175"/>
                </a:lnTo>
                <a:lnTo>
                  <a:pt x="310924" y="92175"/>
                </a:lnTo>
                <a:lnTo>
                  <a:pt x="310401" y="84009"/>
                </a:lnTo>
                <a:lnTo>
                  <a:pt x="306654" y="76408"/>
                </a:lnTo>
                <a:lnTo>
                  <a:pt x="253504" y="8101"/>
                </a:lnTo>
                <a:lnTo>
                  <a:pt x="247393" y="2737"/>
                </a:lnTo>
                <a:lnTo>
                  <a:pt x="240025" y="0"/>
                </a:lnTo>
                <a:close/>
              </a:path>
            </a:pathLst>
          </a:custGeom>
          <a:solidFill>
            <a:srgbClr val="FFFFFF"/>
          </a:solidFill>
        </p:spPr>
        <p:txBody>
          <a:bodyPr wrap="square" lIns="0" tIns="0" rIns="0" bIns="0" rtlCol="0"/>
          <a:lstStyle/>
          <a:p>
            <a:endParaRPr/>
          </a:p>
        </p:txBody>
      </p:sp>
      <p:sp>
        <p:nvSpPr>
          <p:cNvPr id="15" name="object 15"/>
          <p:cNvSpPr/>
          <p:nvPr/>
        </p:nvSpPr>
        <p:spPr>
          <a:xfrm>
            <a:off x="3769918" y="10026624"/>
            <a:ext cx="442595" cy="260985"/>
          </a:xfrm>
          <a:custGeom>
            <a:avLst/>
            <a:gdLst/>
            <a:ahLst/>
            <a:cxnLst/>
            <a:rect l="l" t="t" r="r" b="b"/>
            <a:pathLst>
              <a:path w="442595" h="260984">
                <a:moveTo>
                  <a:pt x="236474" y="0"/>
                </a:moveTo>
                <a:lnTo>
                  <a:pt x="195900" y="2835"/>
                </a:lnTo>
                <a:lnTo>
                  <a:pt x="157184" y="15245"/>
                </a:lnTo>
                <a:lnTo>
                  <a:pt x="121005" y="36386"/>
                </a:lnTo>
                <a:lnTo>
                  <a:pt x="88045" y="65412"/>
                </a:lnTo>
                <a:lnTo>
                  <a:pt x="58985" y="101479"/>
                </a:lnTo>
                <a:lnTo>
                  <a:pt x="34506" y="143741"/>
                </a:lnTo>
                <a:lnTo>
                  <a:pt x="15289" y="191354"/>
                </a:lnTo>
                <a:lnTo>
                  <a:pt x="2015" y="243473"/>
                </a:lnTo>
                <a:lnTo>
                  <a:pt x="0" y="260375"/>
                </a:lnTo>
                <a:lnTo>
                  <a:pt x="442276" y="260375"/>
                </a:lnTo>
                <a:lnTo>
                  <a:pt x="435706" y="214125"/>
                </a:lnTo>
                <a:lnTo>
                  <a:pt x="421747" y="164714"/>
                </a:lnTo>
                <a:lnTo>
                  <a:pt x="401978" y="120054"/>
                </a:lnTo>
                <a:lnTo>
                  <a:pt x="376984" y="81058"/>
                </a:lnTo>
                <a:lnTo>
                  <a:pt x="347352" y="48641"/>
                </a:lnTo>
                <a:lnTo>
                  <a:pt x="313666" y="23717"/>
                </a:lnTo>
                <a:lnTo>
                  <a:pt x="276511" y="7198"/>
                </a:lnTo>
                <a:lnTo>
                  <a:pt x="236474" y="0"/>
                </a:lnTo>
                <a:close/>
              </a:path>
            </a:pathLst>
          </a:custGeom>
          <a:solidFill>
            <a:srgbClr val="FFFFFF"/>
          </a:solidFill>
        </p:spPr>
        <p:txBody>
          <a:bodyPr wrap="square" lIns="0" tIns="0" rIns="0" bIns="0" rtlCol="0"/>
          <a:lstStyle/>
          <a:p>
            <a:endParaRPr/>
          </a:p>
        </p:txBody>
      </p:sp>
      <p:sp>
        <p:nvSpPr>
          <p:cNvPr id="16" name="object 16"/>
          <p:cNvSpPr/>
          <p:nvPr/>
        </p:nvSpPr>
        <p:spPr>
          <a:xfrm>
            <a:off x="5234076" y="8689632"/>
            <a:ext cx="260350" cy="1484630"/>
          </a:xfrm>
          <a:custGeom>
            <a:avLst/>
            <a:gdLst/>
            <a:ahLst/>
            <a:cxnLst/>
            <a:rect l="l" t="t" r="r" b="b"/>
            <a:pathLst>
              <a:path w="260350" h="1484629">
                <a:moveTo>
                  <a:pt x="260222" y="0"/>
                </a:moveTo>
                <a:lnTo>
                  <a:pt x="16947" y="0"/>
                </a:lnTo>
                <a:lnTo>
                  <a:pt x="152" y="1282523"/>
                </a:lnTo>
                <a:lnTo>
                  <a:pt x="0" y="1290784"/>
                </a:lnTo>
                <a:lnTo>
                  <a:pt x="3073" y="1297679"/>
                </a:lnTo>
                <a:lnTo>
                  <a:pt x="9334" y="1303229"/>
                </a:lnTo>
                <a:lnTo>
                  <a:pt x="209778" y="1478481"/>
                </a:lnTo>
                <a:lnTo>
                  <a:pt x="216750" y="1484458"/>
                </a:lnTo>
                <a:lnTo>
                  <a:pt x="220662" y="1482900"/>
                </a:lnTo>
                <a:lnTo>
                  <a:pt x="224823" y="1431408"/>
                </a:lnTo>
                <a:lnTo>
                  <a:pt x="227495" y="1373886"/>
                </a:lnTo>
                <a:lnTo>
                  <a:pt x="229252" y="1321140"/>
                </a:lnTo>
                <a:lnTo>
                  <a:pt x="230959" y="1268492"/>
                </a:lnTo>
                <a:lnTo>
                  <a:pt x="232616" y="1215941"/>
                </a:lnTo>
                <a:lnTo>
                  <a:pt x="234224" y="1163482"/>
                </a:lnTo>
                <a:lnTo>
                  <a:pt x="235785" y="1111116"/>
                </a:lnTo>
                <a:lnTo>
                  <a:pt x="237299" y="1058838"/>
                </a:lnTo>
                <a:lnTo>
                  <a:pt x="238769" y="1006648"/>
                </a:lnTo>
                <a:lnTo>
                  <a:pt x="240195" y="954542"/>
                </a:lnTo>
                <a:lnTo>
                  <a:pt x="241578" y="902519"/>
                </a:lnTo>
                <a:lnTo>
                  <a:pt x="242920" y="850577"/>
                </a:lnTo>
                <a:lnTo>
                  <a:pt x="244221" y="798713"/>
                </a:lnTo>
                <a:lnTo>
                  <a:pt x="245484" y="746925"/>
                </a:lnTo>
                <a:lnTo>
                  <a:pt x="246709" y="695211"/>
                </a:lnTo>
                <a:lnTo>
                  <a:pt x="247898" y="643569"/>
                </a:lnTo>
                <a:lnTo>
                  <a:pt x="249051" y="591997"/>
                </a:lnTo>
                <a:lnTo>
                  <a:pt x="250171" y="540492"/>
                </a:lnTo>
                <a:lnTo>
                  <a:pt x="251257" y="489053"/>
                </a:lnTo>
                <a:lnTo>
                  <a:pt x="252312" y="437677"/>
                </a:lnTo>
                <a:lnTo>
                  <a:pt x="253336" y="386362"/>
                </a:lnTo>
                <a:lnTo>
                  <a:pt x="254332" y="335105"/>
                </a:lnTo>
                <a:lnTo>
                  <a:pt x="255299" y="283905"/>
                </a:lnTo>
                <a:lnTo>
                  <a:pt x="257154" y="181667"/>
                </a:lnTo>
                <a:lnTo>
                  <a:pt x="258912" y="79629"/>
                </a:lnTo>
                <a:lnTo>
                  <a:pt x="260222" y="0"/>
                </a:lnTo>
                <a:close/>
              </a:path>
            </a:pathLst>
          </a:custGeom>
          <a:solidFill>
            <a:srgbClr val="FFFFFF"/>
          </a:solidFill>
        </p:spPr>
        <p:txBody>
          <a:bodyPr wrap="square" lIns="0" tIns="0" rIns="0" bIns="0" rtlCol="0"/>
          <a:lstStyle/>
          <a:p>
            <a:endParaRPr/>
          </a:p>
        </p:txBody>
      </p:sp>
      <p:sp>
        <p:nvSpPr>
          <p:cNvPr id="17" name="object 17"/>
          <p:cNvSpPr/>
          <p:nvPr/>
        </p:nvSpPr>
        <p:spPr>
          <a:xfrm>
            <a:off x="4158589" y="9487925"/>
            <a:ext cx="898525" cy="799465"/>
          </a:xfrm>
          <a:custGeom>
            <a:avLst/>
            <a:gdLst/>
            <a:ahLst/>
            <a:cxnLst/>
            <a:rect l="l" t="t" r="r" b="b"/>
            <a:pathLst>
              <a:path w="898525" h="799465">
                <a:moveTo>
                  <a:pt x="95410" y="0"/>
                </a:moveTo>
                <a:lnTo>
                  <a:pt x="63158" y="5634"/>
                </a:lnTo>
                <a:lnTo>
                  <a:pt x="32802" y="19905"/>
                </a:lnTo>
                <a:lnTo>
                  <a:pt x="4699" y="43643"/>
                </a:lnTo>
                <a:lnTo>
                  <a:pt x="0" y="48638"/>
                </a:lnTo>
                <a:lnTo>
                  <a:pt x="1003" y="51541"/>
                </a:lnTo>
                <a:lnTo>
                  <a:pt x="7683" y="52394"/>
                </a:lnTo>
                <a:lnTo>
                  <a:pt x="59201" y="61948"/>
                </a:lnTo>
                <a:lnTo>
                  <a:pt x="107772" y="75656"/>
                </a:lnTo>
                <a:lnTo>
                  <a:pt x="153393" y="93519"/>
                </a:lnTo>
                <a:lnTo>
                  <a:pt x="196067" y="115537"/>
                </a:lnTo>
                <a:lnTo>
                  <a:pt x="235792" y="141708"/>
                </a:lnTo>
                <a:lnTo>
                  <a:pt x="272568" y="172035"/>
                </a:lnTo>
                <a:lnTo>
                  <a:pt x="306395" y="206516"/>
                </a:lnTo>
                <a:lnTo>
                  <a:pt x="337273" y="245151"/>
                </a:lnTo>
                <a:lnTo>
                  <a:pt x="397024" y="327068"/>
                </a:lnTo>
                <a:lnTo>
                  <a:pt x="457586" y="408633"/>
                </a:lnTo>
                <a:lnTo>
                  <a:pt x="518983" y="489755"/>
                </a:lnTo>
                <a:lnTo>
                  <a:pt x="550000" y="530122"/>
                </a:lnTo>
                <a:lnTo>
                  <a:pt x="581235" y="570344"/>
                </a:lnTo>
                <a:lnTo>
                  <a:pt x="612689" y="610411"/>
                </a:lnTo>
                <a:lnTo>
                  <a:pt x="644366" y="650310"/>
                </a:lnTo>
                <a:lnTo>
                  <a:pt x="676268" y="690032"/>
                </a:lnTo>
                <a:lnTo>
                  <a:pt x="708398" y="729563"/>
                </a:lnTo>
                <a:lnTo>
                  <a:pt x="740759" y="768894"/>
                </a:lnTo>
                <a:lnTo>
                  <a:pt x="765905" y="799074"/>
                </a:lnTo>
                <a:lnTo>
                  <a:pt x="898039" y="799074"/>
                </a:lnTo>
                <a:lnTo>
                  <a:pt x="881155" y="780013"/>
                </a:lnTo>
                <a:lnTo>
                  <a:pt x="848350" y="742364"/>
                </a:lnTo>
                <a:lnTo>
                  <a:pt x="815829" y="704411"/>
                </a:lnTo>
                <a:lnTo>
                  <a:pt x="783597" y="666148"/>
                </a:lnTo>
                <a:lnTo>
                  <a:pt x="751656" y="627568"/>
                </a:lnTo>
                <a:lnTo>
                  <a:pt x="720010" y="588663"/>
                </a:lnTo>
                <a:lnTo>
                  <a:pt x="688663" y="549426"/>
                </a:lnTo>
                <a:lnTo>
                  <a:pt x="657616" y="509851"/>
                </a:lnTo>
                <a:lnTo>
                  <a:pt x="626874" y="469931"/>
                </a:lnTo>
                <a:lnTo>
                  <a:pt x="596440" y="429657"/>
                </a:lnTo>
                <a:lnTo>
                  <a:pt x="548057" y="364444"/>
                </a:lnTo>
                <a:lnTo>
                  <a:pt x="526388" y="336083"/>
                </a:lnTo>
                <a:lnTo>
                  <a:pt x="501662" y="304768"/>
                </a:lnTo>
                <a:lnTo>
                  <a:pt x="474236" y="271328"/>
                </a:lnTo>
                <a:lnTo>
                  <a:pt x="444461" y="236590"/>
                </a:lnTo>
                <a:lnTo>
                  <a:pt x="412692" y="201383"/>
                </a:lnTo>
                <a:lnTo>
                  <a:pt x="379283" y="166534"/>
                </a:lnTo>
                <a:lnTo>
                  <a:pt x="344587" y="132872"/>
                </a:lnTo>
                <a:lnTo>
                  <a:pt x="308959" y="101224"/>
                </a:lnTo>
                <a:lnTo>
                  <a:pt x="272751" y="72418"/>
                </a:lnTo>
                <a:lnTo>
                  <a:pt x="236318" y="47282"/>
                </a:lnTo>
                <a:lnTo>
                  <a:pt x="200014" y="26645"/>
                </a:lnTo>
                <a:lnTo>
                  <a:pt x="164192" y="11333"/>
                </a:lnTo>
                <a:lnTo>
                  <a:pt x="129206" y="2175"/>
                </a:lnTo>
                <a:lnTo>
                  <a:pt x="95410" y="0"/>
                </a:lnTo>
                <a:close/>
              </a:path>
            </a:pathLst>
          </a:custGeom>
          <a:solidFill>
            <a:srgbClr val="FFFFFF"/>
          </a:solidFill>
        </p:spPr>
        <p:txBody>
          <a:bodyPr wrap="square" lIns="0" tIns="0" rIns="0" bIns="0" rtlCol="0"/>
          <a:lstStyle/>
          <a:p>
            <a:endParaRPr/>
          </a:p>
        </p:txBody>
      </p:sp>
      <p:sp>
        <p:nvSpPr>
          <p:cNvPr id="18" name="object 18"/>
          <p:cNvSpPr/>
          <p:nvPr/>
        </p:nvSpPr>
        <p:spPr>
          <a:xfrm>
            <a:off x="5707012" y="8689632"/>
            <a:ext cx="282575" cy="1597660"/>
          </a:xfrm>
          <a:custGeom>
            <a:avLst/>
            <a:gdLst/>
            <a:ahLst/>
            <a:cxnLst/>
            <a:rect l="l" t="t" r="r" b="b"/>
            <a:pathLst>
              <a:path w="282575" h="1597659">
                <a:moveTo>
                  <a:pt x="282043" y="0"/>
                </a:moveTo>
                <a:lnTo>
                  <a:pt x="1724" y="0"/>
                </a:lnTo>
                <a:lnTo>
                  <a:pt x="1233" y="141192"/>
                </a:lnTo>
                <a:lnTo>
                  <a:pt x="791" y="293016"/>
                </a:lnTo>
                <a:lnTo>
                  <a:pt x="438" y="444840"/>
                </a:lnTo>
                <a:lnTo>
                  <a:pt x="175" y="596666"/>
                </a:lnTo>
                <a:lnTo>
                  <a:pt x="0" y="748492"/>
                </a:lnTo>
                <a:lnTo>
                  <a:pt x="7" y="1203973"/>
                </a:lnTo>
                <a:lnTo>
                  <a:pt x="188" y="1355802"/>
                </a:lnTo>
                <a:lnTo>
                  <a:pt x="457" y="1507631"/>
                </a:lnTo>
                <a:lnTo>
                  <a:pt x="659" y="1597367"/>
                </a:lnTo>
                <a:lnTo>
                  <a:pt x="236479" y="1597367"/>
                </a:lnTo>
                <a:lnTo>
                  <a:pt x="282043" y="0"/>
                </a:lnTo>
                <a:close/>
              </a:path>
            </a:pathLst>
          </a:custGeom>
          <a:solidFill>
            <a:srgbClr val="FFFFFF"/>
          </a:solidFill>
        </p:spPr>
        <p:txBody>
          <a:bodyPr wrap="square" lIns="0" tIns="0" rIns="0" bIns="0" rtlCol="0"/>
          <a:lstStyle/>
          <a:p>
            <a:endParaRPr/>
          </a:p>
        </p:txBody>
      </p:sp>
      <p:sp>
        <p:nvSpPr>
          <p:cNvPr id="19" name="object 19"/>
          <p:cNvSpPr/>
          <p:nvPr/>
        </p:nvSpPr>
        <p:spPr>
          <a:xfrm>
            <a:off x="6222441" y="8689632"/>
            <a:ext cx="2199005" cy="1597660"/>
          </a:xfrm>
          <a:custGeom>
            <a:avLst/>
            <a:gdLst/>
            <a:ahLst/>
            <a:cxnLst/>
            <a:rect l="l" t="t" r="r" b="b"/>
            <a:pathLst>
              <a:path w="2199004" h="1597659">
                <a:moveTo>
                  <a:pt x="172948" y="0"/>
                </a:moveTo>
                <a:lnTo>
                  <a:pt x="16383" y="0"/>
                </a:lnTo>
                <a:lnTo>
                  <a:pt x="15367" y="23876"/>
                </a:lnTo>
                <a:lnTo>
                  <a:pt x="13360" y="74434"/>
                </a:lnTo>
                <a:lnTo>
                  <a:pt x="11518" y="125018"/>
                </a:lnTo>
                <a:lnTo>
                  <a:pt x="9702" y="179120"/>
                </a:lnTo>
                <a:lnTo>
                  <a:pt x="8166" y="229120"/>
                </a:lnTo>
                <a:lnTo>
                  <a:pt x="6769" y="279158"/>
                </a:lnTo>
                <a:lnTo>
                  <a:pt x="5499" y="329247"/>
                </a:lnTo>
                <a:lnTo>
                  <a:pt x="4368" y="379361"/>
                </a:lnTo>
                <a:lnTo>
                  <a:pt x="3378" y="429514"/>
                </a:lnTo>
                <a:lnTo>
                  <a:pt x="2501" y="479907"/>
                </a:lnTo>
                <a:lnTo>
                  <a:pt x="1752" y="530682"/>
                </a:lnTo>
                <a:lnTo>
                  <a:pt x="1143" y="581482"/>
                </a:lnTo>
                <a:lnTo>
                  <a:pt x="647" y="632294"/>
                </a:lnTo>
                <a:lnTo>
                  <a:pt x="279" y="683120"/>
                </a:lnTo>
                <a:lnTo>
                  <a:pt x="50" y="730542"/>
                </a:lnTo>
                <a:lnTo>
                  <a:pt x="0" y="886510"/>
                </a:lnTo>
                <a:lnTo>
                  <a:pt x="228" y="937361"/>
                </a:lnTo>
                <a:lnTo>
                  <a:pt x="558" y="988225"/>
                </a:lnTo>
                <a:lnTo>
                  <a:pt x="1003" y="1039075"/>
                </a:lnTo>
                <a:lnTo>
                  <a:pt x="1562" y="1089939"/>
                </a:lnTo>
                <a:lnTo>
                  <a:pt x="2209" y="1140790"/>
                </a:lnTo>
                <a:lnTo>
                  <a:pt x="2971" y="1191641"/>
                </a:lnTo>
                <a:lnTo>
                  <a:pt x="3835" y="1242479"/>
                </a:lnTo>
                <a:lnTo>
                  <a:pt x="4800" y="1293304"/>
                </a:lnTo>
                <a:lnTo>
                  <a:pt x="5854" y="1344117"/>
                </a:lnTo>
                <a:lnTo>
                  <a:pt x="7010" y="1394917"/>
                </a:lnTo>
                <a:lnTo>
                  <a:pt x="8255" y="1445704"/>
                </a:lnTo>
                <a:lnTo>
                  <a:pt x="9588" y="1496479"/>
                </a:lnTo>
                <a:lnTo>
                  <a:pt x="11010" y="1547228"/>
                </a:lnTo>
                <a:lnTo>
                  <a:pt x="12509" y="1597367"/>
                </a:lnTo>
                <a:lnTo>
                  <a:pt x="172554" y="1597367"/>
                </a:lnTo>
                <a:lnTo>
                  <a:pt x="171780" y="1590255"/>
                </a:lnTo>
                <a:lnTo>
                  <a:pt x="166712" y="1539367"/>
                </a:lnTo>
                <a:lnTo>
                  <a:pt x="162077" y="1488274"/>
                </a:lnTo>
                <a:lnTo>
                  <a:pt x="157873" y="1436979"/>
                </a:lnTo>
                <a:lnTo>
                  <a:pt x="154101" y="1385493"/>
                </a:lnTo>
                <a:lnTo>
                  <a:pt x="150749" y="1333804"/>
                </a:lnTo>
                <a:lnTo>
                  <a:pt x="147802" y="1281899"/>
                </a:lnTo>
                <a:lnTo>
                  <a:pt x="145275" y="1229804"/>
                </a:lnTo>
                <a:lnTo>
                  <a:pt x="143141" y="1180172"/>
                </a:lnTo>
                <a:lnTo>
                  <a:pt x="141224" y="1130452"/>
                </a:lnTo>
                <a:lnTo>
                  <a:pt x="139522" y="1080668"/>
                </a:lnTo>
                <a:lnTo>
                  <a:pt x="138036" y="1030795"/>
                </a:lnTo>
                <a:lnTo>
                  <a:pt x="136779" y="980871"/>
                </a:lnTo>
                <a:lnTo>
                  <a:pt x="135775" y="930897"/>
                </a:lnTo>
                <a:lnTo>
                  <a:pt x="135013" y="880859"/>
                </a:lnTo>
                <a:lnTo>
                  <a:pt x="134518" y="830795"/>
                </a:lnTo>
                <a:lnTo>
                  <a:pt x="134302" y="784796"/>
                </a:lnTo>
                <a:lnTo>
                  <a:pt x="134327" y="730542"/>
                </a:lnTo>
                <a:lnTo>
                  <a:pt x="134670" y="680389"/>
                </a:lnTo>
                <a:lnTo>
                  <a:pt x="135318" y="630212"/>
                </a:lnTo>
                <a:lnTo>
                  <a:pt x="136258" y="580034"/>
                </a:lnTo>
                <a:lnTo>
                  <a:pt x="137528" y="529856"/>
                </a:lnTo>
                <a:lnTo>
                  <a:pt x="139115" y="479679"/>
                </a:lnTo>
                <a:lnTo>
                  <a:pt x="141058" y="429133"/>
                </a:lnTo>
                <a:lnTo>
                  <a:pt x="143370" y="378396"/>
                </a:lnTo>
                <a:lnTo>
                  <a:pt x="146050" y="327672"/>
                </a:lnTo>
                <a:lnTo>
                  <a:pt x="148945" y="279158"/>
                </a:lnTo>
                <a:lnTo>
                  <a:pt x="152323" y="229120"/>
                </a:lnTo>
                <a:lnTo>
                  <a:pt x="156083" y="179120"/>
                </a:lnTo>
                <a:lnTo>
                  <a:pt x="160235" y="129171"/>
                </a:lnTo>
                <a:lnTo>
                  <a:pt x="164782" y="79298"/>
                </a:lnTo>
                <a:lnTo>
                  <a:pt x="169748" y="29476"/>
                </a:lnTo>
                <a:lnTo>
                  <a:pt x="172948" y="0"/>
                </a:lnTo>
                <a:close/>
              </a:path>
              <a:path w="2199004" h="1597659">
                <a:moveTo>
                  <a:pt x="679996" y="0"/>
                </a:moveTo>
                <a:lnTo>
                  <a:pt x="464743" y="0"/>
                </a:lnTo>
                <a:lnTo>
                  <a:pt x="460578" y="18707"/>
                </a:lnTo>
                <a:lnTo>
                  <a:pt x="450900" y="66433"/>
                </a:lnTo>
                <a:lnTo>
                  <a:pt x="442137" y="114211"/>
                </a:lnTo>
                <a:lnTo>
                  <a:pt x="434263" y="161937"/>
                </a:lnTo>
                <a:lnTo>
                  <a:pt x="427253" y="209562"/>
                </a:lnTo>
                <a:lnTo>
                  <a:pt x="421068" y="256997"/>
                </a:lnTo>
                <a:lnTo>
                  <a:pt x="415683" y="304190"/>
                </a:lnTo>
                <a:lnTo>
                  <a:pt x="411060" y="351053"/>
                </a:lnTo>
                <a:lnTo>
                  <a:pt x="407174" y="397522"/>
                </a:lnTo>
                <a:lnTo>
                  <a:pt x="403631" y="446773"/>
                </a:lnTo>
                <a:lnTo>
                  <a:pt x="400494" y="496112"/>
                </a:lnTo>
                <a:lnTo>
                  <a:pt x="397764" y="545528"/>
                </a:lnTo>
                <a:lnTo>
                  <a:pt x="395439" y="595007"/>
                </a:lnTo>
                <a:lnTo>
                  <a:pt x="393522" y="644550"/>
                </a:lnTo>
                <a:lnTo>
                  <a:pt x="392023" y="694156"/>
                </a:lnTo>
                <a:lnTo>
                  <a:pt x="390944" y="743826"/>
                </a:lnTo>
                <a:lnTo>
                  <a:pt x="390271" y="793521"/>
                </a:lnTo>
                <a:lnTo>
                  <a:pt x="390118" y="824166"/>
                </a:lnTo>
                <a:lnTo>
                  <a:pt x="390144" y="874331"/>
                </a:lnTo>
                <a:lnTo>
                  <a:pt x="390804" y="942848"/>
                </a:lnTo>
                <a:lnTo>
                  <a:pt x="391833" y="992682"/>
                </a:lnTo>
                <a:lnTo>
                  <a:pt x="393293" y="1042517"/>
                </a:lnTo>
                <a:lnTo>
                  <a:pt x="395173" y="1092365"/>
                </a:lnTo>
                <a:lnTo>
                  <a:pt x="397497" y="1142212"/>
                </a:lnTo>
                <a:lnTo>
                  <a:pt x="400253" y="1192072"/>
                </a:lnTo>
                <a:lnTo>
                  <a:pt x="403453" y="1241907"/>
                </a:lnTo>
                <a:lnTo>
                  <a:pt x="407085" y="1291729"/>
                </a:lnTo>
                <a:lnTo>
                  <a:pt x="411162" y="1341526"/>
                </a:lnTo>
                <a:lnTo>
                  <a:pt x="415683" y="1391297"/>
                </a:lnTo>
                <a:lnTo>
                  <a:pt x="420662" y="1441030"/>
                </a:lnTo>
                <a:lnTo>
                  <a:pt x="426072" y="1490738"/>
                </a:lnTo>
                <a:lnTo>
                  <a:pt x="431952" y="1540383"/>
                </a:lnTo>
                <a:lnTo>
                  <a:pt x="438277" y="1589976"/>
                </a:lnTo>
                <a:lnTo>
                  <a:pt x="439280" y="1597367"/>
                </a:lnTo>
                <a:lnTo>
                  <a:pt x="634822" y="1597367"/>
                </a:lnTo>
                <a:lnTo>
                  <a:pt x="632536" y="1576578"/>
                </a:lnTo>
                <a:lnTo>
                  <a:pt x="627430" y="1526552"/>
                </a:lnTo>
                <a:lnTo>
                  <a:pt x="622693" y="1476489"/>
                </a:lnTo>
                <a:lnTo>
                  <a:pt x="618337" y="1426387"/>
                </a:lnTo>
                <a:lnTo>
                  <a:pt x="614375" y="1376260"/>
                </a:lnTo>
                <a:lnTo>
                  <a:pt x="610781" y="1326121"/>
                </a:lnTo>
                <a:lnTo>
                  <a:pt x="607568" y="1275943"/>
                </a:lnTo>
                <a:lnTo>
                  <a:pt x="604735" y="1225765"/>
                </a:lnTo>
                <a:lnTo>
                  <a:pt x="602284" y="1175562"/>
                </a:lnTo>
                <a:lnTo>
                  <a:pt x="600202" y="1125359"/>
                </a:lnTo>
                <a:lnTo>
                  <a:pt x="598500" y="1075143"/>
                </a:lnTo>
                <a:lnTo>
                  <a:pt x="597166" y="1024928"/>
                </a:lnTo>
                <a:lnTo>
                  <a:pt x="596201" y="974725"/>
                </a:lnTo>
                <a:lnTo>
                  <a:pt x="595617" y="924521"/>
                </a:lnTo>
                <a:lnTo>
                  <a:pt x="595477" y="893051"/>
                </a:lnTo>
                <a:lnTo>
                  <a:pt x="595553" y="824166"/>
                </a:lnTo>
                <a:lnTo>
                  <a:pt x="596074" y="774014"/>
                </a:lnTo>
                <a:lnTo>
                  <a:pt x="596963" y="723874"/>
                </a:lnTo>
                <a:lnTo>
                  <a:pt x="598220" y="673773"/>
                </a:lnTo>
                <a:lnTo>
                  <a:pt x="599846" y="623709"/>
                </a:lnTo>
                <a:lnTo>
                  <a:pt x="601840" y="573671"/>
                </a:lnTo>
                <a:lnTo>
                  <a:pt x="604202" y="523671"/>
                </a:lnTo>
                <a:lnTo>
                  <a:pt x="607288" y="471512"/>
                </a:lnTo>
                <a:lnTo>
                  <a:pt x="611289" y="419785"/>
                </a:lnTo>
                <a:lnTo>
                  <a:pt x="616178" y="368477"/>
                </a:lnTo>
                <a:lnTo>
                  <a:pt x="621957" y="317588"/>
                </a:lnTo>
                <a:lnTo>
                  <a:pt x="628611" y="267106"/>
                </a:lnTo>
                <a:lnTo>
                  <a:pt x="636155" y="217004"/>
                </a:lnTo>
                <a:lnTo>
                  <a:pt x="644575" y="167271"/>
                </a:lnTo>
                <a:lnTo>
                  <a:pt x="653859" y="117906"/>
                </a:lnTo>
                <a:lnTo>
                  <a:pt x="664019" y="68884"/>
                </a:lnTo>
                <a:lnTo>
                  <a:pt x="675030" y="20205"/>
                </a:lnTo>
                <a:lnTo>
                  <a:pt x="679996" y="0"/>
                </a:lnTo>
                <a:close/>
              </a:path>
              <a:path w="2199004" h="1597659">
                <a:moveTo>
                  <a:pt x="1712048" y="393814"/>
                </a:moveTo>
                <a:lnTo>
                  <a:pt x="1711452" y="349173"/>
                </a:lnTo>
                <a:lnTo>
                  <a:pt x="1710207" y="303491"/>
                </a:lnTo>
                <a:lnTo>
                  <a:pt x="1708264" y="256895"/>
                </a:lnTo>
                <a:lnTo>
                  <a:pt x="1705584" y="209473"/>
                </a:lnTo>
                <a:lnTo>
                  <a:pt x="1702117" y="161378"/>
                </a:lnTo>
                <a:lnTo>
                  <a:pt x="1697824" y="112712"/>
                </a:lnTo>
                <a:lnTo>
                  <a:pt x="1692668" y="63601"/>
                </a:lnTo>
                <a:lnTo>
                  <a:pt x="1686585" y="14173"/>
                </a:lnTo>
                <a:lnTo>
                  <a:pt x="1684566" y="0"/>
                </a:lnTo>
                <a:lnTo>
                  <a:pt x="1514970" y="0"/>
                </a:lnTo>
                <a:lnTo>
                  <a:pt x="1519707" y="32626"/>
                </a:lnTo>
                <a:lnTo>
                  <a:pt x="1525968" y="80746"/>
                </a:lnTo>
                <a:lnTo>
                  <a:pt x="1531518" y="129095"/>
                </a:lnTo>
                <a:lnTo>
                  <a:pt x="1536407" y="177685"/>
                </a:lnTo>
                <a:lnTo>
                  <a:pt x="1540624" y="226529"/>
                </a:lnTo>
                <a:lnTo>
                  <a:pt x="1544231" y="275615"/>
                </a:lnTo>
                <a:lnTo>
                  <a:pt x="1547215" y="324954"/>
                </a:lnTo>
                <a:lnTo>
                  <a:pt x="1549603" y="374561"/>
                </a:lnTo>
                <a:lnTo>
                  <a:pt x="1551444" y="424421"/>
                </a:lnTo>
                <a:lnTo>
                  <a:pt x="1552727" y="474560"/>
                </a:lnTo>
                <a:lnTo>
                  <a:pt x="1553489" y="524979"/>
                </a:lnTo>
                <a:lnTo>
                  <a:pt x="1553756" y="575678"/>
                </a:lnTo>
                <a:lnTo>
                  <a:pt x="1553552" y="626668"/>
                </a:lnTo>
                <a:lnTo>
                  <a:pt x="1552879" y="677951"/>
                </a:lnTo>
                <a:lnTo>
                  <a:pt x="1551774" y="729538"/>
                </a:lnTo>
                <a:lnTo>
                  <a:pt x="1550263" y="781418"/>
                </a:lnTo>
                <a:lnTo>
                  <a:pt x="1548358" y="833615"/>
                </a:lnTo>
                <a:lnTo>
                  <a:pt x="1546263" y="883539"/>
                </a:lnTo>
                <a:lnTo>
                  <a:pt x="1543977" y="933513"/>
                </a:lnTo>
                <a:lnTo>
                  <a:pt x="1541500" y="983526"/>
                </a:lnTo>
                <a:lnTo>
                  <a:pt x="1538833" y="1033589"/>
                </a:lnTo>
                <a:lnTo>
                  <a:pt x="1535976" y="1083691"/>
                </a:lnTo>
                <a:lnTo>
                  <a:pt x="1532928" y="1133830"/>
                </a:lnTo>
                <a:lnTo>
                  <a:pt x="1529702" y="1184008"/>
                </a:lnTo>
                <a:lnTo>
                  <a:pt x="1526286" y="1234211"/>
                </a:lnTo>
                <a:lnTo>
                  <a:pt x="1522704" y="1284465"/>
                </a:lnTo>
                <a:lnTo>
                  <a:pt x="1518945" y="1334744"/>
                </a:lnTo>
                <a:lnTo>
                  <a:pt x="1515021" y="1385049"/>
                </a:lnTo>
                <a:lnTo>
                  <a:pt x="1510931" y="1435379"/>
                </a:lnTo>
                <a:lnTo>
                  <a:pt x="1506664" y="1485734"/>
                </a:lnTo>
                <a:lnTo>
                  <a:pt x="1502257" y="1536115"/>
                </a:lnTo>
                <a:lnTo>
                  <a:pt x="1497672" y="1586522"/>
                </a:lnTo>
                <a:lnTo>
                  <a:pt x="1496656" y="1597367"/>
                </a:lnTo>
                <a:lnTo>
                  <a:pt x="1629854" y="1597367"/>
                </a:lnTo>
                <a:lnTo>
                  <a:pt x="1638071" y="1525193"/>
                </a:lnTo>
                <a:lnTo>
                  <a:pt x="1643519" y="1475155"/>
                </a:lnTo>
                <a:lnTo>
                  <a:pt x="1648777" y="1425092"/>
                </a:lnTo>
                <a:lnTo>
                  <a:pt x="1653832" y="1375003"/>
                </a:lnTo>
                <a:lnTo>
                  <a:pt x="1658708" y="1324889"/>
                </a:lnTo>
                <a:lnTo>
                  <a:pt x="1663382" y="1274762"/>
                </a:lnTo>
                <a:lnTo>
                  <a:pt x="1667865" y="1224610"/>
                </a:lnTo>
                <a:lnTo>
                  <a:pt x="1672145" y="1174445"/>
                </a:lnTo>
                <a:lnTo>
                  <a:pt x="1676247" y="1124254"/>
                </a:lnTo>
                <a:lnTo>
                  <a:pt x="1680146" y="1074039"/>
                </a:lnTo>
                <a:lnTo>
                  <a:pt x="1683854" y="1023797"/>
                </a:lnTo>
                <a:lnTo>
                  <a:pt x="1687372" y="973543"/>
                </a:lnTo>
                <a:lnTo>
                  <a:pt x="1690700" y="923264"/>
                </a:lnTo>
                <a:lnTo>
                  <a:pt x="1693837" y="872959"/>
                </a:lnTo>
                <a:lnTo>
                  <a:pt x="1696770" y="822642"/>
                </a:lnTo>
                <a:lnTo>
                  <a:pt x="1699526" y="772299"/>
                </a:lnTo>
                <a:lnTo>
                  <a:pt x="1702079" y="721931"/>
                </a:lnTo>
                <a:lnTo>
                  <a:pt x="1704441" y="671550"/>
                </a:lnTo>
                <a:lnTo>
                  <a:pt x="1706613" y="621144"/>
                </a:lnTo>
                <a:lnTo>
                  <a:pt x="1708581" y="570712"/>
                </a:lnTo>
                <a:lnTo>
                  <a:pt x="1710372" y="520255"/>
                </a:lnTo>
                <a:lnTo>
                  <a:pt x="1711464" y="479475"/>
                </a:lnTo>
                <a:lnTo>
                  <a:pt x="1712036" y="437286"/>
                </a:lnTo>
                <a:lnTo>
                  <a:pt x="1712048" y="393814"/>
                </a:lnTo>
                <a:close/>
              </a:path>
              <a:path w="2199004" h="1597659">
                <a:moveTo>
                  <a:pt x="2198662" y="446519"/>
                </a:moveTo>
                <a:lnTo>
                  <a:pt x="2198179" y="396595"/>
                </a:lnTo>
                <a:lnTo>
                  <a:pt x="2197227" y="346735"/>
                </a:lnTo>
                <a:lnTo>
                  <a:pt x="2195804" y="296926"/>
                </a:lnTo>
                <a:lnTo>
                  <a:pt x="2193887" y="247180"/>
                </a:lnTo>
                <a:lnTo>
                  <a:pt x="2191474" y="197485"/>
                </a:lnTo>
                <a:lnTo>
                  <a:pt x="2188565" y="147866"/>
                </a:lnTo>
                <a:lnTo>
                  <a:pt x="2185136" y="98298"/>
                </a:lnTo>
                <a:lnTo>
                  <a:pt x="2181199" y="48793"/>
                </a:lnTo>
                <a:lnTo>
                  <a:pt x="2176792" y="0"/>
                </a:lnTo>
                <a:lnTo>
                  <a:pt x="1953907" y="0"/>
                </a:lnTo>
                <a:lnTo>
                  <a:pt x="1956231" y="45897"/>
                </a:lnTo>
                <a:lnTo>
                  <a:pt x="1958187" y="98971"/>
                </a:lnTo>
                <a:lnTo>
                  <a:pt x="1959470" y="151752"/>
                </a:lnTo>
                <a:lnTo>
                  <a:pt x="1960130" y="204101"/>
                </a:lnTo>
                <a:lnTo>
                  <a:pt x="1960219" y="255854"/>
                </a:lnTo>
                <a:lnTo>
                  <a:pt x="1959787" y="306908"/>
                </a:lnTo>
                <a:lnTo>
                  <a:pt x="1958886" y="357098"/>
                </a:lnTo>
                <a:lnTo>
                  <a:pt x="1957565" y="406298"/>
                </a:lnTo>
                <a:lnTo>
                  <a:pt x="1955888" y="454380"/>
                </a:lnTo>
                <a:lnTo>
                  <a:pt x="1953907" y="501192"/>
                </a:lnTo>
                <a:lnTo>
                  <a:pt x="1951659" y="546595"/>
                </a:lnTo>
                <a:lnTo>
                  <a:pt x="1949221" y="590461"/>
                </a:lnTo>
                <a:lnTo>
                  <a:pt x="1946617" y="632637"/>
                </a:lnTo>
                <a:lnTo>
                  <a:pt x="1943925" y="673011"/>
                </a:lnTo>
                <a:lnTo>
                  <a:pt x="1941182" y="711415"/>
                </a:lnTo>
                <a:lnTo>
                  <a:pt x="1935784" y="781837"/>
                </a:lnTo>
                <a:lnTo>
                  <a:pt x="1928926" y="865301"/>
                </a:lnTo>
                <a:lnTo>
                  <a:pt x="1924494" y="916978"/>
                </a:lnTo>
                <a:lnTo>
                  <a:pt x="1919960" y="968578"/>
                </a:lnTo>
                <a:lnTo>
                  <a:pt x="1915287" y="1020102"/>
                </a:lnTo>
                <a:lnTo>
                  <a:pt x="1910486" y="1071562"/>
                </a:lnTo>
                <a:lnTo>
                  <a:pt x="1905546" y="1122934"/>
                </a:lnTo>
                <a:lnTo>
                  <a:pt x="1900478" y="1174242"/>
                </a:lnTo>
                <a:lnTo>
                  <a:pt x="1895271" y="1225473"/>
                </a:lnTo>
                <a:lnTo>
                  <a:pt x="1889912" y="1276629"/>
                </a:lnTo>
                <a:lnTo>
                  <a:pt x="1884413" y="1327721"/>
                </a:lnTo>
                <a:lnTo>
                  <a:pt x="1878774" y="1378724"/>
                </a:lnTo>
                <a:lnTo>
                  <a:pt x="1872970" y="1429677"/>
                </a:lnTo>
                <a:lnTo>
                  <a:pt x="1867001" y="1480540"/>
                </a:lnTo>
                <a:lnTo>
                  <a:pt x="1860880" y="1531353"/>
                </a:lnTo>
                <a:lnTo>
                  <a:pt x="1854606" y="1582077"/>
                </a:lnTo>
                <a:lnTo>
                  <a:pt x="1852650" y="1597367"/>
                </a:lnTo>
                <a:lnTo>
                  <a:pt x="2108339" y="1597367"/>
                </a:lnTo>
                <a:lnTo>
                  <a:pt x="2114194" y="1553095"/>
                </a:lnTo>
                <a:lnTo>
                  <a:pt x="2120671" y="1502778"/>
                </a:lnTo>
                <a:lnTo>
                  <a:pt x="2126958" y="1452435"/>
                </a:lnTo>
                <a:lnTo>
                  <a:pt x="2133066" y="1402105"/>
                </a:lnTo>
                <a:lnTo>
                  <a:pt x="2138984" y="1351749"/>
                </a:lnTo>
                <a:lnTo>
                  <a:pt x="2144725" y="1301394"/>
                </a:lnTo>
                <a:lnTo>
                  <a:pt x="2150275" y="1251051"/>
                </a:lnTo>
                <a:lnTo>
                  <a:pt x="2155634" y="1200696"/>
                </a:lnTo>
                <a:lnTo>
                  <a:pt x="2160816" y="1150340"/>
                </a:lnTo>
                <a:lnTo>
                  <a:pt x="2165794" y="1099985"/>
                </a:lnTo>
                <a:lnTo>
                  <a:pt x="2170595" y="1049642"/>
                </a:lnTo>
                <a:lnTo>
                  <a:pt x="2175141" y="999121"/>
                </a:lnTo>
                <a:lnTo>
                  <a:pt x="2179320" y="948639"/>
                </a:lnTo>
                <a:lnTo>
                  <a:pt x="2183104" y="898207"/>
                </a:lnTo>
                <a:lnTo>
                  <a:pt x="2186508" y="847826"/>
                </a:lnTo>
                <a:lnTo>
                  <a:pt x="2189505" y="797483"/>
                </a:lnTo>
                <a:lnTo>
                  <a:pt x="2192096" y="747191"/>
                </a:lnTo>
                <a:lnTo>
                  <a:pt x="2194280" y="696950"/>
                </a:lnTo>
                <a:lnTo>
                  <a:pt x="2196033" y="646760"/>
                </a:lnTo>
                <a:lnTo>
                  <a:pt x="2197354" y="596620"/>
                </a:lnTo>
                <a:lnTo>
                  <a:pt x="2198243" y="546531"/>
                </a:lnTo>
                <a:lnTo>
                  <a:pt x="2198636" y="501192"/>
                </a:lnTo>
                <a:lnTo>
                  <a:pt x="2198662" y="446519"/>
                </a:lnTo>
                <a:close/>
              </a:path>
            </a:pathLst>
          </a:custGeom>
          <a:solidFill>
            <a:srgbClr val="FFFFFF"/>
          </a:solidFill>
        </p:spPr>
        <p:txBody>
          <a:bodyPr wrap="square" lIns="0" tIns="0" rIns="0" bIns="0" rtlCol="0"/>
          <a:lstStyle/>
          <a:p>
            <a:endParaRPr/>
          </a:p>
        </p:txBody>
      </p:sp>
      <p:sp>
        <p:nvSpPr>
          <p:cNvPr id="20" name="object 20"/>
          <p:cNvSpPr/>
          <p:nvPr/>
        </p:nvSpPr>
        <p:spPr>
          <a:xfrm>
            <a:off x="8620582" y="9678441"/>
            <a:ext cx="2505710" cy="608965"/>
          </a:xfrm>
          <a:custGeom>
            <a:avLst/>
            <a:gdLst/>
            <a:ahLst/>
            <a:cxnLst/>
            <a:rect l="l" t="t" r="r" b="b"/>
            <a:pathLst>
              <a:path w="2505709" h="608965">
                <a:moveTo>
                  <a:pt x="551929" y="608558"/>
                </a:moveTo>
                <a:lnTo>
                  <a:pt x="197954" y="372452"/>
                </a:lnTo>
                <a:lnTo>
                  <a:pt x="111429" y="315709"/>
                </a:lnTo>
                <a:lnTo>
                  <a:pt x="98374" y="305028"/>
                </a:lnTo>
                <a:lnTo>
                  <a:pt x="85648" y="292100"/>
                </a:lnTo>
                <a:lnTo>
                  <a:pt x="72047" y="279120"/>
                </a:lnTo>
                <a:lnTo>
                  <a:pt x="56362" y="268325"/>
                </a:lnTo>
                <a:lnTo>
                  <a:pt x="50965" y="265480"/>
                </a:lnTo>
                <a:lnTo>
                  <a:pt x="47891" y="267042"/>
                </a:lnTo>
                <a:lnTo>
                  <a:pt x="47180" y="273011"/>
                </a:lnTo>
                <a:lnTo>
                  <a:pt x="0" y="608558"/>
                </a:lnTo>
                <a:lnTo>
                  <a:pt x="551929" y="608558"/>
                </a:lnTo>
                <a:close/>
              </a:path>
              <a:path w="2505709" h="608965">
                <a:moveTo>
                  <a:pt x="1226654" y="608558"/>
                </a:moveTo>
                <a:lnTo>
                  <a:pt x="1209954" y="565810"/>
                </a:lnTo>
                <a:lnTo>
                  <a:pt x="1190358" y="522833"/>
                </a:lnTo>
                <a:lnTo>
                  <a:pt x="1168463" y="481596"/>
                </a:lnTo>
                <a:lnTo>
                  <a:pt x="1144219" y="442252"/>
                </a:lnTo>
                <a:lnTo>
                  <a:pt x="1117549" y="405003"/>
                </a:lnTo>
                <a:lnTo>
                  <a:pt x="1088377" y="370014"/>
                </a:lnTo>
                <a:lnTo>
                  <a:pt x="1056640" y="337477"/>
                </a:lnTo>
                <a:lnTo>
                  <a:pt x="1054303" y="334530"/>
                </a:lnTo>
                <a:lnTo>
                  <a:pt x="1049985" y="334060"/>
                </a:lnTo>
                <a:lnTo>
                  <a:pt x="1044092" y="338759"/>
                </a:lnTo>
                <a:lnTo>
                  <a:pt x="1043622" y="343077"/>
                </a:lnTo>
                <a:lnTo>
                  <a:pt x="1045972" y="346024"/>
                </a:lnTo>
                <a:lnTo>
                  <a:pt x="1068006" y="384556"/>
                </a:lnTo>
                <a:lnTo>
                  <a:pt x="1087462" y="425107"/>
                </a:lnTo>
                <a:lnTo>
                  <a:pt x="1104417" y="467499"/>
                </a:lnTo>
                <a:lnTo>
                  <a:pt x="1118971" y="511568"/>
                </a:lnTo>
                <a:lnTo>
                  <a:pt x="1131214" y="557136"/>
                </a:lnTo>
                <a:lnTo>
                  <a:pt x="1141209" y="604062"/>
                </a:lnTo>
                <a:lnTo>
                  <a:pt x="1141945" y="608558"/>
                </a:lnTo>
                <a:lnTo>
                  <a:pt x="1226654" y="608558"/>
                </a:lnTo>
                <a:close/>
              </a:path>
              <a:path w="2505709" h="608965">
                <a:moveTo>
                  <a:pt x="2505583" y="608558"/>
                </a:moveTo>
                <a:lnTo>
                  <a:pt x="1379410" y="315620"/>
                </a:lnTo>
                <a:lnTo>
                  <a:pt x="1100670" y="246329"/>
                </a:lnTo>
                <a:lnTo>
                  <a:pt x="85890" y="0"/>
                </a:lnTo>
                <a:lnTo>
                  <a:pt x="80911" y="3416"/>
                </a:lnTo>
                <a:lnTo>
                  <a:pt x="79629" y="12382"/>
                </a:lnTo>
                <a:lnTo>
                  <a:pt x="50596" y="226479"/>
                </a:lnTo>
                <a:lnTo>
                  <a:pt x="49466" y="234594"/>
                </a:lnTo>
                <a:lnTo>
                  <a:pt x="52730" y="239712"/>
                </a:lnTo>
                <a:lnTo>
                  <a:pt x="1054239" y="518223"/>
                </a:lnTo>
                <a:lnTo>
                  <a:pt x="1056703" y="515442"/>
                </a:lnTo>
                <a:lnTo>
                  <a:pt x="1053439" y="507606"/>
                </a:lnTo>
                <a:lnTo>
                  <a:pt x="950772" y="257225"/>
                </a:lnTo>
                <a:lnTo>
                  <a:pt x="947077" y="248399"/>
                </a:lnTo>
                <a:lnTo>
                  <a:pt x="949426" y="246329"/>
                </a:lnTo>
                <a:lnTo>
                  <a:pt x="957808" y="251028"/>
                </a:lnTo>
                <a:lnTo>
                  <a:pt x="999782" y="276161"/>
                </a:lnTo>
                <a:lnTo>
                  <a:pt x="1040663" y="302615"/>
                </a:lnTo>
                <a:lnTo>
                  <a:pt x="1080414" y="330390"/>
                </a:lnTo>
                <a:lnTo>
                  <a:pt x="1119009" y="359422"/>
                </a:lnTo>
                <a:lnTo>
                  <a:pt x="1156411" y="389686"/>
                </a:lnTo>
                <a:lnTo>
                  <a:pt x="1192593" y="421157"/>
                </a:lnTo>
                <a:lnTo>
                  <a:pt x="1227569" y="453834"/>
                </a:lnTo>
                <a:lnTo>
                  <a:pt x="1261135" y="487527"/>
                </a:lnTo>
                <a:lnTo>
                  <a:pt x="1293431" y="522363"/>
                </a:lnTo>
                <a:lnTo>
                  <a:pt x="1324356" y="558266"/>
                </a:lnTo>
                <a:lnTo>
                  <a:pt x="1353896" y="595185"/>
                </a:lnTo>
                <a:lnTo>
                  <a:pt x="1363827" y="608558"/>
                </a:lnTo>
                <a:lnTo>
                  <a:pt x="2505583" y="608558"/>
                </a:lnTo>
                <a:close/>
              </a:path>
            </a:pathLst>
          </a:custGeom>
          <a:solidFill>
            <a:srgbClr val="FFFFFF"/>
          </a:solidFill>
        </p:spPr>
        <p:txBody>
          <a:bodyPr wrap="square" lIns="0" tIns="0" rIns="0" bIns="0" rtlCol="0"/>
          <a:lstStyle/>
          <a:p>
            <a:endParaRPr/>
          </a:p>
        </p:txBody>
      </p:sp>
      <p:sp>
        <p:nvSpPr>
          <p:cNvPr id="21" name="object 21"/>
          <p:cNvSpPr/>
          <p:nvPr/>
        </p:nvSpPr>
        <p:spPr>
          <a:xfrm>
            <a:off x="8691995" y="8689632"/>
            <a:ext cx="3548379" cy="653415"/>
          </a:xfrm>
          <a:custGeom>
            <a:avLst/>
            <a:gdLst/>
            <a:ahLst/>
            <a:cxnLst/>
            <a:rect l="l" t="t" r="r" b="b"/>
            <a:pathLst>
              <a:path w="3548379" h="653415">
                <a:moveTo>
                  <a:pt x="520674" y="12"/>
                </a:moveTo>
                <a:lnTo>
                  <a:pt x="0" y="0"/>
                </a:lnTo>
                <a:lnTo>
                  <a:pt x="24231" y="312343"/>
                </a:lnTo>
                <a:lnTo>
                  <a:pt x="26847" y="313766"/>
                </a:lnTo>
                <a:lnTo>
                  <a:pt x="70383" y="288925"/>
                </a:lnTo>
                <a:lnTo>
                  <a:pt x="109169" y="266166"/>
                </a:lnTo>
                <a:lnTo>
                  <a:pt x="148107" y="242798"/>
                </a:lnTo>
                <a:lnTo>
                  <a:pt x="187210" y="218833"/>
                </a:lnTo>
                <a:lnTo>
                  <a:pt x="226529" y="194271"/>
                </a:lnTo>
                <a:lnTo>
                  <a:pt x="266103" y="169138"/>
                </a:lnTo>
                <a:lnTo>
                  <a:pt x="305981" y="143408"/>
                </a:lnTo>
                <a:lnTo>
                  <a:pt x="346189" y="117132"/>
                </a:lnTo>
                <a:lnTo>
                  <a:pt x="427774" y="62890"/>
                </a:lnTo>
                <a:lnTo>
                  <a:pt x="520674" y="12"/>
                </a:lnTo>
                <a:close/>
              </a:path>
              <a:path w="3548379" h="653415">
                <a:moveTo>
                  <a:pt x="866190" y="134734"/>
                </a:moveTo>
                <a:lnTo>
                  <a:pt x="863841" y="132880"/>
                </a:lnTo>
                <a:lnTo>
                  <a:pt x="810920" y="151599"/>
                </a:lnTo>
                <a:lnTo>
                  <a:pt x="763308" y="168033"/>
                </a:lnTo>
                <a:lnTo>
                  <a:pt x="715556" y="184023"/>
                </a:lnTo>
                <a:lnTo>
                  <a:pt x="667689" y="199580"/>
                </a:lnTo>
                <a:lnTo>
                  <a:pt x="619709" y="214706"/>
                </a:lnTo>
                <a:lnTo>
                  <a:pt x="571588" y="229387"/>
                </a:lnTo>
                <a:lnTo>
                  <a:pt x="523354" y="243649"/>
                </a:lnTo>
                <a:lnTo>
                  <a:pt x="475005" y="257467"/>
                </a:lnTo>
                <a:lnTo>
                  <a:pt x="426516" y="270852"/>
                </a:lnTo>
                <a:lnTo>
                  <a:pt x="377913" y="283806"/>
                </a:lnTo>
                <a:lnTo>
                  <a:pt x="329196" y="296316"/>
                </a:lnTo>
                <a:lnTo>
                  <a:pt x="280339" y="308406"/>
                </a:lnTo>
                <a:lnTo>
                  <a:pt x="231368" y="320052"/>
                </a:lnTo>
                <a:lnTo>
                  <a:pt x="182270" y="331266"/>
                </a:lnTo>
                <a:lnTo>
                  <a:pt x="133057" y="342036"/>
                </a:lnTo>
                <a:lnTo>
                  <a:pt x="83718" y="352386"/>
                </a:lnTo>
                <a:lnTo>
                  <a:pt x="29413" y="363296"/>
                </a:lnTo>
                <a:lnTo>
                  <a:pt x="27063" y="366204"/>
                </a:lnTo>
                <a:lnTo>
                  <a:pt x="36029" y="634034"/>
                </a:lnTo>
                <a:lnTo>
                  <a:pt x="95808" y="643026"/>
                </a:lnTo>
                <a:lnTo>
                  <a:pt x="145846" y="646861"/>
                </a:lnTo>
                <a:lnTo>
                  <a:pt x="195884" y="649808"/>
                </a:lnTo>
                <a:lnTo>
                  <a:pt x="245935" y="651865"/>
                </a:lnTo>
                <a:lnTo>
                  <a:pt x="295998" y="653046"/>
                </a:lnTo>
                <a:lnTo>
                  <a:pt x="346062" y="653338"/>
                </a:lnTo>
                <a:lnTo>
                  <a:pt x="396138" y="652741"/>
                </a:lnTo>
                <a:lnTo>
                  <a:pt x="446227" y="651268"/>
                </a:lnTo>
                <a:lnTo>
                  <a:pt x="496316" y="648893"/>
                </a:lnTo>
                <a:lnTo>
                  <a:pt x="546404" y="645642"/>
                </a:lnTo>
                <a:lnTo>
                  <a:pt x="603072" y="640930"/>
                </a:lnTo>
                <a:lnTo>
                  <a:pt x="644144" y="594614"/>
                </a:lnTo>
                <a:lnTo>
                  <a:pt x="673798" y="555320"/>
                </a:lnTo>
                <a:lnTo>
                  <a:pt x="701700" y="515086"/>
                </a:lnTo>
                <a:lnTo>
                  <a:pt x="727837" y="473913"/>
                </a:lnTo>
                <a:lnTo>
                  <a:pt x="752221" y="431787"/>
                </a:lnTo>
                <a:lnTo>
                  <a:pt x="774852" y="388734"/>
                </a:lnTo>
                <a:lnTo>
                  <a:pt x="795718" y="344728"/>
                </a:lnTo>
                <a:lnTo>
                  <a:pt x="814832" y="299783"/>
                </a:lnTo>
                <a:lnTo>
                  <a:pt x="832192" y="253898"/>
                </a:lnTo>
                <a:lnTo>
                  <a:pt x="847788" y="207060"/>
                </a:lnTo>
                <a:lnTo>
                  <a:pt x="861644" y="159283"/>
                </a:lnTo>
                <a:lnTo>
                  <a:pt x="864628" y="146977"/>
                </a:lnTo>
                <a:lnTo>
                  <a:pt x="866190" y="134734"/>
                </a:lnTo>
                <a:close/>
              </a:path>
              <a:path w="3548379" h="653415">
                <a:moveTo>
                  <a:pt x="1145565" y="12"/>
                </a:moveTo>
                <a:lnTo>
                  <a:pt x="1021613" y="12"/>
                </a:lnTo>
                <a:lnTo>
                  <a:pt x="1008494" y="41516"/>
                </a:lnTo>
                <a:lnTo>
                  <a:pt x="992276" y="88823"/>
                </a:lnTo>
                <a:lnTo>
                  <a:pt x="975029" y="135331"/>
                </a:lnTo>
                <a:lnTo>
                  <a:pt x="956767" y="180975"/>
                </a:lnTo>
                <a:lnTo>
                  <a:pt x="937475" y="225679"/>
                </a:lnTo>
                <a:lnTo>
                  <a:pt x="917181" y="269354"/>
                </a:lnTo>
                <a:lnTo>
                  <a:pt x="895896" y="311937"/>
                </a:lnTo>
                <a:lnTo>
                  <a:pt x="873620" y="353326"/>
                </a:lnTo>
                <a:lnTo>
                  <a:pt x="850353" y="393471"/>
                </a:lnTo>
                <a:lnTo>
                  <a:pt x="826122" y="432282"/>
                </a:lnTo>
                <a:lnTo>
                  <a:pt x="800938" y="469671"/>
                </a:lnTo>
                <a:lnTo>
                  <a:pt x="774788" y="505561"/>
                </a:lnTo>
                <a:lnTo>
                  <a:pt x="747699" y="539889"/>
                </a:lnTo>
                <a:lnTo>
                  <a:pt x="719683" y="572554"/>
                </a:lnTo>
                <a:lnTo>
                  <a:pt x="718464" y="574205"/>
                </a:lnTo>
                <a:lnTo>
                  <a:pt x="718388" y="576440"/>
                </a:lnTo>
                <a:lnTo>
                  <a:pt x="720991" y="580428"/>
                </a:lnTo>
                <a:lnTo>
                  <a:pt x="724014" y="581075"/>
                </a:lnTo>
                <a:lnTo>
                  <a:pt x="726300" y="579602"/>
                </a:lnTo>
                <a:lnTo>
                  <a:pt x="762749" y="549224"/>
                </a:lnTo>
                <a:lnTo>
                  <a:pt x="797966" y="517359"/>
                </a:lnTo>
                <a:lnTo>
                  <a:pt x="831926" y="484060"/>
                </a:lnTo>
                <a:lnTo>
                  <a:pt x="864666" y="449402"/>
                </a:lnTo>
                <a:lnTo>
                  <a:pt x="896188" y="413423"/>
                </a:lnTo>
                <a:lnTo>
                  <a:pt x="926515" y="376199"/>
                </a:lnTo>
                <a:lnTo>
                  <a:pt x="955662" y="337781"/>
                </a:lnTo>
                <a:lnTo>
                  <a:pt x="983640" y="298234"/>
                </a:lnTo>
                <a:lnTo>
                  <a:pt x="1010462" y="257606"/>
                </a:lnTo>
                <a:lnTo>
                  <a:pt x="1036154" y="215950"/>
                </a:lnTo>
                <a:lnTo>
                  <a:pt x="1060716" y="173342"/>
                </a:lnTo>
                <a:lnTo>
                  <a:pt x="1084160" y="129832"/>
                </a:lnTo>
                <a:lnTo>
                  <a:pt x="1106525" y="85471"/>
                </a:lnTo>
                <a:lnTo>
                  <a:pt x="1127798" y="40335"/>
                </a:lnTo>
                <a:lnTo>
                  <a:pt x="1145565" y="12"/>
                </a:lnTo>
                <a:close/>
              </a:path>
              <a:path w="3548379" h="653415">
                <a:moveTo>
                  <a:pt x="3548062" y="7734"/>
                </a:moveTo>
                <a:lnTo>
                  <a:pt x="3547795" y="12"/>
                </a:lnTo>
                <a:lnTo>
                  <a:pt x="2795663" y="12"/>
                </a:lnTo>
                <a:lnTo>
                  <a:pt x="2665133" y="25806"/>
                </a:lnTo>
                <a:lnTo>
                  <a:pt x="2465235" y="68173"/>
                </a:lnTo>
                <a:lnTo>
                  <a:pt x="2166531" y="136588"/>
                </a:lnTo>
                <a:lnTo>
                  <a:pt x="1570977" y="283095"/>
                </a:lnTo>
                <a:lnTo>
                  <a:pt x="1568475" y="283756"/>
                </a:lnTo>
                <a:lnTo>
                  <a:pt x="1565808" y="283337"/>
                </a:lnTo>
                <a:lnTo>
                  <a:pt x="1559382" y="279171"/>
                </a:lnTo>
                <a:lnTo>
                  <a:pt x="1558188" y="273469"/>
                </a:lnTo>
                <a:lnTo>
                  <a:pt x="1560944" y="269227"/>
                </a:lnTo>
                <a:lnTo>
                  <a:pt x="1587957" y="225539"/>
                </a:lnTo>
                <a:lnTo>
                  <a:pt x="1613941" y="181571"/>
                </a:lnTo>
                <a:lnTo>
                  <a:pt x="1638871" y="137350"/>
                </a:lnTo>
                <a:lnTo>
                  <a:pt x="1662760" y="92849"/>
                </a:lnTo>
                <a:lnTo>
                  <a:pt x="1685607" y="48082"/>
                </a:lnTo>
                <a:lnTo>
                  <a:pt x="1707400" y="3048"/>
                </a:lnTo>
                <a:lnTo>
                  <a:pt x="1708797" y="12"/>
                </a:lnTo>
                <a:lnTo>
                  <a:pt x="1491221" y="12"/>
                </a:lnTo>
                <a:lnTo>
                  <a:pt x="1484083" y="12915"/>
                </a:lnTo>
                <a:lnTo>
                  <a:pt x="1459560" y="54470"/>
                </a:lnTo>
                <a:lnTo>
                  <a:pt x="1433893" y="95211"/>
                </a:lnTo>
                <a:lnTo>
                  <a:pt x="1407083" y="135064"/>
                </a:lnTo>
                <a:lnTo>
                  <a:pt x="1379143" y="173977"/>
                </a:lnTo>
                <a:lnTo>
                  <a:pt x="1350060" y="211874"/>
                </a:lnTo>
                <a:lnTo>
                  <a:pt x="1319834" y="248691"/>
                </a:lnTo>
                <a:lnTo>
                  <a:pt x="1288478" y="284378"/>
                </a:lnTo>
                <a:lnTo>
                  <a:pt x="1255991" y="318871"/>
                </a:lnTo>
                <a:lnTo>
                  <a:pt x="1222349" y="352094"/>
                </a:lnTo>
                <a:lnTo>
                  <a:pt x="1187589" y="383997"/>
                </a:lnTo>
                <a:lnTo>
                  <a:pt x="1151686" y="414528"/>
                </a:lnTo>
                <a:lnTo>
                  <a:pt x="1114640" y="443598"/>
                </a:lnTo>
                <a:lnTo>
                  <a:pt x="1076464" y="471157"/>
                </a:lnTo>
                <a:lnTo>
                  <a:pt x="1037145" y="497141"/>
                </a:lnTo>
                <a:lnTo>
                  <a:pt x="996696" y="521500"/>
                </a:lnTo>
                <a:lnTo>
                  <a:pt x="955116" y="544156"/>
                </a:lnTo>
                <a:lnTo>
                  <a:pt x="912393" y="565048"/>
                </a:lnTo>
                <a:lnTo>
                  <a:pt x="868527" y="584111"/>
                </a:lnTo>
                <a:lnTo>
                  <a:pt x="823531" y="601306"/>
                </a:lnTo>
                <a:lnTo>
                  <a:pt x="777405" y="616534"/>
                </a:lnTo>
                <a:lnTo>
                  <a:pt x="730148" y="629767"/>
                </a:lnTo>
                <a:lnTo>
                  <a:pt x="726948" y="630618"/>
                </a:lnTo>
                <a:lnTo>
                  <a:pt x="724166" y="634669"/>
                </a:lnTo>
                <a:lnTo>
                  <a:pt x="724166" y="637667"/>
                </a:lnTo>
                <a:lnTo>
                  <a:pt x="724319" y="639953"/>
                </a:lnTo>
                <a:lnTo>
                  <a:pt x="725601" y="641019"/>
                </a:lnTo>
                <a:lnTo>
                  <a:pt x="728014" y="640867"/>
                </a:lnTo>
                <a:lnTo>
                  <a:pt x="877239" y="626808"/>
                </a:lnTo>
                <a:lnTo>
                  <a:pt x="1076464" y="604443"/>
                </a:lnTo>
                <a:lnTo>
                  <a:pt x="1275829" y="578332"/>
                </a:lnTo>
                <a:lnTo>
                  <a:pt x="1524990" y="541032"/>
                </a:lnTo>
                <a:lnTo>
                  <a:pt x="1823529" y="490524"/>
                </a:lnTo>
                <a:lnTo>
                  <a:pt x="2269299" y="405917"/>
                </a:lnTo>
                <a:lnTo>
                  <a:pt x="2711069" y="314896"/>
                </a:lnTo>
                <a:lnTo>
                  <a:pt x="2761132" y="304025"/>
                </a:lnTo>
                <a:lnTo>
                  <a:pt x="2810903" y="292557"/>
                </a:lnTo>
                <a:lnTo>
                  <a:pt x="2847073" y="283756"/>
                </a:lnTo>
                <a:lnTo>
                  <a:pt x="2860370" y="280530"/>
                </a:lnTo>
                <a:lnTo>
                  <a:pt x="2909532" y="267919"/>
                </a:lnTo>
                <a:lnTo>
                  <a:pt x="2958388" y="254736"/>
                </a:lnTo>
                <a:lnTo>
                  <a:pt x="3006941" y="240982"/>
                </a:lnTo>
                <a:lnTo>
                  <a:pt x="3055201" y="226644"/>
                </a:lnTo>
                <a:lnTo>
                  <a:pt x="3103143" y="211734"/>
                </a:lnTo>
                <a:lnTo>
                  <a:pt x="3150781" y="196253"/>
                </a:lnTo>
                <a:lnTo>
                  <a:pt x="3198114" y="180200"/>
                </a:lnTo>
                <a:lnTo>
                  <a:pt x="3245142" y="163563"/>
                </a:lnTo>
                <a:lnTo>
                  <a:pt x="3291878" y="146367"/>
                </a:lnTo>
                <a:lnTo>
                  <a:pt x="3338296" y="128574"/>
                </a:lnTo>
                <a:lnTo>
                  <a:pt x="3384410" y="110223"/>
                </a:lnTo>
                <a:lnTo>
                  <a:pt x="3430232" y="91300"/>
                </a:lnTo>
                <a:lnTo>
                  <a:pt x="3475736" y="71793"/>
                </a:lnTo>
                <a:lnTo>
                  <a:pt x="3520948" y="51701"/>
                </a:lnTo>
                <a:lnTo>
                  <a:pt x="3546564" y="21463"/>
                </a:lnTo>
                <a:lnTo>
                  <a:pt x="3548062" y="7734"/>
                </a:lnTo>
                <a:close/>
              </a:path>
            </a:pathLst>
          </a:custGeom>
          <a:solidFill>
            <a:srgbClr val="FFFFFF"/>
          </a:solidFill>
        </p:spPr>
        <p:txBody>
          <a:bodyPr wrap="square" lIns="0" tIns="0" rIns="0" bIns="0" rtlCol="0"/>
          <a:lstStyle/>
          <a:p>
            <a:endParaRPr/>
          </a:p>
        </p:txBody>
      </p:sp>
      <p:sp>
        <p:nvSpPr>
          <p:cNvPr id="22" name="object 22"/>
          <p:cNvSpPr/>
          <p:nvPr/>
        </p:nvSpPr>
        <p:spPr>
          <a:xfrm>
            <a:off x="12651542" y="10206110"/>
            <a:ext cx="42545" cy="81280"/>
          </a:xfrm>
          <a:custGeom>
            <a:avLst/>
            <a:gdLst/>
            <a:ahLst/>
            <a:cxnLst/>
            <a:rect l="l" t="t" r="r" b="b"/>
            <a:pathLst>
              <a:path w="42545" h="81279">
                <a:moveTo>
                  <a:pt x="34372" y="0"/>
                </a:moveTo>
                <a:lnTo>
                  <a:pt x="29521" y="10673"/>
                </a:lnTo>
                <a:lnTo>
                  <a:pt x="9208" y="57716"/>
                </a:lnTo>
                <a:lnTo>
                  <a:pt x="0" y="80889"/>
                </a:lnTo>
                <a:lnTo>
                  <a:pt x="42534" y="80889"/>
                </a:lnTo>
                <a:lnTo>
                  <a:pt x="42040" y="59271"/>
                </a:lnTo>
                <a:lnTo>
                  <a:pt x="38487" y="11953"/>
                </a:lnTo>
                <a:lnTo>
                  <a:pt x="37357" y="426"/>
                </a:lnTo>
                <a:lnTo>
                  <a:pt x="34372" y="0"/>
                </a:lnTo>
                <a:close/>
              </a:path>
            </a:pathLst>
          </a:custGeom>
          <a:solidFill>
            <a:srgbClr val="FFFFFF"/>
          </a:solidFill>
        </p:spPr>
        <p:txBody>
          <a:bodyPr wrap="square" lIns="0" tIns="0" rIns="0" bIns="0" rtlCol="0"/>
          <a:lstStyle/>
          <a:p>
            <a:endParaRPr/>
          </a:p>
        </p:txBody>
      </p:sp>
      <p:sp>
        <p:nvSpPr>
          <p:cNvPr id="23" name="object 23"/>
          <p:cNvSpPr/>
          <p:nvPr/>
        </p:nvSpPr>
        <p:spPr>
          <a:xfrm>
            <a:off x="12810468" y="8689632"/>
            <a:ext cx="198755" cy="399415"/>
          </a:xfrm>
          <a:custGeom>
            <a:avLst/>
            <a:gdLst/>
            <a:ahLst/>
            <a:cxnLst/>
            <a:rect l="l" t="t" r="r" b="b"/>
            <a:pathLst>
              <a:path w="198755" h="399415">
                <a:moveTo>
                  <a:pt x="198537" y="0"/>
                </a:moveTo>
                <a:lnTo>
                  <a:pt x="44119" y="0"/>
                </a:lnTo>
                <a:lnTo>
                  <a:pt x="40443" y="3358"/>
                </a:lnTo>
                <a:lnTo>
                  <a:pt x="8911" y="36766"/>
                </a:lnTo>
                <a:lnTo>
                  <a:pt x="3067" y="45822"/>
                </a:lnTo>
                <a:lnTo>
                  <a:pt x="69" y="55954"/>
                </a:lnTo>
                <a:lnTo>
                  <a:pt x="0" y="66522"/>
                </a:lnTo>
                <a:lnTo>
                  <a:pt x="2942" y="76885"/>
                </a:lnTo>
                <a:lnTo>
                  <a:pt x="24752" y="123654"/>
                </a:lnTo>
                <a:lnTo>
                  <a:pt x="47509" y="169906"/>
                </a:lnTo>
                <a:lnTo>
                  <a:pt x="71209" y="215644"/>
                </a:lnTo>
                <a:lnTo>
                  <a:pt x="95852" y="260867"/>
                </a:lnTo>
                <a:lnTo>
                  <a:pt x="121434" y="305576"/>
                </a:lnTo>
                <a:lnTo>
                  <a:pt x="147953" y="349772"/>
                </a:lnTo>
                <a:lnTo>
                  <a:pt x="179091" y="399284"/>
                </a:lnTo>
                <a:lnTo>
                  <a:pt x="181123" y="398792"/>
                </a:lnTo>
                <a:lnTo>
                  <a:pt x="181631" y="391962"/>
                </a:lnTo>
                <a:lnTo>
                  <a:pt x="198537" y="0"/>
                </a:lnTo>
                <a:close/>
              </a:path>
            </a:pathLst>
          </a:custGeom>
          <a:solidFill>
            <a:srgbClr val="FFFFFF"/>
          </a:solidFill>
        </p:spPr>
        <p:txBody>
          <a:bodyPr wrap="square" lIns="0" tIns="0" rIns="0" bIns="0" rtlCol="0"/>
          <a:lstStyle/>
          <a:p>
            <a:endParaRPr/>
          </a:p>
        </p:txBody>
      </p:sp>
      <p:sp>
        <p:nvSpPr>
          <p:cNvPr id="24" name="object 24"/>
          <p:cNvSpPr/>
          <p:nvPr/>
        </p:nvSpPr>
        <p:spPr>
          <a:xfrm>
            <a:off x="12856082" y="9559965"/>
            <a:ext cx="247015" cy="456565"/>
          </a:xfrm>
          <a:custGeom>
            <a:avLst/>
            <a:gdLst/>
            <a:ahLst/>
            <a:cxnLst/>
            <a:rect l="l" t="t" r="r" b="b"/>
            <a:pathLst>
              <a:path w="247015" h="456565">
                <a:moveTo>
                  <a:pt x="158623" y="0"/>
                </a:moveTo>
                <a:lnTo>
                  <a:pt x="123939" y="45846"/>
                </a:lnTo>
                <a:lnTo>
                  <a:pt x="92992" y="89700"/>
                </a:lnTo>
                <a:lnTo>
                  <a:pt x="61960" y="137361"/>
                </a:lnTo>
                <a:lnTo>
                  <a:pt x="34007" y="185663"/>
                </a:lnTo>
                <a:lnTo>
                  <a:pt x="12299" y="231439"/>
                </a:lnTo>
                <a:lnTo>
                  <a:pt x="0" y="271523"/>
                </a:lnTo>
                <a:lnTo>
                  <a:pt x="3996" y="313025"/>
                </a:lnTo>
                <a:lnTo>
                  <a:pt x="27509" y="350813"/>
                </a:lnTo>
                <a:lnTo>
                  <a:pt x="64801" y="384070"/>
                </a:lnTo>
                <a:lnTo>
                  <a:pt x="110132" y="411984"/>
                </a:lnTo>
                <a:lnTo>
                  <a:pt x="157765" y="433741"/>
                </a:lnTo>
                <a:lnTo>
                  <a:pt x="201961" y="448527"/>
                </a:lnTo>
                <a:lnTo>
                  <a:pt x="244094" y="456232"/>
                </a:lnTo>
                <a:lnTo>
                  <a:pt x="247015" y="453029"/>
                </a:lnTo>
                <a:lnTo>
                  <a:pt x="164973" y="12166"/>
                </a:lnTo>
                <a:lnTo>
                  <a:pt x="163068" y="1066"/>
                </a:lnTo>
                <a:lnTo>
                  <a:pt x="158623" y="0"/>
                </a:lnTo>
                <a:close/>
              </a:path>
            </a:pathLst>
          </a:custGeom>
          <a:solidFill>
            <a:srgbClr val="FFFFFF"/>
          </a:solidFill>
        </p:spPr>
        <p:txBody>
          <a:bodyPr wrap="square" lIns="0" tIns="0" rIns="0" bIns="0" rtlCol="0"/>
          <a:lstStyle/>
          <a:p>
            <a:endParaRPr/>
          </a:p>
        </p:txBody>
      </p:sp>
      <p:sp>
        <p:nvSpPr>
          <p:cNvPr id="25" name="object 25"/>
          <p:cNvSpPr/>
          <p:nvPr/>
        </p:nvSpPr>
        <p:spPr>
          <a:xfrm>
            <a:off x="13207006" y="10146128"/>
            <a:ext cx="918844" cy="140970"/>
          </a:xfrm>
          <a:custGeom>
            <a:avLst/>
            <a:gdLst/>
            <a:ahLst/>
            <a:cxnLst/>
            <a:rect l="l" t="t" r="r" b="b"/>
            <a:pathLst>
              <a:path w="918844" h="140970">
                <a:moveTo>
                  <a:pt x="155171" y="0"/>
                </a:moveTo>
                <a:lnTo>
                  <a:pt x="148059" y="2199"/>
                </a:lnTo>
                <a:lnTo>
                  <a:pt x="142344" y="8752"/>
                </a:lnTo>
                <a:lnTo>
                  <a:pt x="107999" y="45879"/>
                </a:lnTo>
                <a:lnTo>
                  <a:pt x="72022" y="80907"/>
                </a:lnTo>
                <a:lnTo>
                  <a:pt x="34412" y="113836"/>
                </a:lnTo>
                <a:lnTo>
                  <a:pt x="0" y="140870"/>
                </a:lnTo>
                <a:lnTo>
                  <a:pt x="910312" y="140870"/>
                </a:lnTo>
                <a:lnTo>
                  <a:pt x="918441" y="114629"/>
                </a:lnTo>
                <a:lnTo>
                  <a:pt x="914885" y="109570"/>
                </a:lnTo>
                <a:lnTo>
                  <a:pt x="904725" y="109293"/>
                </a:lnTo>
                <a:lnTo>
                  <a:pt x="854516" y="107354"/>
                </a:lnTo>
                <a:lnTo>
                  <a:pt x="804421" y="104672"/>
                </a:lnTo>
                <a:lnTo>
                  <a:pt x="754442" y="101247"/>
                </a:lnTo>
                <a:lnTo>
                  <a:pt x="704577" y="97078"/>
                </a:lnTo>
                <a:lnTo>
                  <a:pt x="654826" y="92165"/>
                </a:lnTo>
                <a:lnTo>
                  <a:pt x="605190" y="86509"/>
                </a:lnTo>
                <a:lnTo>
                  <a:pt x="555667" y="80109"/>
                </a:lnTo>
                <a:lnTo>
                  <a:pt x="506257" y="72965"/>
                </a:lnTo>
                <a:lnTo>
                  <a:pt x="456961" y="65078"/>
                </a:lnTo>
                <a:lnTo>
                  <a:pt x="407778" y="56447"/>
                </a:lnTo>
                <a:lnTo>
                  <a:pt x="358708" y="47072"/>
                </a:lnTo>
                <a:lnTo>
                  <a:pt x="309751" y="36954"/>
                </a:lnTo>
                <a:lnTo>
                  <a:pt x="260906" y="26091"/>
                </a:lnTo>
                <a:lnTo>
                  <a:pt x="212173" y="14485"/>
                </a:lnTo>
                <a:lnTo>
                  <a:pt x="155171" y="0"/>
                </a:lnTo>
                <a:close/>
              </a:path>
            </a:pathLst>
          </a:custGeom>
          <a:solidFill>
            <a:srgbClr val="FFFFFF"/>
          </a:solidFill>
        </p:spPr>
        <p:txBody>
          <a:bodyPr wrap="square" lIns="0" tIns="0" rIns="0" bIns="0" rtlCol="0"/>
          <a:lstStyle/>
          <a:p>
            <a:endParaRPr/>
          </a:p>
        </p:txBody>
      </p:sp>
      <p:grpSp>
        <p:nvGrpSpPr>
          <p:cNvPr id="26" name="object 26"/>
          <p:cNvGrpSpPr/>
          <p:nvPr/>
        </p:nvGrpSpPr>
        <p:grpSpPr>
          <a:xfrm>
            <a:off x="13210683" y="8689632"/>
            <a:ext cx="1205865" cy="1444625"/>
            <a:chOff x="13210683" y="8689632"/>
            <a:chExt cx="1205865" cy="1444625"/>
          </a:xfrm>
        </p:grpSpPr>
        <p:sp>
          <p:nvSpPr>
            <p:cNvPr id="27" name="object 27"/>
            <p:cNvSpPr/>
            <p:nvPr/>
          </p:nvSpPr>
          <p:spPr>
            <a:xfrm>
              <a:off x="13210679" y="8689645"/>
              <a:ext cx="1205865" cy="1444625"/>
            </a:xfrm>
            <a:custGeom>
              <a:avLst/>
              <a:gdLst/>
              <a:ahLst/>
              <a:cxnLst/>
              <a:rect l="l" t="t" r="r" b="b"/>
              <a:pathLst>
                <a:path w="1205865" h="1444625">
                  <a:moveTo>
                    <a:pt x="204787" y="639406"/>
                  </a:moveTo>
                  <a:lnTo>
                    <a:pt x="203822" y="586130"/>
                  </a:lnTo>
                  <a:lnTo>
                    <a:pt x="201447" y="532904"/>
                  </a:lnTo>
                  <a:lnTo>
                    <a:pt x="197573" y="479526"/>
                  </a:lnTo>
                  <a:lnTo>
                    <a:pt x="192303" y="427545"/>
                  </a:lnTo>
                  <a:lnTo>
                    <a:pt x="185470" y="375869"/>
                  </a:lnTo>
                  <a:lnTo>
                    <a:pt x="177076" y="325145"/>
                  </a:lnTo>
                  <a:lnTo>
                    <a:pt x="167093" y="275615"/>
                  </a:lnTo>
                  <a:lnTo>
                    <a:pt x="155498" y="227507"/>
                  </a:lnTo>
                  <a:lnTo>
                    <a:pt x="142227" y="181038"/>
                  </a:lnTo>
                  <a:lnTo>
                    <a:pt x="127279" y="136448"/>
                  </a:lnTo>
                  <a:lnTo>
                    <a:pt x="110591" y="93941"/>
                  </a:lnTo>
                  <a:lnTo>
                    <a:pt x="92151" y="53771"/>
                  </a:lnTo>
                  <a:lnTo>
                    <a:pt x="71907" y="16141"/>
                  </a:lnTo>
                  <a:lnTo>
                    <a:pt x="61683" y="0"/>
                  </a:lnTo>
                  <a:lnTo>
                    <a:pt x="0" y="0"/>
                  </a:lnTo>
                  <a:lnTo>
                    <a:pt x="368" y="1028"/>
                  </a:lnTo>
                  <a:lnTo>
                    <a:pt x="16573" y="49784"/>
                  </a:lnTo>
                  <a:lnTo>
                    <a:pt x="31216" y="98247"/>
                  </a:lnTo>
                  <a:lnTo>
                    <a:pt x="44335" y="146443"/>
                  </a:lnTo>
                  <a:lnTo>
                    <a:pt x="56019" y="194424"/>
                  </a:lnTo>
                  <a:lnTo>
                    <a:pt x="66306" y="242201"/>
                  </a:lnTo>
                  <a:lnTo>
                    <a:pt x="75272" y="289839"/>
                  </a:lnTo>
                  <a:lnTo>
                    <a:pt x="82981" y="337350"/>
                  </a:lnTo>
                  <a:lnTo>
                    <a:pt x="89471" y="384784"/>
                  </a:lnTo>
                  <a:lnTo>
                    <a:pt x="94818" y="432155"/>
                  </a:lnTo>
                  <a:lnTo>
                    <a:pt x="99110" y="479971"/>
                  </a:lnTo>
                  <a:lnTo>
                    <a:pt x="102311" y="526923"/>
                  </a:lnTo>
                  <a:lnTo>
                    <a:pt x="104584" y="574382"/>
                  </a:lnTo>
                  <a:lnTo>
                    <a:pt x="105943" y="621931"/>
                  </a:lnTo>
                  <a:lnTo>
                    <a:pt x="106464" y="669620"/>
                  </a:lnTo>
                  <a:lnTo>
                    <a:pt x="106197" y="717461"/>
                  </a:lnTo>
                  <a:lnTo>
                    <a:pt x="105206" y="765517"/>
                  </a:lnTo>
                  <a:lnTo>
                    <a:pt x="103555" y="813803"/>
                  </a:lnTo>
                  <a:lnTo>
                    <a:pt x="101295" y="862368"/>
                  </a:lnTo>
                  <a:lnTo>
                    <a:pt x="98488" y="911237"/>
                  </a:lnTo>
                  <a:lnTo>
                    <a:pt x="95199" y="960462"/>
                  </a:lnTo>
                  <a:lnTo>
                    <a:pt x="91490" y="1010056"/>
                  </a:lnTo>
                  <a:lnTo>
                    <a:pt x="87414" y="1060081"/>
                  </a:lnTo>
                  <a:lnTo>
                    <a:pt x="83032" y="1110538"/>
                  </a:lnTo>
                  <a:lnTo>
                    <a:pt x="78422" y="1161503"/>
                  </a:lnTo>
                  <a:lnTo>
                    <a:pt x="73609" y="1212977"/>
                  </a:lnTo>
                  <a:lnTo>
                    <a:pt x="68681" y="1265008"/>
                  </a:lnTo>
                  <a:lnTo>
                    <a:pt x="68427" y="1268006"/>
                  </a:lnTo>
                  <a:lnTo>
                    <a:pt x="69583" y="1270965"/>
                  </a:lnTo>
                  <a:lnTo>
                    <a:pt x="71729" y="1273124"/>
                  </a:lnTo>
                  <a:lnTo>
                    <a:pt x="79641" y="1279804"/>
                  </a:lnTo>
                  <a:lnTo>
                    <a:pt x="83375" y="1278724"/>
                  </a:lnTo>
                  <a:lnTo>
                    <a:pt x="85509" y="1272768"/>
                  </a:lnTo>
                  <a:lnTo>
                    <a:pt x="88633" y="1264805"/>
                  </a:lnTo>
                  <a:lnTo>
                    <a:pt x="118237" y="1201000"/>
                  </a:lnTo>
                  <a:lnTo>
                    <a:pt x="131610" y="1164666"/>
                  </a:lnTo>
                  <a:lnTo>
                    <a:pt x="143979" y="1125677"/>
                  </a:lnTo>
                  <a:lnTo>
                    <a:pt x="155295" y="1084249"/>
                  </a:lnTo>
                  <a:lnTo>
                    <a:pt x="165544" y="1040612"/>
                  </a:lnTo>
                  <a:lnTo>
                    <a:pt x="174688" y="995006"/>
                  </a:lnTo>
                  <a:lnTo>
                    <a:pt x="182689" y="947648"/>
                  </a:lnTo>
                  <a:lnTo>
                    <a:pt x="189522" y="898766"/>
                  </a:lnTo>
                  <a:lnTo>
                    <a:pt x="195135" y="848588"/>
                  </a:lnTo>
                  <a:lnTo>
                    <a:pt x="199504" y="797331"/>
                  </a:lnTo>
                  <a:lnTo>
                    <a:pt x="202590" y="745236"/>
                  </a:lnTo>
                  <a:lnTo>
                    <a:pt x="204355" y="692518"/>
                  </a:lnTo>
                  <a:lnTo>
                    <a:pt x="204787" y="639406"/>
                  </a:lnTo>
                  <a:close/>
                </a:path>
                <a:path w="1205865" h="1444625">
                  <a:moveTo>
                    <a:pt x="807199" y="126403"/>
                  </a:moveTo>
                  <a:lnTo>
                    <a:pt x="794880" y="77927"/>
                  </a:lnTo>
                  <a:lnTo>
                    <a:pt x="780757" y="40424"/>
                  </a:lnTo>
                  <a:lnTo>
                    <a:pt x="742276" y="0"/>
                  </a:lnTo>
                  <a:lnTo>
                    <a:pt x="334111" y="0"/>
                  </a:lnTo>
                  <a:lnTo>
                    <a:pt x="232778" y="5791"/>
                  </a:lnTo>
                  <a:lnTo>
                    <a:pt x="230111" y="9486"/>
                  </a:lnTo>
                  <a:lnTo>
                    <a:pt x="232016" y="16471"/>
                  </a:lnTo>
                  <a:lnTo>
                    <a:pt x="278625" y="182816"/>
                  </a:lnTo>
                  <a:lnTo>
                    <a:pt x="282181" y="184950"/>
                  </a:lnTo>
                  <a:lnTo>
                    <a:pt x="287515" y="183819"/>
                  </a:lnTo>
                  <a:lnTo>
                    <a:pt x="338188" y="174294"/>
                  </a:lnTo>
                  <a:lnTo>
                    <a:pt x="388975" y="165671"/>
                  </a:lnTo>
                  <a:lnTo>
                    <a:pt x="439864" y="157962"/>
                  </a:lnTo>
                  <a:lnTo>
                    <a:pt x="490842" y="151180"/>
                  </a:lnTo>
                  <a:lnTo>
                    <a:pt x="541921" y="145300"/>
                  </a:lnTo>
                  <a:lnTo>
                    <a:pt x="593102" y="140335"/>
                  </a:lnTo>
                  <a:lnTo>
                    <a:pt x="644385" y="136283"/>
                  </a:lnTo>
                  <a:lnTo>
                    <a:pt x="695756" y="133146"/>
                  </a:lnTo>
                  <a:lnTo>
                    <a:pt x="747229" y="130924"/>
                  </a:lnTo>
                  <a:lnTo>
                    <a:pt x="804913" y="129451"/>
                  </a:lnTo>
                  <a:lnTo>
                    <a:pt x="807199" y="126403"/>
                  </a:lnTo>
                  <a:close/>
                </a:path>
                <a:path w="1205865" h="1444625">
                  <a:moveTo>
                    <a:pt x="818629" y="939266"/>
                  </a:moveTo>
                  <a:lnTo>
                    <a:pt x="815708" y="934643"/>
                  </a:lnTo>
                  <a:lnTo>
                    <a:pt x="331711" y="901280"/>
                  </a:lnTo>
                  <a:lnTo>
                    <a:pt x="328790" y="903693"/>
                  </a:lnTo>
                  <a:lnTo>
                    <a:pt x="328028" y="908964"/>
                  </a:lnTo>
                  <a:lnTo>
                    <a:pt x="302120" y="1099947"/>
                  </a:lnTo>
                  <a:lnTo>
                    <a:pt x="305422" y="1103210"/>
                  </a:lnTo>
                  <a:lnTo>
                    <a:pt x="801357" y="1021092"/>
                  </a:lnTo>
                  <a:lnTo>
                    <a:pt x="805548" y="1016114"/>
                  </a:lnTo>
                  <a:lnTo>
                    <a:pt x="805548" y="977544"/>
                  </a:lnTo>
                  <a:lnTo>
                    <a:pt x="806564" y="971994"/>
                  </a:lnTo>
                  <a:lnTo>
                    <a:pt x="818629" y="939266"/>
                  </a:lnTo>
                  <a:close/>
                </a:path>
                <a:path w="1205865" h="1444625">
                  <a:moveTo>
                    <a:pt x="856983" y="602513"/>
                  </a:moveTo>
                  <a:lnTo>
                    <a:pt x="854189" y="599655"/>
                  </a:lnTo>
                  <a:lnTo>
                    <a:pt x="850633" y="599655"/>
                  </a:lnTo>
                  <a:lnTo>
                    <a:pt x="333870" y="591756"/>
                  </a:lnTo>
                  <a:lnTo>
                    <a:pt x="331076" y="594614"/>
                  </a:lnTo>
                  <a:lnTo>
                    <a:pt x="329806" y="801649"/>
                  </a:lnTo>
                  <a:lnTo>
                    <a:pt x="330314" y="805154"/>
                  </a:lnTo>
                  <a:lnTo>
                    <a:pt x="333489" y="807605"/>
                  </a:lnTo>
                  <a:lnTo>
                    <a:pt x="849744" y="743953"/>
                  </a:lnTo>
                  <a:lnTo>
                    <a:pt x="852030" y="741324"/>
                  </a:lnTo>
                  <a:lnTo>
                    <a:pt x="856983" y="606120"/>
                  </a:lnTo>
                  <a:lnTo>
                    <a:pt x="856983" y="602513"/>
                  </a:lnTo>
                  <a:close/>
                </a:path>
                <a:path w="1205865" h="1444625">
                  <a:moveTo>
                    <a:pt x="863841" y="407733"/>
                  </a:moveTo>
                  <a:lnTo>
                    <a:pt x="854570" y="304279"/>
                  </a:lnTo>
                  <a:lnTo>
                    <a:pt x="851649" y="301523"/>
                  </a:lnTo>
                  <a:lnTo>
                    <a:pt x="848093" y="301447"/>
                  </a:lnTo>
                  <a:lnTo>
                    <a:pt x="304025" y="272897"/>
                  </a:lnTo>
                  <a:lnTo>
                    <a:pt x="300215" y="273494"/>
                  </a:lnTo>
                  <a:lnTo>
                    <a:pt x="297548" y="277101"/>
                  </a:lnTo>
                  <a:lnTo>
                    <a:pt x="325234" y="475094"/>
                  </a:lnTo>
                  <a:lnTo>
                    <a:pt x="328536" y="477723"/>
                  </a:lnTo>
                  <a:lnTo>
                    <a:pt x="861047" y="411149"/>
                  </a:lnTo>
                  <a:lnTo>
                    <a:pt x="863841" y="407733"/>
                  </a:lnTo>
                  <a:close/>
                </a:path>
                <a:path w="1205865" h="1444625">
                  <a:moveTo>
                    <a:pt x="1006589" y="1297520"/>
                  </a:moveTo>
                  <a:lnTo>
                    <a:pt x="944486" y="1279753"/>
                  </a:lnTo>
                  <a:lnTo>
                    <a:pt x="894359" y="1270342"/>
                  </a:lnTo>
                  <a:lnTo>
                    <a:pt x="844143" y="1261986"/>
                  </a:lnTo>
                  <a:lnTo>
                    <a:pt x="793826" y="1254671"/>
                  </a:lnTo>
                  <a:lnTo>
                    <a:pt x="743432" y="1248410"/>
                  </a:lnTo>
                  <a:lnTo>
                    <a:pt x="692950" y="1243190"/>
                  </a:lnTo>
                  <a:lnTo>
                    <a:pt x="642378" y="1239024"/>
                  </a:lnTo>
                  <a:lnTo>
                    <a:pt x="591718" y="1235900"/>
                  </a:lnTo>
                  <a:lnTo>
                    <a:pt x="540956" y="1233830"/>
                  </a:lnTo>
                  <a:lnTo>
                    <a:pt x="490118" y="1232801"/>
                  </a:lnTo>
                  <a:lnTo>
                    <a:pt x="439191" y="1232827"/>
                  </a:lnTo>
                  <a:lnTo>
                    <a:pt x="388162" y="1233906"/>
                  </a:lnTo>
                  <a:lnTo>
                    <a:pt x="337058" y="1236014"/>
                  </a:lnTo>
                  <a:lnTo>
                    <a:pt x="278244" y="1239761"/>
                  </a:lnTo>
                  <a:lnTo>
                    <a:pt x="258305" y="1276756"/>
                  </a:lnTo>
                  <a:lnTo>
                    <a:pt x="256400" y="1283601"/>
                  </a:lnTo>
                  <a:lnTo>
                    <a:pt x="257352" y="1288973"/>
                  </a:lnTo>
                  <a:lnTo>
                    <a:pt x="261162" y="1292885"/>
                  </a:lnTo>
                  <a:lnTo>
                    <a:pt x="267830" y="1295323"/>
                  </a:lnTo>
                  <a:lnTo>
                    <a:pt x="946899" y="1444066"/>
                  </a:lnTo>
                  <a:lnTo>
                    <a:pt x="952868" y="1440827"/>
                  </a:lnTo>
                  <a:lnTo>
                    <a:pt x="955027" y="1435138"/>
                  </a:lnTo>
                  <a:lnTo>
                    <a:pt x="1006589" y="1297520"/>
                  </a:lnTo>
                  <a:close/>
                </a:path>
                <a:path w="1205865" h="1444625">
                  <a:moveTo>
                    <a:pt x="1205852" y="0"/>
                  </a:moveTo>
                  <a:lnTo>
                    <a:pt x="867981" y="0"/>
                  </a:lnTo>
                  <a:lnTo>
                    <a:pt x="881214" y="27800"/>
                  </a:lnTo>
                  <a:lnTo>
                    <a:pt x="890905" y="59004"/>
                  </a:lnTo>
                  <a:lnTo>
                    <a:pt x="895934" y="91300"/>
                  </a:lnTo>
                  <a:lnTo>
                    <a:pt x="896353" y="124688"/>
                  </a:lnTo>
                  <a:lnTo>
                    <a:pt x="896099" y="131800"/>
                  </a:lnTo>
                  <a:lnTo>
                    <a:pt x="899401" y="135432"/>
                  </a:lnTo>
                  <a:lnTo>
                    <a:pt x="906513" y="135585"/>
                  </a:lnTo>
                  <a:lnTo>
                    <a:pt x="1198105" y="136436"/>
                  </a:lnTo>
                  <a:lnTo>
                    <a:pt x="1202423" y="136436"/>
                  </a:lnTo>
                  <a:lnTo>
                    <a:pt x="1205852" y="132994"/>
                  </a:lnTo>
                  <a:lnTo>
                    <a:pt x="1205852" y="0"/>
                  </a:lnTo>
                  <a:close/>
                </a:path>
              </a:pathLst>
            </a:custGeom>
            <a:solidFill>
              <a:srgbClr val="FFFFFF"/>
            </a:solidFill>
          </p:spPr>
          <p:txBody>
            <a:bodyPr wrap="square" lIns="0" tIns="0" rIns="0" bIns="0" rtlCol="0"/>
            <a:lstStyle/>
            <a:p>
              <a:endParaRPr/>
            </a:p>
          </p:txBody>
        </p:sp>
        <p:pic>
          <p:nvPicPr>
            <p:cNvPr id="28" name="object 28"/>
            <p:cNvPicPr/>
            <p:nvPr/>
          </p:nvPicPr>
          <p:blipFill>
            <a:blip r:embed="rId6" cstate="print"/>
            <a:stretch>
              <a:fillRect/>
            </a:stretch>
          </p:blipFill>
          <p:spPr>
            <a:xfrm>
              <a:off x="14123796" y="9616402"/>
              <a:ext cx="219964" cy="122762"/>
            </a:xfrm>
            <a:prstGeom prst="rect">
              <a:avLst/>
            </a:prstGeom>
          </p:spPr>
        </p:pic>
        <p:pic>
          <p:nvPicPr>
            <p:cNvPr id="29" name="object 29"/>
            <p:cNvPicPr/>
            <p:nvPr/>
          </p:nvPicPr>
          <p:blipFill>
            <a:blip r:embed="rId7" cstate="print"/>
            <a:stretch>
              <a:fillRect/>
            </a:stretch>
          </p:blipFill>
          <p:spPr>
            <a:xfrm>
              <a:off x="14157324" y="8997759"/>
              <a:ext cx="249570" cy="155619"/>
            </a:xfrm>
            <a:prstGeom prst="rect">
              <a:avLst/>
            </a:prstGeom>
          </p:spPr>
        </p:pic>
        <p:pic>
          <p:nvPicPr>
            <p:cNvPr id="30" name="object 30"/>
            <p:cNvPicPr/>
            <p:nvPr/>
          </p:nvPicPr>
          <p:blipFill>
            <a:blip r:embed="rId8" cstate="print"/>
            <a:stretch>
              <a:fillRect/>
            </a:stretch>
          </p:blipFill>
          <p:spPr>
            <a:xfrm>
              <a:off x="14166849" y="9292764"/>
              <a:ext cx="231648" cy="163404"/>
            </a:xfrm>
            <a:prstGeom prst="rect">
              <a:avLst/>
            </a:prstGeom>
          </p:spPr>
        </p:pic>
      </p:grpSp>
      <p:sp>
        <p:nvSpPr>
          <p:cNvPr id="31" name="object 31"/>
          <p:cNvSpPr/>
          <p:nvPr/>
        </p:nvSpPr>
        <p:spPr>
          <a:xfrm>
            <a:off x="14748865" y="9158299"/>
            <a:ext cx="1299210" cy="1106170"/>
          </a:xfrm>
          <a:custGeom>
            <a:avLst/>
            <a:gdLst/>
            <a:ahLst/>
            <a:cxnLst/>
            <a:rect l="l" t="t" r="r" b="b"/>
            <a:pathLst>
              <a:path w="1299209" h="1106170">
                <a:moveTo>
                  <a:pt x="1169060" y="887082"/>
                </a:moveTo>
                <a:lnTo>
                  <a:pt x="1166139" y="882751"/>
                </a:lnTo>
                <a:lnTo>
                  <a:pt x="1108887" y="878954"/>
                </a:lnTo>
                <a:lnTo>
                  <a:pt x="1060081" y="874763"/>
                </a:lnTo>
                <a:lnTo>
                  <a:pt x="1011047" y="869581"/>
                </a:lnTo>
                <a:lnTo>
                  <a:pt x="961847" y="863371"/>
                </a:lnTo>
                <a:lnTo>
                  <a:pt x="912583" y="856068"/>
                </a:lnTo>
                <a:lnTo>
                  <a:pt x="863333" y="847636"/>
                </a:lnTo>
                <a:lnTo>
                  <a:pt x="814184" y="838060"/>
                </a:lnTo>
                <a:lnTo>
                  <a:pt x="765200" y="827265"/>
                </a:lnTo>
                <a:lnTo>
                  <a:pt x="716470" y="815238"/>
                </a:lnTo>
                <a:lnTo>
                  <a:pt x="668096" y="801916"/>
                </a:lnTo>
                <a:lnTo>
                  <a:pt x="620128" y="787260"/>
                </a:lnTo>
                <a:lnTo>
                  <a:pt x="572681" y="771258"/>
                </a:lnTo>
                <a:lnTo>
                  <a:pt x="525818" y="753833"/>
                </a:lnTo>
                <a:lnTo>
                  <a:pt x="479615" y="734961"/>
                </a:lnTo>
                <a:lnTo>
                  <a:pt x="434174" y="714590"/>
                </a:lnTo>
                <a:lnTo>
                  <a:pt x="389572" y="692708"/>
                </a:lnTo>
                <a:lnTo>
                  <a:pt x="345871" y="669239"/>
                </a:lnTo>
                <a:lnTo>
                  <a:pt x="303187" y="644156"/>
                </a:lnTo>
                <a:lnTo>
                  <a:pt x="261569" y="617423"/>
                </a:lnTo>
                <a:lnTo>
                  <a:pt x="221132" y="589000"/>
                </a:lnTo>
                <a:lnTo>
                  <a:pt x="181927" y="558838"/>
                </a:lnTo>
                <a:lnTo>
                  <a:pt x="144056" y="526897"/>
                </a:lnTo>
                <a:lnTo>
                  <a:pt x="107594" y="493128"/>
                </a:lnTo>
                <a:lnTo>
                  <a:pt x="72631" y="457517"/>
                </a:lnTo>
                <a:lnTo>
                  <a:pt x="39243" y="420001"/>
                </a:lnTo>
                <a:lnTo>
                  <a:pt x="7518" y="380542"/>
                </a:lnTo>
                <a:lnTo>
                  <a:pt x="3073" y="374561"/>
                </a:lnTo>
                <a:lnTo>
                  <a:pt x="1549" y="375196"/>
                </a:lnTo>
                <a:lnTo>
                  <a:pt x="14185" y="435483"/>
                </a:lnTo>
                <a:lnTo>
                  <a:pt x="27660" y="486283"/>
                </a:lnTo>
                <a:lnTo>
                  <a:pt x="43230" y="534873"/>
                </a:lnTo>
                <a:lnTo>
                  <a:pt x="60871" y="581253"/>
                </a:lnTo>
                <a:lnTo>
                  <a:pt x="80594" y="625436"/>
                </a:lnTo>
                <a:lnTo>
                  <a:pt x="102374" y="667423"/>
                </a:lnTo>
                <a:lnTo>
                  <a:pt x="126212" y="707237"/>
                </a:lnTo>
                <a:lnTo>
                  <a:pt x="152095" y="744880"/>
                </a:lnTo>
                <a:lnTo>
                  <a:pt x="180022" y="780364"/>
                </a:lnTo>
                <a:lnTo>
                  <a:pt x="209981" y="813689"/>
                </a:lnTo>
                <a:lnTo>
                  <a:pt x="241960" y="844867"/>
                </a:lnTo>
                <a:lnTo>
                  <a:pt x="275945" y="873912"/>
                </a:lnTo>
                <a:lnTo>
                  <a:pt x="311937" y="900836"/>
                </a:lnTo>
                <a:lnTo>
                  <a:pt x="349910" y="925639"/>
                </a:lnTo>
                <a:lnTo>
                  <a:pt x="389890" y="948334"/>
                </a:lnTo>
                <a:lnTo>
                  <a:pt x="431838" y="968921"/>
                </a:lnTo>
                <a:lnTo>
                  <a:pt x="475754" y="987425"/>
                </a:lnTo>
                <a:lnTo>
                  <a:pt x="521627" y="1003846"/>
                </a:lnTo>
                <a:lnTo>
                  <a:pt x="569455" y="1018197"/>
                </a:lnTo>
                <a:lnTo>
                  <a:pt x="619226" y="1030478"/>
                </a:lnTo>
                <a:lnTo>
                  <a:pt x="670928" y="1040701"/>
                </a:lnTo>
                <a:lnTo>
                  <a:pt x="724560" y="1048893"/>
                </a:lnTo>
                <a:lnTo>
                  <a:pt x="776058" y="1055814"/>
                </a:lnTo>
                <a:lnTo>
                  <a:pt x="827481" y="1063053"/>
                </a:lnTo>
                <a:lnTo>
                  <a:pt x="878801" y="1070610"/>
                </a:lnTo>
                <a:lnTo>
                  <a:pt x="930033" y="1078471"/>
                </a:lnTo>
                <a:lnTo>
                  <a:pt x="981163" y="1086662"/>
                </a:lnTo>
                <a:lnTo>
                  <a:pt x="1032179" y="1095146"/>
                </a:lnTo>
                <a:lnTo>
                  <a:pt x="1083081" y="1103960"/>
                </a:lnTo>
                <a:lnTo>
                  <a:pt x="1092479" y="1105674"/>
                </a:lnTo>
                <a:lnTo>
                  <a:pt x="1098702" y="1101979"/>
                </a:lnTo>
                <a:lnTo>
                  <a:pt x="1169060" y="887082"/>
                </a:lnTo>
                <a:close/>
              </a:path>
              <a:path w="1299209" h="1106170">
                <a:moveTo>
                  <a:pt x="1298981" y="442658"/>
                </a:moveTo>
                <a:lnTo>
                  <a:pt x="1294663" y="437591"/>
                </a:lnTo>
                <a:lnTo>
                  <a:pt x="1236751" y="440423"/>
                </a:lnTo>
                <a:lnTo>
                  <a:pt x="1189596" y="441794"/>
                </a:lnTo>
                <a:lnTo>
                  <a:pt x="1142060" y="442214"/>
                </a:lnTo>
                <a:lnTo>
                  <a:pt x="1094232" y="441667"/>
                </a:lnTo>
                <a:lnTo>
                  <a:pt x="1046175" y="440118"/>
                </a:lnTo>
                <a:lnTo>
                  <a:pt x="997966" y="437515"/>
                </a:lnTo>
                <a:lnTo>
                  <a:pt x="949680" y="433832"/>
                </a:lnTo>
                <a:lnTo>
                  <a:pt x="901382" y="429018"/>
                </a:lnTo>
                <a:lnTo>
                  <a:pt x="853147" y="423062"/>
                </a:lnTo>
                <a:lnTo>
                  <a:pt x="805040" y="415899"/>
                </a:lnTo>
                <a:lnTo>
                  <a:pt x="757148" y="407517"/>
                </a:lnTo>
                <a:lnTo>
                  <a:pt x="709523" y="397852"/>
                </a:lnTo>
                <a:lnTo>
                  <a:pt x="662254" y="386892"/>
                </a:lnTo>
                <a:lnTo>
                  <a:pt x="615403" y="374586"/>
                </a:lnTo>
                <a:lnTo>
                  <a:pt x="569036" y="360895"/>
                </a:lnTo>
                <a:lnTo>
                  <a:pt x="523240" y="345795"/>
                </a:lnTo>
                <a:lnTo>
                  <a:pt x="478078" y="329234"/>
                </a:lnTo>
                <a:lnTo>
                  <a:pt x="433628" y="311188"/>
                </a:lnTo>
                <a:lnTo>
                  <a:pt x="389940" y="291604"/>
                </a:lnTo>
                <a:lnTo>
                  <a:pt x="347116" y="270459"/>
                </a:lnTo>
                <a:lnTo>
                  <a:pt x="305206" y="247713"/>
                </a:lnTo>
                <a:lnTo>
                  <a:pt x="264299" y="223316"/>
                </a:lnTo>
                <a:lnTo>
                  <a:pt x="224447" y="197256"/>
                </a:lnTo>
                <a:lnTo>
                  <a:pt x="185724" y="169481"/>
                </a:lnTo>
                <a:lnTo>
                  <a:pt x="148221" y="139941"/>
                </a:lnTo>
                <a:lnTo>
                  <a:pt x="111988" y="108623"/>
                </a:lnTo>
                <a:lnTo>
                  <a:pt x="77114" y="75476"/>
                </a:lnTo>
                <a:lnTo>
                  <a:pt x="43662" y="40474"/>
                </a:lnTo>
                <a:lnTo>
                  <a:pt x="11709" y="3556"/>
                </a:lnTo>
                <a:lnTo>
                  <a:pt x="8915" y="0"/>
                </a:lnTo>
                <a:lnTo>
                  <a:pt x="7137" y="508"/>
                </a:lnTo>
                <a:lnTo>
                  <a:pt x="6375" y="5054"/>
                </a:lnTo>
                <a:lnTo>
                  <a:pt x="0" y="62801"/>
                </a:lnTo>
                <a:lnTo>
                  <a:pt x="203" y="113842"/>
                </a:lnTo>
                <a:lnTo>
                  <a:pt x="6985" y="159105"/>
                </a:lnTo>
                <a:lnTo>
                  <a:pt x="20358" y="199491"/>
                </a:lnTo>
                <a:lnTo>
                  <a:pt x="40322" y="235927"/>
                </a:lnTo>
                <a:lnTo>
                  <a:pt x="66878" y="269316"/>
                </a:lnTo>
                <a:lnTo>
                  <a:pt x="100037" y="300596"/>
                </a:lnTo>
                <a:lnTo>
                  <a:pt x="139814" y="330682"/>
                </a:lnTo>
                <a:lnTo>
                  <a:pt x="186207" y="360464"/>
                </a:lnTo>
                <a:lnTo>
                  <a:pt x="229527" y="385991"/>
                </a:lnTo>
                <a:lnTo>
                  <a:pt x="273215" y="410603"/>
                </a:lnTo>
                <a:lnTo>
                  <a:pt x="317233" y="434289"/>
                </a:lnTo>
                <a:lnTo>
                  <a:pt x="361607" y="457047"/>
                </a:lnTo>
                <a:lnTo>
                  <a:pt x="406336" y="478891"/>
                </a:lnTo>
                <a:lnTo>
                  <a:pt x="451408" y="499821"/>
                </a:lnTo>
                <a:lnTo>
                  <a:pt x="496824" y="519823"/>
                </a:lnTo>
                <a:lnTo>
                  <a:pt x="542594" y="538911"/>
                </a:lnTo>
                <a:lnTo>
                  <a:pt x="588708" y="557072"/>
                </a:lnTo>
                <a:lnTo>
                  <a:pt x="635177" y="574319"/>
                </a:lnTo>
                <a:lnTo>
                  <a:pt x="681990" y="590638"/>
                </a:lnTo>
                <a:lnTo>
                  <a:pt x="729157" y="606044"/>
                </a:lnTo>
                <a:lnTo>
                  <a:pt x="776668" y="620534"/>
                </a:lnTo>
                <a:lnTo>
                  <a:pt x="824522" y="634098"/>
                </a:lnTo>
                <a:lnTo>
                  <a:pt x="872744" y="646734"/>
                </a:lnTo>
                <a:lnTo>
                  <a:pt x="921296" y="658456"/>
                </a:lnTo>
                <a:lnTo>
                  <a:pt x="970203" y="669264"/>
                </a:lnTo>
                <a:lnTo>
                  <a:pt x="1019467" y="679145"/>
                </a:lnTo>
                <a:lnTo>
                  <a:pt x="1069060" y="688111"/>
                </a:lnTo>
                <a:lnTo>
                  <a:pt x="1119022" y="696150"/>
                </a:lnTo>
                <a:lnTo>
                  <a:pt x="1169327" y="703275"/>
                </a:lnTo>
                <a:lnTo>
                  <a:pt x="1219987" y="709485"/>
                </a:lnTo>
                <a:lnTo>
                  <a:pt x="1227670" y="709269"/>
                </a:lnTo>
                <a:lnTo>
                  <a:pt x="1233766" y="706704"/>
                </a:lnTo>
                <a:lnTo>
                  <a:pt x="1238237" y="701802"/>
                </a:lnTo>
                <a:lnTo>
                  <a:pt x="1241069" y="694537"/>
                </a:lnTo>
                <a:lnTo>
                  <a:pt x="1298981" y="442658"/>
                </a:lnTo>
                <a:close/>
              </a:path>
            </a:pathLst>
          </a:custGeom>
          <a:solidFill>
            <a:srgbClr val="FFFFFF"/>
          </a:solidFill>
        </p:spPr>
        <p:txBody>
          <a:bodyPr wrap="square" lIns="0" tIns="0" rIns="0" bIns="0" rtlCol="0"/>
          <a:lstStyle/>
          <a:p>
            <a:endParaRPr/>
          </a:p>
        </p:txBody>
      </p:sp>
      <p:pic>
        <p:nvPicPr>
          <p:cNvPr id="32" name="object 32"/>
          <p:cNvPicPr/>
          <p:nvPr/>
        </p:nvPicPr>
        <p:blipFill>
          <a:blip r:embed="rId9" cstate="print"/>
          <a:stretch>
            <a:fillRect/>
          </a:stretch>
        </p:blipFill>
        <p:spPr>
          <a:xfrm>
            <a:off x="14744572" y="8689632"/>
            <a:ext cx="210100" cy="178820"/>
          </a:xfrm>
          <a:prstGeom prst="rect">
            <a:avLst/>
          </a:prstGeom>
        </p:spPr>
      </p:pic>
      <p:sp>
        <p:nvSpPr>
          <p:cNvPr id="33" name="object 33"/>
          <p:cNvSpPr/>
          <p:nvPr/>
        </p:nvSpPr>
        <p:spPr>
          <a:xfrm>
            <a:off x="15064232" y="8689632"/>
            <a:ext cx="1007110" cy="264795"/>
          </a:xfrm>
          <a:custGeom>
            <a:avLst/>
            <a:gdLst/>
            <a:ahLst/>
            <a:cxnLst/>
            <a:rect l="l" t="t" r="r" b="b"/>
            <a:pathLst>
              <a:path w="1007109" h="264795">
                <a:moveTo>
                  <a:pt x="967609" y="0"/>
                </a:moveTo>
                <a:lnTo>
                  <a:pt x="495873" y="0"/>
                </a:lnTo>
                <a:lnTo>
                  <a:pt x="490051" y="1833"/>
                </a:lnTo>
                <a:lnTo>
                  <a:pt x="443293" y="18027"/>
                </a:lnTo>
                <a:lnTo>
                  <a:pt x="397030" y="35538"/>
                </a:lnTo>
                <a:lnTo>
                  <a:pt x="351262" y="54364"/>
                </a:lnTo>
                <a:lnTo>
                  <a:pt x="305989" y="74507"/>
                </a:lnTo>
                <a:lnTo>
                  <a:pt x="261211" y="95965"/>
                </a:lnTo>
                <a:lnTo>
                  <a:pt x="216927" y="118739"/>
                </a:lnTo>
                <a:lnTo>
                  <a:pt x="173138" y="142829"/>
                </a:lnTo>
                <a:lnTo>
                  <a:pt x="129843" y="168236"/>
                </a:lnTo>
                <a:lnTo>
                  <a:pt x="87042" y="194957"/>
                </a:lnTo>
                <a:lnTo>
                  <a:pt x="44734" y="222995"/>
                </a:lnTo>
                <a:lnTo>
                  <a:pt x="1015" y="253847"/>
                </a:lnTo>
                <a:lnTo>
                  <a:pt x="0" y="256286"/>
                </a:lnTo>
                <a:lnTo>
                  <a:pt x="888" y="262305"/>
                </a:lnTo>
                <a:lnTo>
                  <a:pt x="4063" y="264718"/>
                </a:lnTo>
                <a:lnTo>
                  <a:pt x="60432" y="256434"/>
                </a:lnTo>
                <a:lnTo>
                  <a:pt x="112862" y="249784"/>
                </a:lnTo>
                <a:lnTo>
                  <a:pt x="164960" y="244086"/>
                </a:lnTo>
                <a:lnTo>
                  <a:pt x="216775" y="239277"/>
                </a:lnTo>
                <a:lnTo>
                  <a:pt x="268356" y="235296"/>
                </a:lnTo>
                <a:lnTo>
                  <a:pt x="319751" y="232081"/>
                </a:lnTo>
                <a:lnTo>
                  <a:pt x="371011" y="229570"/>
                </a:lnTo>
                <a:lnTo>
                  <a:pt x="422184" y="227701"/>
                </a:lnTo>
                <a:lnTo>
                  <a:pt x="473319" y="226413"/>
                </a:lnTo>
                <a:lnTo>
                  <a:pt x="524465" y="225644"/>
                </a:lnTo>
                <a:lnTo>
                  <a:pt x="575672" y="225331"/>
                </a:lnTo>
                <a:lnTo>
                  <a:pt x="626988" y="225413"/>
                </a:lnTo>
                <a:lnTo>
                  <a:pt x="678463" y="225829"/>
                </a:lnTo>
                <a:lnTo>
                  <a:pt x="782085" y="227414"/>
                </a:lnTo>
                <a:lnTo>
                  <a:pt x="1003046" y="232016"/>
                </a:lnTo>
                <a:lnTo>
                  <a:pt x="1006982" y="227380"/>
                </a:lnTo>
                <a:lnTo>
                  <a:pt x="967609" y="0"/>
                </a:lnTo>
                <a:close/>
              </a:path>
            </a:pathLst>
          </a:custGeom>
          <a:solidFill>
            <a:srgbClr val="FFFFFF"/>
          </a:solidFill>
        </p:spPr>
        <p:txBody>
          <a:bodyPr wrap="square" lIns="0" tIns="0" rIns="0" bIns="0" rtlCol="0"/>
          <a:lstStyle/>
          <a:p>
            <a:endParaRPr/>
          </a:p>
        </p:txBody>
      </p:sp>
      <p:sp>
        <p:nvSpPr>
          <p:cNvPr id="34" name="object 34"/>
          <p:cNvSpPr/>
          <p:nvPr/>
        </p:nvSpPr>
        <p:spPr>
          <a:xfrm>
            <a:off x="15138781" y="9110625"/>
            <a:ext cx="938530" cy="354965"/>
          </a:xfrm>
          <a:custGeom>
            <a:avLst/>
            <a:gdLst/>
            <a:ahLst/>
            <a:cxnLst/>
            <a:rect l="l" t="t" r="r" b="b"/>
            <a:pathLst>
              <a:path w="938530" h="354965">
                <a:moveTo>
                  <a:pt x="808434" y="0"/>
                </a:moveTo>
                <a:lnTo>
                  <a:pt x="752377" y="1454"/>
                </a:lnTo>
                <a:lnTo>
                  <a:pt x="703072" y="2347"/>
                </a:lnTo>
                <a:lnTo>
                  <a:pt x="653394" y="2395"/>
                </a:lnTo>
                <a:lnTo>
                  <a:pt x="603746" y="3025"/>
                </a:lnTo>
                <a:lnTo>
                  <a:pt x="554129" y="4235"/>
                </a:lnTo>
                <a:lnTo>
                  <a:pt x="504541" y="6026"/>
                </a:lnTo>
                <a:lnTo>
                  <a:pt x="454982" y="8399"/>
                </a:lnTo>
                <a:lnTo>
                  <a:pt x="405452" y="11353"/>
                </a:lnTo>
                <a:lnTo>
                  <a:pt x="355949" y="14889"/>
                </a:lnTo>
                <a:lnTo>
                  <a:pt x="306473" y="19006"/>
                </a:lnTo>
                <a:lnTo>
                  <a:pt x="257024" y="23705"/>
                </a:lnTo>
                <a:lnTo>
                  <a:pt x="207601" y="28985"/>
                </a:lnTo>
                <a:lnTo>
                  <a:pt x="158204" y="34848"/>
                </a:lnTo>
                <a:lnTo>
                  <a:pt x="108831" y="41292"/>
                </a:lnTo>
                <a:lnTo>
                  <a:pt x="59484" y="48318"/>
                </a:lnTo>
                <a:lnTo>
                  <a:pt x="761" y="57485"/>
                </a:lnTo>
                <a:lnTo>
                  <a:pt x="0" y="61050"/>
                </a:lnTo>
                <a:lnTo>
                  <a:pt x="7747" y="66600"/>
                </a:lnTo>
                <a:lnTo>
                  <a:pt x="51013" y="95561"/>
                </a:lnTo>
                <a:lnTo>
                  <a:pt x="94785" y="122990"/>
                </a:lnTo>
                <a:lnTo>
                  <a:pt x="139065" y="148885"/>
                </a:lnTo>
                <a:lnTo>
                  <a:pt x="183851" y="173249"/>
                </a:lnTo>
                <a:lnTo>
                  <a:pt x="229143" y="196079"/>
                </a:lnTo>
                <a:lnTo>
                  <a:pt x="274943" y="217377"/>
                </a:lnTo>
                <a:lnTo>
                  <a:pt x="321248" y="237142"/>
                </a:lnTo>
                <a:lnTo>
                  <a:pt x="368061" y="255374"/>
                </a:lnTo>
                <a:lnTo>
                  <a:pt x="415380" y="272074"/>
                </a:lnTo>
                <a:lnTo>
                  <a:pt x="463205" y="287241"/>
                </a:lnTo>
                <a:lnTo>
                  <a:pt x="511537" y="300875"/>
                </a:lnTo>
                <a:lnTo>
                  <a:pt x="560376" y="312977"/>
                </a:lnTo>
                <a:lnTo>
                  <a:pt x="609721" y="323546"/>
                </a:lnTo>
                <a:lnTo>
                  <a:pt x="659573" y="332582"/>
                </a:lnTo>
                <a:lnTo>
                  <a:pt x="709932" y="340086"/>
                </a:lnTo>
                <a:lnTo>
                  <a:pt x="760797" y="346057"/>
                </a:lnTo>
                <a:lnTo>
                  <a:pt x="812168" y="350495"/>
                </a:lnTo>
                <a:lnTo>
                  <a:pt x="864047" y="353400"/>
                </a:lnTo>
                <a:lnTo>
                  <a:pt x="923925" y="354923"/>
                </a:lnTo>
                <a:lnTo>
                  <a:pt x="927861" y="351358"/>
                </a:lnTo>
                <a:lnTo>
                  <a:pt x="928370" y="344100"/>
                </a:lnTo>
                <a:lnTo>
                  <a:pt x="932476" y="290082"/>
                </a:lnTo>
                <a:lnTo>
                  <a:pt x="935524" y="236039"/>
                </a:lnTo>
                <a:lnTo>
                  <a:pt x="937513" y="181973"/>
                </a:lnTo>
                <a:lnTo>
                  <a:pt x="938445" y="127884"/>
                </a:lnTo>
                <a:lnTo>
                  <a:pt x="938318" y="73772"/>
                </a:lnTo>
                <a:lnTo>
                  <a:pt x="936878" y="12103"/>
                </a:lnTo>
                <a:lnTo>
                  <a:pt x="933069" y="7748"/>
                </a:lnTo>
                <a:lnTo>
                  <a:pt x="925703" y="6617"/>
                </a:lnTo>
                <a:lnTo>
                  <a:pt x="867467" y="787"/>
                </a:lnTo>
                <a:lnTo>
                  <a:pt x="808434" y="0"/>
                </a:lnTo>
                <a:close/>
              </a:path>
            </a:pathLst>
          </a:custGeom>
          <a:solidFill>
            <a:srgbClr val="FFFFFF"/>
          </a:solidFill>
        </p:spPr>
        <p:txBody>
          <a:bodyPr wrap="square" lIns="0" tIns="0" rIns="0" bIns="0" rtlCol="0"/>
          <a:lstStyle/>
          <a:p>
            <a:endParaRPr/>
          </a:p>
        </p:txBody>
      </p:sp>
      <p:sp>
        <p:nvSpPr>
          <p:cNvPr id="35" name="object 35"/>
          <p:cNvSpPr/>
          <p:nvPr/>
        </p:nvSpPr>
        <p:spPr>
          <a:xfrm>
            <a:off x="16054908" y="8689644"/>
            <a:ext cx="2233295" cy="1597660"/>
          </a:xfrm>
          <a:custGeom>
            <a:avLst/>
            <a:gdLst/>
            <a:ahLst/>
            <a:cxnLst/>
            <a:rect l="l" t="t" r="r" b="b"/>
            <a:pathLst>
              <a:path w="2233294" h="1597659">
                <a:moveTo>
                  <a:pt x="1400987" y="309613"/>
                </a:moveTo>
                <a:lnTo>
                  <a:pt x="1358709" y="275386"/>
                </a:lnTo>
                <a:lnTo>
                  <a:pt x="1321295" y="246557"/>
                </a:lnTo>
                <a:lnTo>
                  <a:pt x="1283309" y="218617"/>
                </a:lnTo>
                <a:lnTo>
                  <a:pt x="1244727" y="191528"/>
                </a:lnTo>
                <a:lnTo>
                  <a:pt x="1205572" y="165328"/>
                </a:lnTo>
                <a:lnTo>
                  <a:pt x="1165834" y="139992"/>
                </a:lnTo>
                <a:lnTo>
                  <a:pt x="1125524" y="115519"/>
                </a:lnTo>
                <a:lnTo>
                  <a:pt x="1086319" y="93764"/>
                </a:lnTo>
                <a:lnTo>
                  <a:pt x="1044727" y="73609"/>
                </a:lnTo>
                <a:lnTo>
                  <a:pt x="1001115" y="55372"/>
                </a:lnTo>
                <a:lnTo>
                  <a:pt x="955890" y="39357"/>
                </a:lnTo>
                <a:lnTo>
                  <a:pt x="909459" y="25895"/>
                </a:lnTo>
                <a:lnTo>
                  <a:pt x="862190" y="15265"/>
                </a:lnTo>
                <a:lnTo>
                  <a:pt x="814489" y="7810"/>
                </a:lnTo>
                <a:lnTo>
                  <a:pt x="766762" y="3822"/>
                </a:lnTo>
                <a:lnTo>
                  <a:pt x="719391" y="3632"/>
                </a:lnTo>
                <a:lnTo>
                  <a:pt x="672769" y="7531"/>
                </a:lnTo>
                <a:lnTo>
                  <a:pt x="627291" y="15849"/>
                </a:lnTo>
                <a:lnTo>
                  <a:pt x="583361" y="28892"/>
                </a:lnTo>
                <a:lnTo>
                  <a:pt x="541362" y="46964"/>
                </a:lnTo>
                <a:lnTo>
                  <a:pt x="501700" y="70383"/>
                </a:lnTo>
                <a:lnTo>
                  <a:pt x="464769" y="99466"/>
                </a:lnTo>
                <a:lnTo>
                  <a:pt x="430961" y="134505"/>
                </a:lnTo>
                <a:lnTo>
                  <a:pt x="396976" y="181724"/>
                </a:lnTo>
                <a:lnTo>
                  <a:pt x="373964" y="229793"/>
                </a:lnTo>
                <a:lnTo>
                  <a:pt x="361924" y="278726"/>
                </a:lnTo>
                <a:lnTo>
                  <a:pt x="360857" y="328510"/>
                </a:lnTo>
                <a:lnTo>
                  <a:pt x="370763" y="379145"/>
                </a:lnTo>
                <a:lnTo>
                  <a:pt x="387464" y="422440"/>
                </a:lnTo>
                <a:lnTo>
                  <a:pt x="409752" y="461276"/>
                </a:lnTo>
                <a:lnTo>
                  <a:pt x="437057" y="495630"/>
                </a:lnTo>
                <a:lnTo>
                  <a:pt x="468757" y="525475"/>
                </a:lnTo>
                <a:lnTo>
                  <a:pt x="504278" y="550799"/>
                </a:lnTo>
                <a:lnTo>
                  <a:pt x="543026" y="571588"/>
                </a:lnTo>
                <a:lnTo>
                  <a:pt x="584415" y="587806"/>
                </a:lnTo>
                <a:lnTo>
                  <a:pt x="627862" y="599452"/>
                </a:lnTo>
                <a:lnTo>
                  <a:pt x="672757" y="606488"/>
                </a:lnTo>
                <a:lnTo>
                  <a:pt x="718527" y="608914"/>
                </a:lnTo>
                <a:lnTo>
                  <a:pt x="764590" y="606691"/>
                </a:lnTo>
                <a:lnTo>
                  <a:pt x="813346" y="600329"/>
                </a:lnTo>
                <a:lnTo>
                  <a:pt x="861720" y="590956"/>
                </a:lnTo>
                <a:lnTo>
                  <a:pt x="909675" y="578789"/>
                </a:lnTo>
                <a:lnTo>
                  <a:pt x="957148" y="564019"/>
                </a:lnTo>
                <a:lnTo>
                  <a:pt x="1004112" y="546862"/>
                </a:lnTo>
                <a:lnTo>
                  <a:pt x="1050493" y="527519"/>
                </a:lnTo>
                <a:lnTo>
                  <a:pt x="1096264" y="506183"/>
                </a:lnTo>
                <a:lnTo>
                  <a:pt x="1141361" y="483057"/>
                </a:lnTo>
                <a:lnTo>
                  <a:pt x="1185748" y="458343"/>
                </a:lnTo>
                <a:lnTo>
                  <a:pt x="1229372" y="432257"/>
                </a:lnTo>
                <a:lnTo>
                  <a:pt x="1272184" y="404977"/>
                </a:lnTo>
                <a:lnTo>
                  <a:pt x="1314132" y="376720"/>
                </a:lnTo>
                <a:lnTo>
                  <a:pt x="1355178" y="347700"/>
                </a:lnTo>
                <a:lnTo>
                  <a:pt x="1400860" y="313969"/>
                </a:lnTo>
                <a:lnTo>
                  <a:pt x="1400987" y="309613"/>
                </a:lnTo>
                <a:close/>
              </a:path>
              <a:path w="2233294" h="1597659">
                <a:moveTo>
                  <a:pt x="1627911" y="333209"/>
                </a:moveTo>
                <a:lnTo>
                  <a:pt x="1623187" y="248424"/>
                </a:lnTo>
                <a:lnTo>
                  <a:pt x="1618500" y="200317"/>
                </a:lnTo>
                <a:lnTo>
                  <a:pt x="1612468" y="152031"/>
                </a:lnTo>
                <a:lnTo>
                  <a:pt x="1605076" y="103568"/>
                </a:lnTo>
                <a:lnTo>
                  <a:pt x="1596339" y="54902"/>
                </a:lnTo>
                <a:lnTo>
                  <a:pt x="1586255" y="6057"/>
                </a:lnTo>
                <a:lnTo>
                  <a:pt x="1584845" y="0"/>
                </a:lnTo>
                <a:lnTo>
                  <a:pt x="1522183" y="0"/>
                </a:lnTo>
                <a:lnTo>
                  <a:pt x="1542173" y="40601"/>
                </a:lnTo>
                <a:lnTo>
                  <a:pt x="1561858" y="87630"/>
                </a:lnTo>
                <a:lnTo>
                  <a:pt x="1579156" y="136817"/>
                </a:lnTo>
                <a:lnTo>
                  <a:pt x="1594078" y="188175"/>
                </a:lnTo>
                <a:lnTo>
                  <a:pt x="1606613" y="241706"/>
                </a:lnTo>
                <a:lnTo>
                  <a:pt x="1616760" y="297395"/>
                </a:lnTo>
                <a:lnTo>
                  <a:pt x="1623009" y="333756"/>
                </a:lnTo>
                <a:lnTo>
                  <a:pt x="1626743" y="345681"/>
                </a:lnTo>
                <a:lnTo>
                  <a:pt x="1627911" y="333209"/>
                </a:lnTo>
                <a:close/>
              </a:path>
              <a:path w="2233294" h="1597659">
                <a:moveTo>
                  <a:pt x="1638655" y="398145"/>
                </a:moveTo>
                <a:lnTo>
                  <a:pt x="1632508" y="359511"/>
                </a:lnTo>
                <a:lnTo>
                  <a:pt x="1630222" y="351967"/>
                </a:lnTo>
                <a:lnTo>
                  <a:pt x="1628444" y="352107"/>
                </a:lnTo>
                <a:lnTo>
                  <a:pt x="1627174" y="359930"/>
                </a:lnTo>
                <a:lnTo>
                  <a:pt x="1618894" y="401967"/>
                </a:lnTo>
                <a:lnTo>
                  <a:pt x="1607947" y="443141"/>
                </a:lnTo>
                <a:lnTo>
                  <a:pt x="1594421" y="483450"/>
                </a:lnTo>
                <a:lnTo>
                  <a:pt x="1578419" y="522884"/>
                </a:lnTo>
                <a:lnTo>
                  <a:pt x="1560029" y="561467"/>
                </a:lnTo>
                <a:lnTo>
                  <a:pt x="1539341" y="599198"/>
                </a:lnTo>
                <a:lnTo>
                  <a:pt x="1516468" y="636066"/>
                </a:lnTo>
                <a:lnTo>
                  <a:pt x="1491488" y="672084"/>
                </a:lnTo>
                <a:lnTo>
                  <a:pt x="1464513" y="707250"/>
                </a:lnTo>
                <a:lnTo>
                  <a:pt x="1435633" y="741578"/>
                </a:lnTo>
                <a:lnTo>
                  <a:pt x="1404950" y="775055"/>
                </a:lnTo>
                <a:lnTo>
                  <a:pt x="1372552" y="807681"/>
                </a:lnTo>
                <a:lnTo>
                  <a:pt x="1338541" y="839470"/>
                </a:lnTo>
                <a:lnTo>
                  <a:pt x="1303020" y="870419"/>
                </a:lnTo>
                <a:lnTo>
                  <a:pt x="1266063" y="900531"/>
                </a:lnTo>
                <a:lnTo>
                  <a:pt x="1227785" y="929805"/>
                </a:lnTo>
                <a:lnTo>
                  <a:pt x="1188288" y="958253"/>
                </a:lnTo>
                <a:lnTo>
                  <a:pt x="1147648" y="985875"/>
                </a:lnTo>
                <a:lnTo>
                  <a:pt x="1105966" y="1012659"/>
                </a:lnTo>
                <a:lnTo>
                  <a:pt x="1063358" y="1038618"/>
                </a:lnTo>
                <a:lnTo>
                  <a:pt x="1019898" y="1063764"/>
                </a:lnTo>
                <a:lnTo>
                  <a:pt x="975690" y="1088085"/>
                </a:lnTo>
                <a:lnTo>
                  <a:pt x="930833" y="1111580"/>
                </a:lnTo>
                <a:lnTo>
                  <a:pt x="885418" y="1134262"/>
                </a:lnTo>
                <a:lnTo>
                  <a:pt x="839558" y="1156131"/>
                </a:lnTo>
                <a:lnTo>
                  <a:pt x="793330" y="1177188"/>
                </a:lnTo>
                <a:lnTo>
                  <a:pt x="746836" y="1197444"/>
                </a:lnTo>
                <a:lnTo>
                  <a:pt x="700163" y="1216875"/>
                </a:lnTo>
                <a:lnTo>
                  <a:pt x="653440" y="1235519"/>
                </a:lnTo>
                <a:lnTo>
                  <a:pt x="606729" y="1253350"/>
                </a:lnTo>
                <a:lnTo>
                  <a:pt x="560133" y="1270381"/>
                </a:lnTo>
                <a:lnTo>
                  <a:pt x="513765" y="1286611"/>
                </a:lnTo>
                <a:lnTo>
                  <a:pt x="467702" y="1302054"/>
                </a:lnTo>
                <a:lnTo>
                  <a:pt x="422046" y="1316697"/>
                </a:lnTo>
                <a:lnTo>
                  <a:pt x="376910" y="1330553"/>
                </a:lnTo>
                <a:lnTo>
                  <a:pt x="332371" y="1343621"/>
                </a:lnTo>
                <a:lnTo>
                  <a:pt x="288531" y="1355890"/>
                </a:lnTo>
                <a:lnTo>
                  <a:pt x="245478" y="1367383"/>
                </a:lnTo>
                <a:lnTo>
                  <a:pt x="203327" y="1378089"/>
                </a:lnTo>
                <a:lnTo>
                  <a:pt x="162166" y="1388021"/>
                </a:lnTo>
                <a:lnTo>
                  <a:pt x="122085" y="1397177"/>
                </a:lnTo>
                <a:lnTo>
                  <a:pt x="83185" y="1405559"/>
                </a:lnTo>
                <a:lnTo>
                  <a:pt x="45567" y="1413154"/>
                </a:lnTo>
                <a:lnTo>
                  <a:pt x="9321" y="1419987"/>
                </a:lnTo>
                <a:lnTo>
                  <a:pt x="2362" y="1421752"/>
                </a:lnTo>
                <a:lnTo>
                  <a:pt x="0" y="1423619"/>
                </a:lnTo>
                <a:lnTo>
                  <a:pt x="2222" y="1425600"/>
                </a:lnTo>
                <a:lnTo>
                  <a:pt x="9067" y="1427670"/>
                </a:lnTo>
                <a:lnTo>
                  <a:pt x="50355" y="1436535"/>
                </a:lnTo>
                <a:lnTo>
                  <a:pt x="92227" y="1444396"/>
                </a:lnTo>
                <a:lnTo>
                  <a:pt x="134581" y="1451267"/>
                </a:lnTo>
                <a:lnTo>
                  <a:pt x="177393" y="1457134"/>
                </a:lnTo>
                <a:lnTo>
                  <a:pt x="220599" y="1461985"/>
                </a:lnTo>
                <a:lnTo>
                  <a:pt x="264121" y="1465808"/>
                </a:lnTo>
                <a:lnTo>
                  <a:pt x="307924" y="1468589"/>
                </a:lnTo>
                <a:lnTo>
                  <a:pt x="351942" y="1470317"/>
                </a:lnTo>
                <a:lnTo>
                  <a:pt x="396113" y="1470977"/>
                </a:lnTo>
                <a:lnTo>
                  <a:pt x="440385" y="1470571"/>
                </a:lnTo>
                <a:lnTo>
                  <a:pt x="484695" y="1469072"/>
                </a:lnTo>
                <a:lnTo>
                  <a:pt x="528993" y="1466494"/>
                </a:lnTo>
                <a:lnTo>
                  <a:pt x="573214" y="1462798"/>
                </a:lnTo>
                <a:lnTo>
                  <a:pt x="617308" y="1457998"/>
                </a:lnTo>
                <a:lnTo>
                  <a:pt x="661212" y="1452054"/>
                </a:lnTo>
                <a:lnTo>
                  <a:pt x="704875" y="1444980"/>
                </a:lnTo>
                <a:lnTo>
                  <a:pt x="748233" y="1436763"/>
                </a:lnTo>
                <a:lnTo>
                  <a:pt x="791222" y="1427378"/>
                </a:lnTo>
                <a:lnTo>
                  <a:pt x="833793" y="1416824"/>
                </a:lnTo>
                <a:lnTo>
                  <a:pt x="875893" y="1405089"/>
                </a:lnTo>
                <a:lnTo>
                  <a:pt x="917448" y="1392161"/>
                </a:lnTo>
                <a:lnTo>
                  <a:pt x="958418" y="1378026"/>
                </a:lnTo>
                <a:lnTo>
                  <a:pt x="998740" y="1362671"/>
                </a:lnTo>
                <a:lnTo>
                  <a:pt x="1038352" y="1346098"/>
                </a:lnTo>
                <a:lnTo>
                  <a:pt x="1077201" y="1328293"/>
                </a:lnTo>
                <a:lnTo>
                  <a:pt x="1115225" y="1309230"/>
                </a:lnTo>
                <a:lnTo>
                  <a:pt x="1152359" y="1288923"/>
                </a:lnTo>
                <a:lnTo>
                  <a:pt x="1188567" y="1267333"/>
                </a:lnTo>
                <a:lnTo>
                  <a:pt x="1223772" y="1244460"/>
                </a:lnTo>
                <a:lnTo>
                  <a:pt x="1257935" y="1220304"/>
                </a:lnTo>
                <a:lnTo>
                  <a:pt x="1290967" y="1194854"/>
                </a:lnTo>
                <a:lnTo>
                  <a:pt x="1322844" y="1168082"/>
                </a:lnTo>
                <a:lnTo>
                  <a:pt x="1353489" y="1139977"/>
                </a:lnTo>
                <a:lnTo>
                  <a:pt x="1382852" y="1110551"/>
                </a:lnTo>
                <a:lnTo>
                  <a:pt x="1410881" y="1079766"/>
                </a:lnTo>
                <a:lnTo>
                  <a:pt x="1437500" y="1047635"/>
                </a:lnTo>
                <a:lnTo>
                  <a:pt x="1462659" y="1014133"/>
                </a:lnTo>
                <a:lnTo>
                  <a:pt x="1486306" y="979258"/>
                </a:lnTo>
                <a:lnTo>
                  <a:pt x="1508391" y="942987"/>
                </a:lnTo>
                <a:lnTo>
                  <a:pt x="1528826" y="905319"/>
                </a:lnTo>
                <a:lnTo>
                  <a:pt x="1547583" y="866228"/>
                </a:lnTo>
                <a:lnTo>
                  <a:pt x="1564601" y="825728"/>
                </a:lnTo>
                <a:lnTo>
                  <a:pt x="1579803" y="783793"/>
                </a:lnTo>
                <a:lnTo>
                  <a:pt x="1593151" y="740410"/>
                </a:lnTo>
                <a:lnTo>
                  <a:pt x="1604581" y="695579"/>
                </a:lnTo>
                <a:lnTo>
                  <a:pt x="1614043" y="649274"/>
                </a:lnTo>
                <a:lnTo>
                  <a:pt x="1621459" y="601497"/>
                </a:lnTo>
                <a:lnTo>
                  <a:pt x="1626781" y="552221"/>
                </a:lnTo>
                <a:lnTo>
                  <a:pt x="1629968" y="501459"/>
                </a:lnTo>
                <a:lnTo>
                  <a:pt x="1633016" y="471716"/>
                </a:lnTo>
                <a:lnTo>
                  <a:pt x="1637372" y="436410"/>
                </a:lnTo>
                <a:lnTo>
                  <a:pt x="1638655" y="398145"/>
                </a:lnTo>
                <a:close/>
              </a:path>
              <a:path w="2233294" h="1597659">
                <a:moveTo>
                  <a:pt x="2225383" y="1316316"/>
                </a:moveTo>
                <a:lnTo>
                  <a:pt x="2223109" y="1271041"/>
                </a:lnTo>
                <a:lnTo>
                  <a:pt x="2217255" y="1225588"/>
                </a:lnTo>
                <a:lnTo>
                  <a:pt x="2208199" y="1180147"/>
                </a:lnTo>
                <a:lnTo>
                  <a:pt x="2197633" y="1139837"/>
                </a:lnTo>
                <a:lnTo>
                  <a:pt x="2196363" y="1134960"/>
                </a:lnTo>
                <a:lnTo>
                  <a:pt x="2182126" y="1090218"/>
                </a:lnTo>
                <a:lnTo>
                  <a:pt x="2165921" y="1046124"/>
                </a:lnTo>
                <a:lnTo>
                  <a:pt x="2148128" y="1002893"/>
                </a:lnTo>
                <a:lnTo>
                  <a:pt x="2129142" y="960742"/>
                </a:lnTo>
                <a:lnTo>
                  <a:pt x="2112822" y="926960"/>
                </a:lnTo>
                <a:lnTo>
                  <a:pt x="2112822" y="1362151"/>
                </a:lnTo>
                <a:lnTo>
                  <a:pt x="2102789" y="1409001"/>
                </a:lnTo>
                <a:lnTo>
                  <a:pt x="2082761" y="1452537"/>
                </a:lnTo>
                <a:lnTo>
                  <a:pt x="2054758" y="1489290"/>
                </a:lnTo>
                <a:lnTo>
                  <a:pt x="2020290" y="1518450"/>
                </a:lnTo>
                <a:lnTo>
                  <a:pt x="1980882" y="1539240"/>
                </a:lnTo>
                <a:lnTo>
                  <a:pt x="1938058" y="1550835"/>
                </a:lnTo>
                <a:lnTo>
                  <a:pt x="1893341" y="1552422"/>
                </a:lnTo>
                <a:lnTo>
                  <a:pt x="1848281" y="1543202"/>
                </a:lnTo>
                <a:lnTo>
                  <a:pt x="1806663" y="1523593"/>
                </a:lnTo>
                <a:lnTo>
                  <a:pt x="1771815" y="1495539"/>
                </a:lnTo>
                <a:lnTo>
                  <a:pt x="1744472" y="1460601"/>
                </a:lnTo>
                <a:lnTo>
                  <a:pt x="1725345" y="1420342"/>
                </a:lnTo>
                <a:lnTo>
                  <a:pt x="1715211" y="1376337"/>
                </a:lnTo>
                <a:lnTo>
                  <a:pt x="1714792" y="1330121"/>
                </a:lnTo>
                <a:lnTo>
                  <a:pt x="1724837" y="1283271"/>
                </a:lnTo>
                <a:lnTo>
                  <a:pt x="1744853" y="1239735"/>
                </a:lnTo>
                <a:lnTo>
                  <a:pt x="1772881" y="1202982"/>
                </a:lnTo>
                <a:lnTo>
                  <a:pt x="1807362" y="1173810"/>
                </a:lnTo>
                <a:lnTo>
                  <a:pt x="1846795" y="1153020"/>
                </a:lnTo>
                <a:lnTo>
                  <a:pt x="1889620" y="1141437"/>
                </a:lnTo>
                <a:lnTo>
                  <a:pt x="1934311" y="1139837"/>
                </a:lnTo>
                <a:lnTo>
                  <a:pt x="1979345" y="1149045"/>
                </a:lnTo>
                <a:lnTo>
                  <a:pt x="2020951" y="1168679"/>
                </a:lnTo>
                <a:lnTo>
                  <a:pt x="2055799" y="1196733"/>
                </a:lnTo>
                <a:lnTo>
                  <a:pt x="2083142" y="1231671"/>
                </a:lnTo>
                <a:lnTo>
                  <a:pt x="2102269" y="1271930"/>
                </a:lnTo>
                <a:lnTo>
                  <a:pt x="2112403" y="1315948"/>
                </a:lnTo>
                <a:lnTo>
                  <a:pt x="2112822" y="1362151"/>
                </a:lnTo>
                <a:lnTo>
                  <a:pt x="2112822" y="926960"/>
                </a:lnTo>
                <a:lnTo>
                  <a:pt x="2109393" y="919861"/>
                </a:lnTo>
                <a:lnTo>
                  <a:pt x="2106345" y="913879"/>
                </a:lnTo>
                <a:lnTo>
                  <a:pt x="2101646" y="911961"/>
                </a:lnTo>
                <a:lnTo>
                  <a:pt x="2095296" y="914095"/>
                </a:lnTo>
                <a:lnTo>
                  <a:pt x="2047189" y="931011"/>
                </a:lnTo>
                <a:lnTo>
                  <a:pt x="2001431" y="949172"/>
                </a:lnTo>
                <a:lnTo>
                  <a:pt x="1957755" y="968794"/>
                </a:lnTo>
                <a:lnTo>
                  <a:pt x="1915896" y="990092"/>
                </a:lnTo>
                <a:lnTo>
                  <a:pt x="1875586" y="1013282"/>
                </a:lnTo>
                <a:lnTo>
                  <a:pt x="1836585" y="1038567"/>
                </a:lnTo>
                <a:lnTo>
                  <a:pt x="1798624" y="1066177"/>
                </a:lnTo>
                <a:lnTo>
                  <a:pt x="1761439" y="1096302"/>
                </a:lnTo>
                <a:lnTo>
                  <a:pt x="1724761" y="1129169"/>
                </a:lnTo>
                <a:lnTo>
                  <a:pt x="1688350" y="1164996"/>
                </a:lnTo>
                <a:lnTo>
                  <a:pt x="1651939" y="1203972"/>
                </a:lnTo>
                <a:lnTo>
                  <a:pt x="1586077" y="1278026"/>
                </a:lnTo>
                <a:lnTo>
                  <a:pt x="1553629" y="1314196"/>
                </a:lnTo>
                <a:lnTo>
                  <a:pt x="1520863" y="1349717"/>
                </a:lnTo>
                <a:lnTo>
                  <a:pt x="1487322" y="1384541"/>
                </a:lnTo>
                <a:lnTo>
                  <a:pt x="1452511" y="1418602"/>
                </a:lnTo>
                <a:lnTo>
                  <a:pt x="1415973" y="1451864"/>
                </a:lnTo>
                <a:lnTo>
                  <a:pt x="1377238" y="1484249"/>
                </a:lnTo>
                <a:lnTo>
                  <a:pt x="1375460" y="1485569"/>
                </a:lnTo>
                <a:lnTo>
                  <a:pt x="1374571" y="1487728"/>
                </a:lnTo>
                <a:lnTo>
                  <a:pt x="1374965" y="1490040"/>
                </a:lnTo>
                <a:lnTo>
                  <a:pt x="1375333" y="1493316"/>
                </a:lnTo>
                <a:lnTo>
                  <a:pt x="1378635" y="1495755"/>
                </a:lnTo>
                <a:lnTo>
                  <a:pt x="1382064" y="1495348"/>
                </a:lnTo>
                <a:lnTo>
                  <a:pt x="1438376" y="1490040"/>
                </a:lnTo>
                <a:lnTo>
                  <a:pt x="1494155" y="1491183"/>
                </a:lnTo>
                <a:lnTo>
                  <a:pt x="1549387" y="1498790"/>
                </a:lnTo>
                <a:lnTo>
                  <a:pt x="1604060" y="1512849"/>
                </a:lnTo>
                <a:lnTo>
                  <a:pt x="1647812" y="1530489"/>
                </a:lnTo>
                <a:lnTo>
                  <a:pt x="1689138" y="1553044"/>
                </a:lnTo>
                <a:lnTo>
                  <a:pt x="1728965" y="1578279"/>
                </a:lnTo>
                <a:lnTo>
                  <a:pt x="1758086" y="1597355"/>
                </a:lnTo>
                <a:lnTo>
                  <a:pt x="2118309" y="1597355"/>
                </a:lnTo>
                <a:lnTo>
                  <a:pt x="2141143" y="1572628"/>
                </a:lnTo>
                <a:lnTo>
                  <a:pt x="2155177" y="1552422"/>
                </a:lnTo>
                <a:lnTo>
                  <a:pt x="2168842" y="1532775"/>
                </a:lnTo>
                <a:lnTo>
                  <a:pt x="2190546" y="1491500"/>
                </a:lnTo>
                <a:lnTo>
                  <a:pt x="2206650" y="1449019"/>
                </a:lnTo>
                <a:lnTo>
                  <a:pt x="2217559" y="1405521"/>
                </a:lnTo>
                <a:lnTo>
                  <a:pt x="2223668" y="1361211"/>
                </a:lnTo>
                <a:lnTo>
                  <a:pt x="2225383" y="1316316"/>
                </a:lnTo>
                <a:close/>
              </a:path>
              <a:path w="2233294" h="1597659">
                <a:moveTo>
                  <a:pt x="2233091" y="498652"/>
                </a:moveTo>
                <a:lnTo>
                  <a:pt x="2200351" y="416471"/>
                </a:lnTo>
                <a:lnTo>
                  <a:pt x="2184997" y="367423"/>
                </a:lnTo>
                <a:lnTo>
                  <a:pt x="2171903" y="316699"/>
                </a:lnTo>
                <a:lnTo>
                  <a:pt x="2161082" y="264299"/>
                </a:lnTo>
                <a:lnTo>
                  <a:pt x="2160193" y="259600"/>
                </a:lnTo>
                <a:lnTo>
                  <a:pt x="2159050" y="259600"/>
                </a:lnTo>
                <a:lnTo>
                  <a:pt x="2157780" y="264299"/>
                </a:lnTo>
                <a:lnTo>
                  <a:pt x="2146427" y="314274"/>
                </a:lnTo>
                <a:lnTo>
                  <a:pt x="2139391" y="363308"/>
                </a:lnTo>
                <a:lnTo>
                  <a:pt x="2136508" y="411340"/>
                </a:lnTo>
                <a:lnTo>
                  <a:pt x="2137600" y="458304"/>
                </a:lnTo>
                <a:lnTo>
                  <a:pt x="2142528" y="504151"/>
                </a:lnTo>
                <a:lnTo>
                  <a:pt x="2151113" y="548805"/>
                </a:lnTo>
                <a:lnTo>
                  <a:pt x="2163191" y="592201"/>
                </a:lnTo>
                <a:lnTo>
                  <a:pt x="2178596" y="634276"/>
                </a:lnTo>
                <a:lnTo>
                  <a:pt x="2197163" y="674979"/>
                </a:lnTo>
                <a:lnTo>
                  <a:pt x="2218740" y="714235"/>
                </a:lnTo>
                <a:lnTo>
                  <a:pt x="2233091" y="736422"/>
                </a:lnTo>
                <a:lnTo>
                  <a:pt x="2233091" y="498652"/>
                </a:lnTo>
                <a:close/>
              </a:path>
            </a:pathLst>
          </a:custGeom>
          <a:solidFill>
            <a:srgbClr val="FFFFFF"/>
          </a:solidFill>
        </p:spPr>
        <p:txBody>
          <a:bodyPr wrap="square" lIns="0" tIns="0" rIns="0" bIns="0" rtlCol="0"/>
          <a:lstStyle/>
          <a:p>
            <a:endParaRPr/>
          </a:p>
        </p:txBody>
      </p:sp>
      <p:sp>
        <p:nvSpPr>
          <p:cNvPr id="36" name="object 36"/>
          <p:cNvSpPr txBox="1">
            <a:spLocks noGrp="1"/>
          </p:cNvSpPr>
          <p:nvPr>
            <p:ph type="title"/>
          </p:nvPr>
        </p:nvSpPr>
        <p:spPr>
          <a:xfrm>
            <a:off x="5730557" y="3651505"/>
            <a:ext cx="7228205" cy="2844800"/>
          </a:xfrm>
          <a:prstGeom prst="rect">
            <a:avLst/>
          </a:prstGeom>
        </p:spPr>
        <p:txBody>
          <a:bodyPr vert="horz" wrap="square" lIns="0" tIns="12700" rIns="0" bIns="0" rtlCol="0">
            <a:spAutoFit/>
          </a:bodyPr>
          <a:lstStyle/>
          <a:p>
            <a:pPr marL="12700">
              <a:lnSpc>
                <a:spcPct val="100000"/>
              </a:lnSpc>
              <a:spcBef>
                <a:spcPts val="100"/>
              </a:spcBef>
            </a:pPr>
            <a:r>
              <a:rPr sz="18500" spc="-1150" dirty="0">
                <a:solidFill>
                  <a:srgbClr val="FFFFFF"/>
                </a:solidFill>
              </a:rPr>
              <a:t>Merci.</a:t>
            </a:r>
            <a:endParaRPr sz="18500"/>
          </a:p>
        </p:txBody>
      </p:sp>
      <p:pic>
        <p:nvPicPr>
          <p:cNvPr id="37" name="object 37"/>
          <p:cNvPicPr/>
          <p:nvPr/>
        </p:nvPicPr>
        <p:blipFill>
          <a:blip r:embed="rId10" cstate="print"/>
          <a:stretch>
            <a:fillRect/>
          </a:stretch>
        </p:blipFill>
        <p:spPr>
          <a:xfrm>
            <a:off x="7779918" y="1431820"/>
            <a:ext cx="2728175" cy="77570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6999"/>
                </a:moveTo>
                <a:lnTo>
                  <a:pt x="0" y="0"/>
                </a:lnTo>
                <a:lnTo>
                  <a:pt x="18288000" y="0"/>
                </a:lnTo>
                <a:lnTo>
                  <a:pt x="18288000" y="10286999"/>
                </a:lnTo>
                <a:lnTo>
                  <a:pt x="0" y="10286999"/>
                </a:lnTo>
                <a:close/>
              </a:path>
            </a:pathLst>
          </a:custGeom>
          <a:solidFill>
            <a:srgbClr val="E25A0F"/>
          </a:solidFill>
        </p:spPr>
        <p:txBody>
          <a:bodyPr wrap="square" lIns="0" tIns="0" rIns="0" bIns="0" rtlCol="0"/>
          <a:lstStyle/>
          <a:p>
            <a:endParaRPr/>
          </a:p>
        </p:txBody>
      </p:sp>
      <p:grpSp>
        <p:nvGrpSpPr>
          <p:cNvPr id="3" name="object 3"/>
          <p:cNvGrpSpPr/>
          <p:nvPr/>
        </p:nvGrpSpPr>
        <p:grpSpPr>
          <a:xfrm>
            <a:off x="13868400" y="0"/>
            <a:ext cx="4419600" cy="10287000"/>
            <a:chOff x="13868400" y="0"/>
            <a:chExt cx="4419600" cy="10287000"/>
          </a:xfrm>
        </p:grpSpPr>
        <p:pic>
          <p:nvPicPr>
            <p:cNvPr id="4" name="object 4"/>
            <p:cNvPicPr/>
            <p:nvPr/>
          </p:nvPicPr>
          <p:blipFill>
            <a:blip r:embed="rId2" cstate="print"/>
            <a:stretch>
              <a:fillRect/>
            </a:stretch>
          </p:blipFill>
          <p:spPr>
            <a:xfrm>
              <a:off x="16491711" y="8986773"/>
              <a:ext cx="1796288" cy="1300225"/>
            </a:xfrm>
            <a:prstGeom prst="rect">
              <a:avLst/>
            </a:prstGeom>
          </p:spPr>
        </p:pic>
        <p:pic>
          <p:nvPicPr>
            <p:cNvPr id="5" name="object 5"/>
            <p:cNvPicPr/>
            <p:nvPr/>
          </p:nvPicPr>
          <p:blipFill>
            <a:blip r:embed="rId3" cstate="print"/>
            <a:stretch>
              <a:fillRect/>
            </a:stretch>
          </p:blipFill>
          <p:spPr>
            <a:xfrm>
              <a:off x="13868400" y="0"/>
              <a:ext cx="4419600" cy="10283951"/>
            </a:xfrm>
            <a:prstGeom prst="rect">
              <a:avLst/>
            </a:prstGeom>
          </p:spPr>
        </p:pic>
      </p:grpSp>
      <p:sp>
        <p:nvSpPr>
          <p:cNvPr id="6" name="object 6"/>
          <p:cNvSpPr txBox="1">
            <a:spLocks noGrp="1"/>
          </p:cNvSpPr>
          <p:nvPr>
            <p:ph type="title"/>
          </p:nvPr>
        </p:nvSpPr>
        <p:spPr>
          <a:xfrm>
            <a:off x="252963" y="2365574"/>
            <a:ext cx="13332978" cy="5552802"/>
          </a:xfrm>
          <a:prstGeom prst="rect">
            <a:avLst/>
          </a:prstGeom>
        </p:spPr>
        <p:txBody>
          <a:bodyPr vert="horz" wrap="square" lIns="0" tIns="12700" rIns="0" bIns="0" rtlCol="0">
            <a:spAutoFit/>
          </a:bodyPr>
          <a:lstStyle/>
          <a:p>
            <a:pPr marL="12700">
              <a:lnSpc>
                <a:spcPct val="100000"/>
              </a:lnSpc>
              <a:spcBef>
                <a:spcPts val="100"/>
              </a:spcBef>
            </a:pPr>
            <a:r>
              <a:rPr lang="fr-FR" sz="18000" spc="-940" dirty="0" smtClean="0">
                <a:solidFill>
                  <a:srgbClr val="FFFFFF"/>
                </a:solidFill>
              </a:rPr>
              <a:t>Go to   </a:t>
            </a:r>
            <a:br>
              <a:rPr lang="fr-FR" sz="18000" spc="-940" dirty="0" smtClean="0">
                <a:solidFill>
                  <a:srgbClr val="FFFFFF"/>
                </a:solidFill>
              </a:rPr>
            </a:br>
            <a:r>
              <a:rPr lang="fr-FR" sz="18000" spc="-940" dirty="0">
                <a:solidFill>
                  <a:srgbClr val="FFFFFF"/>
                </a:solidFill>
              </a:rPr>
              <a:t> </a:t>
            </a:r>
            <a:r>
              <a:rPr lang="fr-FR" sz="18000" spc="-940" dirty="0" smtClean="0">
                <a:solidFill>
                  <a:srgbClr val="FFFFFF"/>
                </a:solidFill>
              </a:rPr>
              <a:t>     Market</a:t>
            </a:r>
            <a:endParaRPr sz="18000" dirty="0"/>
          </a:p>
        </p:txBody>
      </p:sp>
      <p:sp>
        <p:nvSpPr>
          <p:cNvPr id="7" name="object 7"/>
          <p:cNvSpPr txBox="1"/>
          <p:nvPr/>
        </p:nvSpPr>
        <p:spPr>
          <a:xfrm>
            <a:off x="459740" y="445516"/>
            <a:ext cx="2388870" cy="177800"/>
          </a:xfrm>
          <a:prstGeom prst="rect">
            <a:avLst/>
          </a:prstGeom>
        </p:spPr>
        <p:txBody>
          <a:bodyPr vert="horz" wrap="square" lIns="0" tIns="12700" rIns="0" bIns="0" rtlCol="0">
            <a:spAutoFit/>
          </a:bodyPr>
          <a:lstStyle/>
          <a:p>
            <a:pPr marL="12700">
              <a:spcBef>
                <a:spcPts val="100"/>
              </a:spcBef>
            </a:pPr>
            <a:r>
              <a:rPr sz="1000" b="1" spc="-20" dirty="0">
                <a:latin typeface="Verdana"/>
                <a:cs typeface="Verdana"/>
              </a:rPr>
              <a:t>GAMME</a:t>
            </a:r>
            <a:r>
              <a:rPr sz="1000" b="1" spc="-40" dirty="0">
                <a:latin typeface="Verdana"/>
                <a:cs typeface="Verdana"/>
              </a:rPr>
              <a:t> </a:t>
            </a:r>
            <a:r>
              <a:rPr sz="1000" b="1" spc="-45" dirty="0">
                <a:latin typeface="Verdana"/>
                <a:cs typeface="Verdana"/>
              </a:rPr>
              <a:t>PÂTES </a:t>
            </a:r>
            <a:r>
              <a:rPr sz="1000" b="1" spc="-40" dirty="0">
                <a:latin typeface="Verdana"/>
                <a:cs typeface="Verdana"/>
              </a:rPr>
              <a:t>COURTES</a:t>
            </a:r>
            <a:r>
              <a:rPr sz="1000" b="1" spc="-45" dirty="0">
                <a:latin typeface="Verdana"/>
                <a:cs typeface="Verdana"/>
              </a:rPr>
              <a:t> </a:t>
            </a:r>
            <a:r>
              <a:rPr sz="1000" b="1" spc="-35" dirty="0">
                <a:solidFill>
                  <a:srgbClr val="FFFFFF"/>
                </a:solidFill>
                <a:latin typeface="Verdana"/>
                <a:cs typeface="Verdana"/>
              </a:rPr>
              <a:t>LA</a:t>
            </a:r>
            <a:r>
              <a:rPr sz="1000" b="1" spc="-50" dirty="0">
                <a:solidFill>
                  <a:srgbClr val="FFFFFF"/>
                </a:solidFill>
                <a:latin typeface="Verdana"/>
                <a:cs typeface="Verdana"/>
              </a:rPr>
              <a:t> </a:t>
            </a:r>
            <a:r>
              <a:rPr sz="1000" b="1" spc="-20" dirty="0">
                <a:solidFill>
                  <a:srgbClr val="FFFFFF"/>
                </a:solidFill>
                <a:latin typeface="Verdana"/>
                <a:cs typeface="Verdana"/>
              </a:rPr>
              <a:t>PASTA</a:t>
            </a:r>
            <a:endParaRPr sz="1000">
              <a:latin typeface="Verdana"/>
              <a:cs typeface="Verdana"/>
            </a:endParaRPr>
          </a:p>
        </p:txBody>
      </p:sp>
    </p:spTree>
    <p:extLst>
      <p:ext uri="{BB962C8B-B14F-4D97-AF65-F5344CB8AC3E}">
        <p14:creationId xmlns:p14="http://schemas.microsoft.com/office/powerpoint/2010/main" val="1992649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8252" b="34133"/>
          <a:stretch/>
        </p:blipFill>
        <p:spPr>
          <a:xfrm>
            <a:off x="-2" y="-1"/>
            <a:ext cx="18302749" cy="10326886"/>
          </a:xfrm>
          <a:prstGeom prst="rect">
            <a:avLst/>
          </a:prstGeom>
        </p:spPr>
      </p:pic>
      <p:sp>
        <p:nvSpPr>
          <p:cNvPr id="6" name="object 6"/>
          <p:cNvSpPr txBox="1">
            <a:spLocks noGrp="1"/>
          </p:cNvSpPr>
          <p:nvPr>
            <p:ph type="title"/>
          </p:nvPr>
        </p:nvSpPr>
        <p:spPr>
          <a:xfrm>
            <a:off x="282249" y="-254356"/>
            <a:ext cx="13873480" cy="2782813"/>
          </a:xfrm>
          <a:prstGeom prst="rect">
            <a:avLst/>
          </a:prstGeom>
        </p:spPr>
        <p:txBody>
          <a:bodyPr vert="horz" wrap="square" lIns="0" tIns="469900" rIns="0" bIns="0" rtlCol="0">
            <a:spAutoFit/>
          </a:bodyPr>
          <a:lstStyle/>
          <a:p>
            <a:pPr marL="2832100" marR="13335" indent="-2820035">
              <a:lnSpc>
                <a:spcPts val="18000"/>
              </a:lnSpc>
              <a:spcBef>
                <a:spcPts val="3700"/>
              </a:spcBef>
            </a:pPr>
            <a:r>
              <a:rPr lang="fr-FR" sz="12500" spc="-985" dirty="0" smtClean="0">
                <a:solidFill>
                  <a:schemeClr val="bg1"/>
                </a:solidFill>
                <a:latin typeface="Arial Rounded MT Bold" panose="020F0704030504030204" pitchFamily="34" charset="0"/>
              </a:rPr>
              <a:t>Objectifs</a:t>
            </a:r>
            <a:endParaRPr sz="12500" dirty="0">
              <a:solidFill>
                <a:schemeClr val="bg1"/>
              </a:solidFill>
              <a:latin typeface="Arial Rounded MT Bold" panose="020F0704030504030204" pitchFamily="34" charset="0"/>
            </a:endParaRPr>
          </a:p>
        </p:txBody>
      </p:sp>
      <p:sp>
        <p:nvSpPr>
          <p:cNvPr id="7" name="object 7"/>
          <p:cNvSpPr txBox="1"/>
          <p:nvPr/>
        </p:nvSpPr>
        <p:spPr>
          <a:xfrm>
            <a:off x="459740" y="445516"/>
            <a:ext cx="2388870" cy="166712"/>
          </a:xfrm>
          <a:prstGeom prst="rect">
            <a:avLst/>
          </a:prstGeom>
        </p:spPr>
        <p:txBody>
          <a:bodyPr vert="horz" wrap="square" lIns="0" tIns="12700" rIns="0" bIns="0" rtlCol="0">
            <a:spAutoFit/>
          </a:bodyPr>
          <a:lstStyle/>
          <a:p>
            <a:pPr marL="12700">
              <a:spcBef>
                <a:spcPts val="100"/>
              </a:spcBef>
            </a:pPr>
            <a:r>
              <a:rPr sz="1000" b="1" spc="-20" dirty="0">
                <a:solidFill>
                  <a:schemeClr val="accent5"/>
                </a:solidFill>
                <a:latin typeface="Verdana"/>
                <a:cs typeface="Verdana"/>
              </a:rPr>
              <a:t>GAMME</a:t>
            </a:r>
            <a:r>
              <a:rPr sz="1000" b="1" spc="-40" dirty="0">
                <a:solidFill>
                  <a:schemeClr val="accent5"/>
                </a:solidFill>
                <a:latin typeface="Verdana"/>
                <a:cs typeface="Verdana"/>
              </a:rPr>
              <a:t> </a:t>
            </a:r>
            <a:r>
              <a:rPr sz="1000" b="1" spc="-45" dirty="0">
                <a:solidFill>
                  <a:schemeClr val="accent5"/>
                </a:solidFill>
                <a:latin typeface="Verdana"/>
                <a:cs typeface="Verdana"/>
              </a:rPr>
              <a:t>PÂTES </a:t>
            </a:r>
            <a:r>
              <a:rPr sz="1000" b="1" spc="-40" dirty="0">
                <a:solidFill>
                  <a:schemeClr val="accent5"/>
                </a:solidFill>
                <a:latin typeface="Verdana"/>
                <a:cs typeface="Verdana"/>
              </a:rPr>
              <a:t>COURTES</a:t>
            </a:r>
            <a:r>
              <a:rPr sz="1000" b="1" spc="-45" dirty="0">
                <a:solidFill>
                  <a:schemeClr val="accent5"/>
                </a:solidFill>
                <a:latin typeface="Verdana"/>
                <a:cs typeface="Verdana"/>
              </a:rPr>
              <a:t> </a:t>
            </a:r>
            <a:r>
              <a:rPr sz="1000" b="1" spc="-35" dirty="0">
                <a:solidFill>
                  <a:schemeClr val="accent5"/>
                </a:solidFill>
                <a:latin typeface="Verdana"/>
                <a:cs typeface="Verdana"/>
              </a:rPr>
              <a:t>LA</a:t>
            </a:r>
            <a:r>
              <a:rPr sz="1000" b="1" spc="-50" dirty="0">
                <a:solidFill>
                  <a:schemeClr val="accent5"/>
                </a:solidFill>
                <a:latin typeface="Verdana"/>
                <a:cs typeface="Verdana"/>
              </a:rPr>
              <a:t> </a:t>
            </a:r>
            <a:r>
              <a:rPr sz="1000" b="1" spc="-20" dirty="0">
                <a:solidFill>
                  <a:schemeClr val="accent5"/>
                </a:solidFill>
                <a:latin typeface="Verdana"/>
                <a:cs typeface="Verdana"/>
              </a:rPr>
              <a:t>PASTA</a:t>
            </a:r>
            <a:endParaRPr sz="1000" dirty="0">
              <a:solidFill>
                <a:schemeClr val="accent5"/>
              </a:solidFill>
              <a:latin typeface="Verdana"/>
              <a:cs typeface="Verdana"/>
            </a:endParaRPr>
          </a:p>
        </p:txBody>
      </p:sp>
      <p:sp>
        <p:nvSpPr>
          <p:cNvPr id="8" name="Rectangle 7"/>
          <p:cNvSpPr/>
          <p:nvPr/>
        </p:nvSpPr>
        <p:spPr>
          <a:xfrm>
            <a:off x="425326" y="2324100"/>
            <a:ext cx="10852273" cy="3433056"/>
          </a:xfrm>
          <a:prstGeom prst="rect">
            <a:avLst/>
          </a:prstGeom>
        </p:spPr>
        <p:txBody>
          <a:bodyPr wrap="square">
            <a:spAutoFit/>
          </a:bodyPr>
          <a:lstStyle/>
          <a:p>
            <a:pPr marL="457200" marR="0" lvl="0" indent="-457200" algn="just" defTabSz="914400" rtl="0" eaLnBrk="1" fontAlgn="auto" latinLnBrk="0" hangingPunct="1">
              <a:lnSpc>
                <a:spcPct val="150000"/>
              </a:lnSpc>
              <a:spcBef>
                <a:spcPts val="200"/>
              </a:spcBef>
              <a:spcAft>
                <a:spcPts val="20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Susciter</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la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demande</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chez les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grossistes</a:t>
            </a:r>
            <a:endPar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endParaRPr>
          </a:p>
          <a:p>
            <a:pPr marL="457200" marR="0" lvl="0" indent="-457200" algn="just" defTabSz="914400" rtl="0" eaLnBrk="1" fontAlgn="auto" latinLnBrk="0" hangingPunct="1">
              <a:lnSpc>
                <a:spcPct val="150000"/>
              </a:lnSpc>
              <a:spcBef>
                <a:spcPts val="200"/>
              </a:spcBef>
              <a:spcAft>
                <a:spcPts val="200"/>
              </a:spcAft>
              <a:buClrTx/>
              <a:buSzTx/>
              <a:buFont typeface="Arial" panose="020B0604020202020204" pitchFamily="34" charset="0"/>
              <a:buChar char="•"/>
              <a:tabLst/>
              <a:defRPr/>
            </a:pPr>
            <a:r>
              <a:rPr lang="en-US" sz="3600" b="1" kern="1200" baseline="0" dirty="0" err="1" smtClean="0">
                <a:solidFill>
                  <a:schemeClr val="bg1"/>
                </a:solidFill>
                <a:latin typeface="Corbel" panose="020B0503020204020204" pitchFamily="34" charset="0"/>
                <a:ea typeface="+mn-ea"/>
                <a:cs typeface="+mn-cs"/>
              </a:rPr>
              <a:t>Référencer</a:t>
            </a:r>
            <a:r>
              <a:rPr lang="en-US" sz="3600" b="1" kern="1200" dirty="0" smtClean="0">
                <a:solidFill>
                  <a:schemeClr val="bg1"/>
                </a:solidFill>
                <a:latin typeface="Corbel" panose="020B0503020204020204" pitchFamily="34" charset="0"/>
                <a:ea typeface="+mn-ea"/>
                <a:cs typeface="+mn-cs"/>
              </a:rPr>
              <a:t> le circuit des </a:t>
            </a:r>
            <a:r>
              <a:rPr lang="en-US" sz="3600" b="1" kern="1200" dirty="0" err="1" smtClean="0">
                <a:solidFill>
                  <a:schemeClr val="bg1"/>
                </a:solidFill>
                <a:latin typeface="Corbel" panose="020B0503020204020204" pitchFamily="34" charset="0"/>
                <a:ea typeface="+mn-ea"/>
                <a:cs typeface="+mn-cs"/>
              </a:rPr>
              <a:t>détaillants</a:t>
            </a:r>
            <a:endParaRPr lang="en-US" sz="3600" b="1" kern="1200" dirty="0" smtClean="0">
              <a:solidFill>
                <a:schemeClr val="bg1"/>
              </a:solidFill>
              <a:latin typeface="Corbel" panose="020B0503020204020204" pitchFamily="34" charset="0"/>
              <a:ea typeface="+mn-ea"/>
              <a:cs typeface="+mn-cs"/>
            </a:endParaRPr>
          </a:p>
          <a:p>
            <a:pPr marL="457200" marR="0" lvl="0" indent="-457200" algn="just" defTabSz="914400" rtl="0" eaLnBrk="1" fontAlgn="auto" latinLnBrk="0" hangingPunct="1">
              <a:lnSpc>
                <a:spcPct val="150000"/>
              </a:lnSpc>
              <a:spcBef>
                <a:spcPts val="200"/>
              </a:spcBef>
              <a:spcAft>
                <a:spcPts val="20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Susciter</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l’acte</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d’achat</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régulier</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auprès</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du </a:t>
            </a:r>
            <a:r>
              <a:rPr kumimoji="0" lang="en-US" sz="3600" b="1" i="0" u="none" strike="noStrike" kern="1200" cap="none" spc="0" normalizeH="0" noProof="0" dirty="0" err="1" smtClean="0">
                <a:ln>
                  <a:noFill/>
                </a:ln>
                <a:solidFill>
                  <a:schemeClr val="bg1"/>
                </a:solidFill>
                <a:effectLst/>
                <a:uLnTx/>
                <a:uFillTx/>
                <a:latin typeface="Corbel" panose="020B0503020204020204" pitchFamily="34" charset="0"/>
                <a:ea typeface="+mn-ea"/>
                <a:cs typeface="+mn-cs"/>
              </a:rPr>
              <a:t>consommateur</a:t>
            </a:r>
            <a:r>
              <a:rPr kumimoji="0" lang="en-US" sz="3600" b="1" i="0" u="none" strike="noStrike" kern="1200" cap="none" spc="0" normalizeH="0" noProof="0" dirty="0" smtClean="0">
                <a:ln>
                  <a:noFill/>
                </a:ln>
                <a:solidFill>
                  <a:schemeClr val="bg1"/>
                </a:solidFill>
                <a:effectLst/>
                <a:uLnTx/>
                <a:uFillTx/>
                <a:latin typeface="Corbel" panose="020B0503020204020204" pitchFamily="34" charset="0"/>
                <a:ea typeface="+mn-ea"/>
                <a:cs typeface="+mn-cs"/>
              </a:rPr>
              <a:t> direct</a:t>
            </a:r>
            <a:endParaRPr kumimoji="0" lang="en-US" sz="3600" b="0" i="0" u="none" strike="noStrike" kern="1200" cap="none" spc="0" normalizeH="0" baseline="0" noProof="0" dirty="0">
              <a:ln>
                <a:noFill/>
              </a:ln>
              <a:solidFill>
                <a:schemeClr val="bg1"/>
              </a:solidFill>
              <a:effectLst/>
              <a:uLnTx/>
              <a:uFillTx/>
              <a:latin typeface="Corbel" panose="020B0503020204020204" pitchFamily="34" charset="0"/>
              <a:ea typeface="+mn-ea"/>
              <a:cs typeface="+mn-cs"/>
            </a:endParaRPr>
          </a:p>
        </p:txBody>
      </p:sp>
      <p:pic>
        <p:nvPicPr>
          <p:cNvPr id="3" name="Image 2"/>
          <p:cNvPicPr>
            <a:picLocks noChangeAspect="1"/>
          </p:cNvPicPr>
          <p:nvPr/>
        </p:nvPicPr>
        <p:blipFill>
          <a:blip r:embed="rId3"/>
          <a:stretch>
            <a:fillRect/>
          </a:stretch>
        </p:blipFill>
        <p:spPr>
          <a:xfrm>
            <a:off x="9906000" y="-20895"/>
            <a:ext cx="6762144" cy="6775377"/>
          </a:xfrm>
          <a:prstGeom prst="rect">
            <a:avLst/>
          </a:prstGeom>
        </p:spPr>
      </p:pic>
    </p:spTree>
    <p:extLst>
      <p:ext uri="{BB962C8B-B14F-4D97-AF65-F5344CB8AC3E}">
        <p14:creationId xmlns:p14="http://schemas.microsoft.com/office/powerpoint/2010/main" val="385107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25176"/>
          <a:stretch/>
        </p:blipFill>
        <p:spPr>
          <a:xfrm>
            <a:off x="-2" y="0"/>
            <a:ext cx="18311343" cy="10287000"/>
          </a:xfrm>
          <a:prstGeom prst="rect">
            <a:avLst/>
          </a:prstGeom>
        </p:spPr>
      </p:pic>
      <p:sp>
        <p:nvSpPr>
          <p:cNvPr id="6" name="object 6"/>
          <p:cNvSpPr txBox="1">
            <a:spLocks noGrp="1"/>
          </p:cNvSpPr>
          <p:nvPr>
            <p:ph type="title"/>
          </p:nvPr>
        </p:nvSpPr>
        <p:spPr>
          <a:xfrm>
            <a:off x="282249" y="-254356"/>
            <a:ext cx="13873480" cy="2556341"/>
          </a:xfrm>
          <a:prstGeom prst="rect">
            <a:avLst/>
          </a:prstGeom>
        </p:spPr>
        <p:txBody>
          <a:bodyPr vert="horz" wrap="square" lIns="0" tIns="469900" rIns="0" bIns="0" rtlCol="0">
            <a:spAutoFit/>
          </a:bodyPr>
          <a:lstStyle/>
          <a:p>
            <a:pPr marL="2832100" marR="13335" indent="-2820035">
              <a:lnSpc>
                <a:spcPts val="18000"/>
              </a:lnSpc>
              <a:spcBef>
                <a:spcPts val="3700"/>
              </a:spcBef>
            </a:pPr>
            <a:r>
              <a:rPr lang="fr-FR" sz="12500" spc="-985" dirty="0" smtClean="0">
                <a:solidFill>
                  <a:schemeClr val="bg1"/>
                </a:solidFill>
                <a:latin typeface="Arial Rounded MT Bold" panose="020F0704030504030204" pitchFamily="34" charset="0"/>
              </a:rPr>
              <a:t>Occasions</a:t>
            </a:r>
            <a:endParaRPr sz="12500" dirty="0">
              <a:solidFill>
                <a:schemeClr val="bg1"/>
              </a:solidFill>
              <a:latin typeface="Arial Rounded MT Bold" panose="020F0704030504030204" pitchFamily="34" charset="0"/>
            </a:endParaRPr>
          </a:p>
        </p:txBody>
      </p:sp>
      <p:sp>
        <p:nvSpPr>
          <p:cNvPr id="7" name="object 7"/>
          <p:cNvSpPr txBox="1"/>
          <p:nvPr/>
        </p:nvSpPr>
        <p:spPr>
          <a:xfrm>
            <a:off x="459740" y="445516"/>
            <a:ext cx="2388870" cy="177800"/>
          </a:xfrm>
          <a:prstGeom prst="rect">
            <a:avLst/>
          </a:prstGeom>
        </p:spPr>
        <p:txBody>
          <a:bodyPr vert="horz" wrap="square" lIns="0" tIns="12700" rIns="0" bIns="0" rtlCol="0">
            <a:spAutoFit/>
          </a:bodyPr>
          <a:lstStyle/>
          <a:p>
            <a:pPr marL="12700">
              <a:spcBef>
                <a:spcPts val="100"/>
              </a:spcBef>
            </a:pPr>
            <a:r>
              <a:rPr sz="1000" b="1" spc="-20" dirty="0">
                <a:latin typeface="Verdana"/>
                <a:cs typeface="Verdana"/>
              </a:rPr>
              <a:t>GAMME</a:t>
            </a:r>
            <a:r>
              <a:rPr sz="1000" b="1" spc="-40" dirty="0">
                <a:latin typeface="Verdana"/>
                <a:cs typeface="Verdana"/>
              </a:rPr>
              <a:t> </a:t>
            </a:r>
            <a:r>
              <a:rPr sz="1000" b="1" spc="-45" dirty="0">
                <a:latin typeface="Verdana"/>
                <a:cs typeface="Verdana"/>
              </a:rPr>
              <a:t>PÂTES </a:t>
            </a:r>
            <a:r>
              <a:rPr sz="1000" b="1" spc="-40" dirty="0">
                <a:latin typeface="Verdana"/>
                <a:cs typeface="Verdana"/>
              </a:rPr>
              <a:t>COURTES</a:t>
            </a:r>
            <a:r>
              <a:rPr sz="1000" b="1" spc="-45" dirty="0">
                <a:latin typeface="Verdana"/>
                <a:cs typeface="Verdana"/>
              </a:rPr>
              <a:t> </a:t>
            </a:r>
            <a:r>
              <a:rPr sz="1000" b="1" spc="-35" dirty="0">
                <a:solidFill>
                  <a:srgbClr val="FFFFFF"/>
                </a:solidFill>
                <a:latin typeface="Verdana"/>
                <a:cs typeface="Verdana"/>
              </a:rPr>
              <a:t>LA</a:t>
            </a:r>
            <a:r>
              <a:rPr sz="1000" b="1" spc="-50" dirty="0">
                <a:solidFill>
                  <a:srgbClr val="FFFFFF"/>
                </a:solidFill>
                <a:latin typeface="Verdana"/>
                <a:cs typeface="Verdana"/>
              </a:rPr>
              <a:t> </a:t>
            </a:r>
            <a:r>
              <a:rPr sz="1000" b="1" spc="-20" dirty="0">
                <a:solidFill>
                  <a:srgbClr val="FFFFFF"/>
                </a:solidFill>
                <a:latin typeface="Verdana"/>
                <a:cs typeface="Verdana"/>
              </a:rPr>
              <a:t>PASTA</a:t>
            </a:r>
            <a:endParaRPr sz="1000">
              <a:latin typeface="Verdana"/>
              <a:cs typeface="Verdana"/>
            </a:endParaRPr>
          </a:p>
        </p:txBody>
      </p:sp>
      <p:graphicFrame>
        <p:nvGraphicFramePr>
          <p:cNvPr id="13" name="Diagramme 12"/>
          <p:cNvGraphicFramePr/>
          <p:nvPr/>
        </p:nvGraphicFramePr>
        <p:xfrm>
          <a:off x="7162800" y="800100"/>
          <a:ext cx="10591800" cy="899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0991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25176"/>
          <a:stretch/>
        </p:blipFill>
        <p:spPr>
          <a:xfrm>
            <a:off x="-2" y="0"/>
            <a:ext cx="18311343" cy="10287000"/>
          </a:xfrm>
          <a:prstGeom prst="rect">
            <a:avLst/>
          </a:prstGeom>
        </p:spPr>
      </p:pic>
      <p:sp>
        <p:nvSpPr>
          <p:cNvPr id="6" name="object 6"/>
          <p:cNvSpPr txBox="1">
            <a:spLocks noGrp="1"/>
          </p:cNvSpPr>
          <p:nvPr>
            <p:ph type="title"/>
          </p:nvPr>
        </p:nvSpPr>
        <p:spPr>
          <a:xfrm>
            <a:off x="282249" y="-254356"/>
            <a:ext cx="13873480" cy="2782813"/>
          </a:xfrm>
          <a:prstGeom prst="rect">
            <a:avLst/>
          </a:prstGeom>
        </p:spPr>
        <p:txBody>
          <a:bodyPr vert="horz" wrap="square" lIns="0" tIns="469900" rIns="0" bIns="0" rtlCol="0">
            <a:spAutoFit/>
          </a:bodyPr>
          <a:lstStyle/>
          <a:p>
            <a:pPr marL="2832100" marR="13335" indent="-2820035">
              <a:lnSpc>
                <a:spcPts val="18000"/>
              </a:lnSpc>
              <a:spcBef>
                <a:spcPts val="3700"/>
              </a:spcBef>
            </a:pPr>
            <a:r>
              <a:rPr lang="fr-FR" sz="10400" spc="-985" dirty="0" err="1" smtClean="0">
                <a:solidFill>
                  <a:schemeClr val="bg1"/>
                </a:solidFill>
                <a:latin typeface="Arial Rounded MT Bold" panose="020F0704030504030204" pitchFamily="34" charset="0"/>
              </a:rPr>
              <a:t>Touch</a:t>
            </a:r>
            <a:r>
              <a:rPr lang="fr-FR" sz="10400" spc="-985" dirty="0" smtClean="0">
                <a:solidFill>
                  <a:schemeClr val="bg1"/>
                </a:solidFill>
                <a:latin typeface="Arial Rounded MT Bold" panose="020F0704030504030204" pitchFamily="34" charset="0"/>
              </a:rPr>
              <a:t> points</a:t>
            </a:r>
            <a:endParaRPr sz="10400" dirty="0">
              <a:solidFill>
                <a:schemeClr val="bg1"/>
              </a:solidFill>
              <a:latin typeface="Arial Rounded MT Bold" panose="020F0704030504030204" pitchFamily="34" charset="0"/>
            </a:endParaRPr>
          </a:p>
        </p:txBody>
      </p:sp>
      <p:sp>
        <p:nvSpPr>
          <p:cNvPr id="7" name="object 7"/>
          <p:cNvSpPr txBox="1"/>
          <p:nvPr/>
        </p:nvSpPr>
        <p:spPr>
          <a:xfrm>
            <a:off x="459740" y="445516"/>
            <a:ext cx="2388870" cy="177800"/>
          </a:xfrm>
          <a:prstGeom prst="rect">
            <a:avLst/>
          </a:prstGeom>
        </p:spPr>
        <p:txBody>
          <a:bodyPr vert="horz" wrap="square" lIns="0" tIns="12700" rIns="0" bIns="0" rtlCol="0">
            <a:spAutoFit/>
          </a:bodyPr>
          <a:lstStyle/>
          <a:p>
            <a:pPr marL="12700">
              <a:spcBef>
                <a:spcPts val="100"/>
              </a:spcBef>
            </a:pPr>
            <a:r>
              <a:rPr sz="1000" b="1" spc="-20" dirty="0">
                <a:latin typeface="Verdana"/>
                <a:cs typeface="Verdana"/>
              </a:rPr>
              <a:t>GAMME</a:t>
            </a:r>
            <a:r>
              <a:rPr sz="1000" b="1" spc="-40" dirty="0">
                <a:latin typeface="Verdana"/>
                <a:cs typeface="Verdana"/>
              </a:rPr>
              <a:t> </a:t>
            </a:r>
            <a:r>
              <a:rPr sz="1000" b="1" spc="-45" dirty="0">
                <a:latin typeface="Verdana"/>
                <a:cs typeface="Verdana"/>
              </a:rPr>
              <a:t>PÂTES </a:t>
            </a:r>
            <a:r>
              <a:rPr sz="1000" b="1" spc="-40" dirty="0">
                <a:latin typeface="Verdana"/>
                <a:cs typeface="Verdana"/>
              </a:rPr>
              <a:t>COURTES</a:t>
            </a:r>
            <a:r>
              <a:rPr sz="1000" b="1" spc="-45" dirty="0">
                <a:latin typeface="Verdana"/>
                <a:cs typeface="Verdana"/>
              </a:rPr>
              <a:t> </a:t>
            </a:r>
            <a:r>
              <a:rPr sz="1000" b="1" spc="-35" dirty="0">
                <a:solidFill>
                  <a:srgbClr val="FFFFFF"/>
                </a:solidFill>
                <a:latin typeface="Verdana"/>
                <a:cs typeface="Verdana"/>
              </a:rPr>
              <a:t>LA</a:t>
            </a:r>
            <a:r>
              <a:rPr sz="1000" b="1" spc="-50" dirty="0">
                <a:solidFill>
                  <a:srgbClr val="FFFFFF"/>
                </a:solidFill>
                <a:latin typeface="Verdana"/>
                <a:cs typeface="Verdana"/>
              </a:rPr>
              <a:t> </a:t>
            </a:r>
            <a:r>
              <a:rPr sz="1000" b="1" spc="-20" dirty="0">
                <a:solidFill>
                  <a:srgbClr val="FFFFFF"/>
                </a:solidFill>
                <a:latin typeface="Verdana"/>
                <a:cs typeface="Verdana"/>
              </a:rPr>
              <a:t>PASTA</a:t>
            </a:r>
            <a:endParaRPr sz="1000">
              <a:latin typeface="Verdana"/>
              <a:cs typeface="Verdana"/>
            </a:endParaRPr>
          </a:p>
        </p:txBody>
      </p:sp>
      <p:graphicFrame>
        <p:nvGraphicFramePr>
          <p:cNvPr id="8" name="Diagramme 7"/>
          <p:cNvGraphicFramePr/>
          <p:nvPr>
            <p:extLst>
              <p:ext uri="{D42A27DB-BD31-4B8C-83A1-F6EECF244321}">
                <p14:modId xmlns:p14="http://schemas.microsoft.com/office/powerpoint/2010/main" val="1128143871"/>
              </p:ext>
            </p:extLst>
          </p:nvPr>
        </p:nvGraphicFramePr>
        <p:xfrm>
          <a:off x="6553200" y="876300"/>
          <a:ext cx="11582400" cy="9385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p:cNvPicPr>
            <a:picLocks noChangeAspect="1"/>
          </p:cNvPicPr>
          <p:nvPr/>
        </p:nvPicPr>
        <p:blipFill>
          <a:blip r:embed="rId8">
            <a:duotone>
              <a:schemeClr val="accent2">
                <a:shade val="45000"/>
                <a:satMod val="135000"/>
              </a:schemeClr>
              <a:prstClr val="white"/>
            </a:duotone>
          </a:blip>
          <a:stretch>
            <a:fillRect/>
          </a:stretch>
        </p:blipFill>
        <p:spPr>
          <a:xfrm>
            <a:off x="10515600" y="5143500"/>
            <a:ext cx="5867400" cy="4751318"/>
          </a:xfrm>
          <a:prstGeom prst="rect">
            <a:avLst/>
          </a:prstGeom>
        </p:spPr>
      </p:pic>
    </p:spTree>
    <p:extLst>
      <p:ext uri="{BB962C8B-B14F-4D97-AF65-F5344CB8AC3E}">
        <p14:creationId xmlns:p14="http://schemas.microsoft.com/office/powerpoint/2010/main" val="3061046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b="41138"/>
          <a:stretch/>
        </p:blipFill>
        <p:spPr>
          <a:xfrm>
            <a:off x="0" y="2725"/>
            <a:ext cx="18288000" cy="6055175"/>
          </a:xfrm>
          <a:prstGeom prst="rect">
            <a:avLst/>
          </a:prstGeom>
        </p:spPr>
      </p:pic>
      <p:sp>
        <p:nvSpPr>
          <p:cNvPr id="13" name="Rectangle 12"/>
          <p:cNvSpPr/>
          <p:nvPr/>
        </p:nvSpPr>
        <p:spPr>
          <a:xfrm>
            <a:off x="7955487" y="6136405"/>
            <a:ext cx="10072551" cy="1754326"/>
          </a:xfrm>
          <a:prstGeom prst="rect">
            <a:avLst/>
          </a:prstGeom>
        </p:spPr>
        <p:txBody>
          <a:bodyPr wrap="square">
            <a:spAutoFit/>
          </a:bodyPr>
          <a:lstStyle/>
          <a:p>
            <a:pPr algn="r" rtl="0"/>
            <a:r>
              <a:rPr lang="fr-FR" sz="10800" b="1" kern="1200" dirty="0" smtClean="0">
                <a:solidFill>
                  <a:srgbClr val="FF0000"/>
                </a:solidFill>
                <a:latin typeface="Bahnschrift" panose="020B0502040204020203" pitchFamily="34" charset="0"/>
              </a:rPr>
              <a:t>Hors médias</a:t>
            </a:r>
            <a:endParaRPr lang="fr-FR" sz="9000" b="1" kern="1200" dirty="0">
              <a:solidFill>
                <a:srgbClr val="FF0000"/>
              </a:solidFill>
              <a:latin typeface="Bahnschrift" panose="020B0502040204020203" pitchFamily="34" charset="0"/>
            </a:endParaRPr>
          </a:p>
        </p:txBody>
      </p:sp>
      <p:sp>
        <p:nvSpPr>
          <p:cNvPr id="10" name="Rectangle 9"/>
          <p:cNvSpPr/>
          <p:nvPr/>
        </p:nvSpPr>
        <p:spPr>
          <a:xfrm>
            <a:off x="10821065" y="8136182"/>
            <a:ext cx="1940201" cy="724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pic>
        <p:nvPicPr>
          <p:cNvPr id="7" name="Image 6"/>
          <p:cNvPicPr>
            <a:picLocks noChangeAspect="1"/>
          </p:cNvPicPr>
          <p:nvPr/>
        </p:nvPicPr>
        <p:blipFill rotWithShape="1">
          <a:blip r:embed="rId3"/>
          <a:srcRect b="41115"/>
          <a:stretch/>
        </p:blipFill>
        <p:spPr>
          <a:xfrm>
            <a:off x="-793" y="-1970"/>
            <a:ext cx="18289585" cy="6059870"/>
          </a:xfrm>
          <a:prstGeom prst="rect">
            <a:avLst/>
          </a:prstGeom>
        </p:spPr>
      </p:pic>
      <p:sp>
        <p:nvSpPr>
          <p:cNvPr id="3" name="ZoneTexte 2"/>
          <p:cNvSpPr txBox="1"/>
          <p:nvPr/>
        </p:nvSpPr>
        <p:spPr>
          <a:xfrm>
            <a:off x="910296" y="1499396"/>
            <a:ext cx="14634504" cy="1200329"/>
          </a:xfrm>
          <a:prstGeom prst="rect">
            <a:avLst/>
          </a:prstGeom>
          <a:noFill/>
        </p:spPr>
        <p:txBody>
          <a:bodyPr wrap="square" rtlCol="0">
            <a:spAutoFit/>
          </a:bodyPr>
          <a:lstStyle/>
          <a:p>
            <a:pPr algn="l" rtl="0"/>
            <a:r>
              <a:rPr lang="fr-FR" sz="7200" b="1" kern="1200" dirty="0" smtClean="0">
                <a:solidFill>
                  <a:prstClr val="black">
                    <a:lumMod val="50000"/>
                    <a:lumOff val="50000"/>
                  </a:prstClr>
                </a:solidFill>
                <a:latin typeface="Tw Cen MT" panose="020B0602020104020603" pitchFamily="34" charset="0"/>
              </a:rPr>
              <a:t>Guérilla Marketing</a:t>
            </a:r>
            <a:endParaRPr lang="fr-FR" sz="9900" b="1" kern="1200" dirty="0">
              <a:solidFill>
                <a:prstClr val="black">
                  <a:lumMod val="50000"/>
                  <a:lumOff val="50000"/>
                </a:prstClr>
              </a:solidFill>
              <a:latin typeface="Tw Cen MT" panose="020B0602020104020603" pitchFamily="34" charset="0"/>
            </a:endParaRPr>
          </a:p>
        </p:txBody>
      </p:sp>
      <p:sp>
        <p:nvSpPr>
          <p:cNvPr id="16" name="Rectangle 15"/>
          <p:cNvSpPr/>
          <p:nvPr/>
        </p:nvSpPr>
        <p:spPr>
          <a:xfrm>
            <a:off x="1039673" y="6406237"/>
            <a:ext cx="6328683" cy="68579"/>
          </a:xfrm>
          <a:prstGeom prst="rect">
            <a:avLst/>
          </a:prstGeom>
          <a:solidFill>
            <a:srgbClr val="E56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4" name="ZoneTexte 13"/>
          <p:cNvSpPr txBox="1"/>
          <p:nvPr/>
        </p:nvSpPr>
        <p:spPr>
          <a:xfrm>
            <a:off x="889824" y="2910752"/>
            <a:ext cx="15112176" cy="1200329"/>
          </a:xfrm>
          <a:prstGeom prst="rect">
            <a:avLst/>
          </a:prstGeom>
          <a:noFill/>
        </p:spPr>
        <p:txBody>
          <a:bodyPr wrap="square" rtlCol="0">
            <a:spAutoFit/>
          </a:bodyPr>
          <a:lstStyle/>
          <a:p>
            <a:pPr algn="l" rtl="0"/>
            <a:r>
              <a:rPr lang="fr-FR" sz="7200" b="1" kern="1200" dirty="0" smtClean="0">
                <a:solidFill>
                  <a:prstClr val="black">
                    <a:lumMod val="50000"/>
                    <a:lumOff val="50000"/>
                  </a:prstClr>
                </a:solidFill>
                <a:latin typeface="Tw Cen MT" panose="020B0602020104020603" pitchFamily="34" charset="0"/>
              </a:rPr>
              <a:t>Campagne de stimulation grossistes</a:t>
            </a:r>
            <a:endParaRPr lang="fr-FR" sz="9900" b="1" kern="1200" dirty="0">
              <a:solidFill>
                <a:prstClr val="black">
                  <a:lumMod val="50000"/>
                  <a:lumOff val="50000"/>
                </a:prstClr>
              </a:solidFill>
              <a:latin typeface="Tw Cen MT" panose="020B0602020104020603" pitchFamily="34" charset="0"/>
            </a:endParaRPr>
          </a:p>
        </p:txBody>
      </p:sp>
      <p:sp>
        <p:nvSpPr>
          <p:cNvPr id="15" name="ZoneTexte 14"/>
          <p:cNvSpPr txBox="1"/>
          <p:nvPr/>
        </p:nvSpPr>
        <p:spPr>
          <a:xfrm>
            <a:off x="957785" y="4369169"/>
            <a:ext cx="16263415" cy="1200329"/>
          </a:xfrm>
          <a:prstGeom prst="rect">
            <a:avLst/>
          </a:prstGeom>
          <a:noFill/>
        </p:spPr>
        <p:txBody>
          <a:bodyPr wrap="square" rtlCol="0">
            <a:spAutoFit/>
          </a:bodyPr>
          <a:lstStyle/>
          <a:p>
            <a:pPr algn="l" rtl="0"/>
            <a:r>
              <a:rPr lang="fr-FR" sz="7200" b="1" kern="1200" dirty="0" smtClean="0">
                <a:solidFill>
                  <a:prstClr val="black">
                    <a:lumMod val="50000"/>
                    <a:lumOff val="50000"/>
                  </a:prstClr>
                </a:solidFill>
                <a:latin typeface="Tw Cen MT" panose="020B0602020104020603" pitchFamily="34" charset="0"/>
              </a:rPr>
              <a:t>Programme de référencement détaillants</a:t>
            </a:r>
            <a:endParaRPr lang="fr-FR" sz="9900" b="1" kern="1200" dirty="0">
              <a:solidFill>
                <a:prstClr val="black">
                  <a:lumMod val="50000"/>
                  <a:lumOff val="50000"/>
                </a:prstClr>
              </a:solidFill>
              <a:latin typeface="Tw Cen MT" panose="020B0602020104020603" pitchFamily="34" charset="0"/>
            </a:endParaRPr>
          </a:p>
        </p:txBody>
      </p:sp>
      <p:sp>
        <p:nvSpPr>
          <p:cNvPr id="17" name="ZoneTexte 16"/>
          <p:cNvSpPr txBox="1"/>
          <p:nvPr/>
        </p:nvSpPr>
        <p:spPr>
          <a:xfrm>
            <a:off x="910296" y="220562"/>
            <a:ext cx="10062504" cy="1200329"/>
          </a:xfrm>
          <a:prstGeom prst="rect">
            <a:avLst/>
          </a:prstGeom>
          <a:noFill/>
        </p:spPr>
        <p:txBody>
          <a:bodyPr wrap="square" rtlCol="0">
            <a:spAutoFit/>
          </a:bodyPr>
          <a:lstStyle/>
          <a:p>
            <a:pPr algn="l" rtl="0"/>
            <a:r>
              <a:rPr lang="fr-FR" sz="7200" b="1" kern="1200" dirty="0" smtClean="0">
                <a:solidFill>
                  <a:prstClr val="white">
                    <a:lumMod val="95000"/>
                  </a:prstClr>
                </a:solidFill>
                <a:latin typeface="Tw Cen MT" panose="020B0602020104020603" pitchFamily="34" charset="0"/>
              </a:rPr>
              <a:t>Activation Modern Trade </a:t>
            </a:r>
            <a:endParaRPr lang="fr-FR" sz="9900" b="1" kern="1200" dirty="0">
              <a:solidFill>
                <a:prstClr val="white">
                  <a:lumMod val="95000"/>
                </a:prstClr>
              </a:solidFill>
              <a:latin typeface="Tw Cen MT" panose="020B0602020104020603" pitchFamily="34" charset="0"/>
            </a:endParaRPr>
          </a:p>
        </p:txBody>
      </p:sp>
      <p:sp>
        <p:nvSpPr>
          <p:cNvPr id="5" name="Rectangle 4"/>
          <p:cNvSpPr/>
          <p:nvPr/>
        </p:nvSpPr>
        <p:spPr>
          <a:xfrm>
            <a:off x="696036" y="49132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white"/>
              </a:solidFill>
            </a:endParaRPr>
          </a:p>
        </p:txBody>
      </p:sp>
      <p:sp>
        <p:nvSpPr>
          <p:cNvPr id="18" name="Rectangle 17"/>
          <p:cNvSpPr/>
          <p:nvPr/>
        </p:nvSpPr>
        <p:spPr>
          <a:xfrm>
            <a:off x="696036" y="1721506"/>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19" name="Rectangle 18"/>
          <p:cNvSpPr/>
          <p:nvPr/>
        </p:nvSpPr>
        <p:spPr>
          <a:xfrm>
            <a:off x="716508" y="3157547"/>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
        <p:nvSpPr>
          <p:cNvPr id="20" name="Rectangle 19"/>
          <p:cNvSpPr/>
          <p:nvPr/>
        </p:nvSpPr>
        <p:spPr>
          <a:xfrm>
            <a:off x="694971" y="4640650"/>
            <a:ext cx="193788" cy="74606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kern="1200">
              <a:solidFill>
                <a:prstClr val="black">
                  <a:lumMod val="50000"/>
                  <a:lumOff val="50000"/>
                </a:prstClr>
              </a:solidFill>
            </a:endParaRPr>
          </a:p>
        </p:txBody>
      </p:sp>
    </p:spTree>
    <p:extLst>
      <p:ext uri="{BB962C8B-B14F-4D97-AF65-F5344CB8AC3E}">
        <p14:creationId xmlns:p14="http://schemas.microsoft.com/office/powerpoint/2010/main" val="4166755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eur">
  <a:themeElements>
    <a:clrScheme name="Secteur">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7.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1024</TotalTime>
  <Words>2433</Words>
  <Application>Microsoft Office PowerPoint</Application>
  <PresentationFormat>Personnalisé</PresentationFormat>
  <Paragraphs>357</Paragraphs>
  <Slides>43</Slides>
  <Notes>0</Notes>
  <HiddenSlides>0</HiddenSlides>
  <MMClips>0</MMClips>
  <ScaleCrop>false</ScaleCrop>
  <HeadingPairs>
    <vt:vector size="6" baseType="variant">
      <vt:variant>
        <vt:lpstr>Polices utilisées</vt:lpstr>
      </vt:variant>
      <vt:variant>
        <vt:i4>20</vt:i4>
      </vt:variant>
      <vt:variant>
        <vt:lpstr>Thème</vt:lpstr>
      </vt:variant>
      <vt:variant>
        <vt:i4>7</vt:i4>
      </vt:variant>
      <vt:variant>
        <vt:lpstr>Titres des diapositives</vt:lpstr>
      </vt:variant>
      <vt:variant>
        <vt:i4>43</vt:i4>
      </vt:variant>
    </vt:vector>
  </HeadingPairs>
  <TitlesOfParts>
    <vt:vector size="70" baseType="lpstr">
      <vt:lpstr>Arial Unicode MS</vt:lpstr>
      <vt:lpstr>Arial</vt:lpstr>
      <vt:lpstr>Arial Rounded MT Bold</vt:lpstr>
      <vt:lpstr>Bahnschrift</vt:lpstr>
      <vt:lpstr>Bauhaus 93</vt:lpstr>
      <vt:lpstr>Cabin Sketch</vt:lpstr>
      <vt:lpstr>Calibri</vt:lpstr>
      <vt:lpstr>Calibri Light</vt:lpstr>
      <vt:lpstr>Century Gothic</vt:lpstr>
      <vt:lpstr>Corbel</vt:lpstr>
      <vt:lpstr>Franklin Gothic Book</vt:lpstr>
      <vt:lpstr>Gill Sans Light</vt:lpstr>
      <vt:lpstr>Helvetica Neue</vt:lpstr>
      <vt:lpstr>Helvetica Neue Medium</vt:lpstr>
      <vt:lpstr>Segoe UI Symbol</vt:lpstr>
      <vt:lpstr>Tahoma</vt:lpstr>
      <vt:lpstr>Tw Cen MT</vt:lpstr>
      <vt:lpstr>Verdana</vt:lpstr>
      <vt:lpstr>Wingdings</vt:lpstr>
      <vt:lpstr>Wingdings 3</vt:lpstr>
      <vt:lpstr>Office Theme</vt:lpstr>
      <vt:lpstr>1_Thème Office</vt:lpstr>
      <vt:lpstr>2_Thème Office</vt:lpstr>
      <vt:lpstr>3_Thème Office</vt:lpstr>
      <vt:lpstr>4_Thème Office</vt:lpstr>
      <vt:lpstr>Secteur</vt:lpstr>
      <vt:lpstr>21_BasicWhite</vt:lpstr>
      <vt:lpstr>Gamme Pâtes courtes</vt:lpstr>
      <vt:lpstr>Contexte</vt:lpstr>
      <vt:lpstr>Le public cible</vt:lpstr>
      <vt:lpstr>Le positionnement</vt:lpstr>
      <vt:lpstr>Go to          Market</vt:lpstr>
      <vt:lpstr>Objectifs</vt:lpstr>
      <vt:lpstr>Occasions</vt:lpstr>
      <vt:lpstr>Touch points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Gamme Pâtes courtes</dc:title>
  <dc:creator>hp</dc:creator>
  <cp:lastModifiedBy>Compte Microsoft</cp:lastModifiedBy>
  <cp:revision>86</cp:revision>
  <dcterms:created xsi:type="dcterms:W3CDTF">2024-06-05T08:45:53Z</dcterms:created>
  <dcterms:modified xsi:type="dcterms:W3CDTF">2024-08-13T12:11:34Z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2024-06-04T00:00:00Z</vt:filetime>
  </property>
  <property fmtid="{D5CDD505-2E9C-101B-9397-08002B2CF9AE}" pid="3" name="LastSaved">
    <vt:filetime>2024-06-05T00:00:00Z</vt:filetime>
  </property>
  <property fmtid="{D5CDD505-2E9C-101B-9397-08002B2CF9AE}" pid="4" name="Producer">
    <vt:lpwstr>3-Heights(TM) PDF Security Shell 4.8.25.2 (http://www.pdf-tools.com)</vt:lpwstr>
  </property>
</Properties>
</file>