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3"/>
  </p:notesMasterIdLst>
  <p:sldIdLst>
    <p:sldId id="257" r:id="rId3"/>
    <p:sldId id="2147330072" r:id="rId4"/>
    <p:sldId id="2147330036" r:id="rId5"/>
    <p:sldId id="2147330091" r:id="rId6"/>
    <p:sldId id="2147330089" r:id="rId7"/>
    <p:sldId id="2147330048" r:id="rId8"/>
    <p:sldId id="2147330063" r:id="rId9"/>
    <p:sldId id="2147330060" r:id="rId10"/>
    <p:sldId id="2147330078" r:id="rId11"/>
    <p:sldId id="2147330051" r:id="rId12"/>
    <p:sldId id="2147330068" r:id="rId13"/>
    <p:sldId id="2147330087" r:id="rId14"/>
    <p:sldId id="2147330074" r:id="rId15"/>
    <p:sldId id="2147330090" r:id="rId16"/>
    <p:sldId id="2147330067" r:id="rId17"/>
    <p:sldId id="2147330064" r:id="rId18"/>
    <p:sldId id="2147330069" r:id="rId19"/>
    <p:sldId id="2147330077" r:id="rId20"/>
    <p:sldId id="2147330059" r:id="rId21"/>
    <p:sldId id="2147330062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A63B7F8-3D04-44ED-BC7E-0CA3E9505105}">
          <p14:sldIdLst>
            <p14:sldId id="257"/>
            <p14:sldId id="2147330072"/>
          </p14:sldIdLst>
        </p14:section>
        <p14:section name="Section sans titre" id="{F96A49B1-1792-49F8-8062-9732DBB758EE}">
          <p14:sldIdLst>
            <p14:sldId id="2147330036"/>
            <p14:sldId id="2147330091"/>
            <p14:sldId id="2147330089"/>
            <p14:sldId id="2147330048"/>
            <p14:sldId id="2147330063"/>
            <p14:sldId id="2147330060"/>
            <p14:sldId id="2147330078"/>
            <p14:sldId id="2147330051"/>
            <p14:sldId id="2147330068"/>
            <p14:sldId id="2147330087"/>
            <p14:sldId id="2147330074"/>
            <p14:sldId id="2147330090"/>
            <p14:sldId id="2147330067"/>
            <p14:sldId id="2147330064"/>
            <p14:sldId id="2147330069"/>
            <p14:sldId id="2147330077"/>
            <p14:sldId id="2147330059"/>
            <p14:sldId id="21473300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54" autoAdjust="0"/>
    <p:restoredTop sz="95326" autoAdjust="0"/>
  </p:normalViewPr>
  <p:slideViewPr>
    <p:cSldViewPr snapToGrid="0">
      <p:cViewPr varScale="1">
        <p:scale>
          <a:sx n="87" d="100"/>
          <a:sy n="87" d="100"/>
        </p:scale>
        <p:origin x="950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F552E-B2CD-451D-80DA-A54BB010D9A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6900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463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6252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7532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9025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10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533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8953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522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452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8264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721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9193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CADYST GRAIN – JUIN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16 Juin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101129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«</a:t>
            </a: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 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MAMA les crêpes que tu as laissées sur la table c’est pour moi?? »</a:t>
            </a:r>
          </a:p>
          <a:p>
            <a:pPr marL="285750" indent="-285750">
              <a:buFontTx/>
              <a:buChar char="-"/>
            </a:pPr>
            <a:r>
              <a:rPr lang="fr-FR" sz="1200" b="1" dirty="0">
                <a:solidFill>
                  <a:prstClr val="black"/>
                </a:solidFill>
                <a:latin typeface="Century Gothic" panose="020B0502020202020204" pitchFamily="34" charset="0"/>
              </a:rPr>
              <a:t>Répond comme une bonne maman Camerounaise…</a:t>
            </a:r>
          </a:p>
          <a:p>
            <a:pPr marL="285750" indent="-285750">
              <a:buFontTx/>
              <a:buChar char="-"/>
            </a:pPr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contenus :  </a:t>
            </a:r>
            <a:r>
              <a:rPr lang="fr-FR" sz="12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Focus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Produit : La Camerounaise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Mercredi 18 Juin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Soufflons un peu c’est Mercredi et partageons des selfies petit déjeuner,  qui fait partie de la team BHB et qui fait partir de la team pain chocolat ?</a:t>
            </a:r>
          </a:p>
          <a:p>
            <a:endParaRPr lang="fr-FR" sz="14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Simple texte sur fond bleu Facebook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Selfie Petit </a:t>
            </a: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Dej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4159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20 Juin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268148" y="3219091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Labyrinthe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A6E6E08-36B3-F392-DF3B-43D7C2AD273D}"/>
              </a:ext>
            </a:extLst>
          </p:cNvPr>
          <p:cNvSpPr txBox="1"/>
          <p:nvPr/>
        </p:nvSpPr>
        <p:spPr>
          <a:xfrm>
            <a:off x="228866" y="3817609"/>
            <a:ext cx="9468724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Texte de publication /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Trouvez le chemin qui mène au sac de Farine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Un labyrinthe en forme circulaire avec 3 entrées au centre duquel se trouve un sac de 50kg de farine pélican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072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Samedi 21 Juin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Fête de la musique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A6E6E08-36B3-F392-DF3B-43D7C2AD273D}"/>
              </a:ext>
            </a:extLst>
          </p:cNvPr>
          <p:cNvSpPr txBox="1"/>
          <p:nvPr/>
        </p:nvSpPr>
        <p:spPr>
          <a:xfrm>
            <a:off x="228866" y="3817609"/>
            <a:ext cx="946872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Texte de publication / sur le visuel : </a:t>
            </a:r>
            <a:r>
              <a:rPr lang="fr-FR" sz="1400" dirty="0">
                <a:latin typeface="Century Gothic" panose="020B0502020202020204" pitchFamily="34" charset="0"/>
              </a:rPr>
              <a:t>Spéciale fête de la musique, allumez votre poste Radio et dansez au rythme des farines de </a:t>
            </a:r>
            <a:r>
              <a:rPr lang="fr-FR" sz="1400" dirty="0" err="1">
                <a:latin typeface="Century Gothic" panose="020B0502020202020204" pitchFamily="34" charset="0"/>
              </a:rPr>
              <a:t>Cadyst</a:t>
            </a:r>
            <a:r>
              <a:rPr lang="fr-FR" sz="1400" dirty="0">
                <a:latin typeface="Century Gothic" panose="020B0502020202020204" pitchFamily="34" charset="0"/>
              </a:rPr>
              <a:t> Grain. 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Animatique (Farine en danse sur un son fun)   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323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23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Juin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05 raisons pour lesquelles choisir les farines </a:t>
            </a:r>
            <a:r>
              <a:rPr lang="fr-FR" sz="1400" dirty="0" err="1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Cadyst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grain</a:t>
            </a:r>
          </a:p>
          <a:p>
            <a:endParaRPr lang="fr-FR" sz="1400" b="1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Qualité supérieure – Saveur authentique – Meilleur rapport qualité prix – Accessibilité – Facile à manipuler 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Visuel des différentes farines sur un présentoir.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Focus </a:t>
            </a: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Products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237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Mercredi 25 Juin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🌧️ </a:t>
            </a:r>
            <a:r>
              <a:rPr lang="fr-FR" sz="1400" i="1" dirty="0">
                <a:latin typeface="Century Gothic" panose="020B0502020202020204" pitchFamily="34" charset="0"/>
              </a:rPr>
              <a:t>Saison des pluies = humidité = farine à protéger !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Voici </a:t>
            </a:r>
            <a:r>
              <a:rPr lang="fr-FR" sz="1400" b="1" dirty="0">
                <a:latin typeface="Century Gothic" panose="020B0502020202020204" pitchFamily="34" charset="0"/>
              </a:rPr>
              <a:t>3 astuces</a:t>
            </a:r>
            <a:r>
              <a:rPr lang="fr-FR" sz="1400" dirty="0">
                <a:latin typeface="Century Gothic" panose="020B0502020202020204" pitchFamily="34" charset="0"/>
              </a:rPr>
              <a:t> pour bien conserver votre farine Le Pélican Rouge, même en temps humide. L’humidité n’aura pas ta farine !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✅ Astuce conservation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➡️ Conserver au sec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➡️ Bien refermer le sac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➡️ Éviter les contenants plastiques humides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🔴 Farine protégée, pains assurés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  <a:p>
            <a:br>
              <a:rPr lang="fr-FR" sz="1600" b="1" dirty="0">
                <a:latin typeface="Century Gothic" panose="020B0502020202020204" pitchFamily="34" charset="0"/>
              </a:rPr>
            </a:br>
            <a:endParaRPr lang="fr-FR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Astuce</a:t>
            </a:r>
          </a:p>
        </p:txBody>
      </p:sp>
    </p:spTree>
    <p:extLst>
      <p:ext uri="{BB962C8B-B14F-4D97-AF65-F5344CB8AC3E}">
        <p14:creationId xmlns:p14="http://schemas.microsoft.com/office/powerpoint/2010/main" val="3726010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27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Juin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pour le visuel : </a:t>
            </a:r>
            <a:r>
              <a:rPr lang="fr-FR" sz="1400" dirty="0">
                <a:latin typeface="Century Gothic" panose="020B0502020202020204" pitchFamily="34" charset="0"/>
              </a:rPr>
              <a:t>😂 Quand y’a plus de farine...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Que faites - vous ?</a:t>
            </a:r>
            <a:endParaRPr kumimoji="0" lang="fr-FR" sz="1400" b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Complétez la phrase avec humour :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i="1" dirty="0">
                <a:latin typeface="Century Gothic" panose="020B0502020202020204" pitchFamily="34" charset="0"/>
              </a:rPr>
              <a:t>"Quand il n’y a plus de farine à la maison..."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a) On improvise avec le manioc ?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b) On appelle la voisine ?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c) On pleure et on court chercher CADYST Grain !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Jeu de mots </a:t>
            </a:r>
          </a:p>
        </p:txBody>
      </p:sp>
    </p:spTree>
    <p:extLst>
      <p:ext uri="{BB962C8B-B14F-4D97-AF65-F5344CB8AC3E}">
        <p14:creationId xmlns:p14="http://schemas.microsoft.com/office/powerpoint/2010/main" val="2802875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30 Juin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1" y="224115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0298" y="2241157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1654" y="2940919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301654" y="3661655"/>
            <a:ext cx="9817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srgbClr val="232323"/>
                </a:solidFill>
                <a:latin typeface="Century Gothic" panose="020B0502020202020204" pitchFamily="34" charset="0"/>
              </a:rPr>
              <a:t>Le choix par excellence des pâtissiers d’expériences</a:t>
            </a:r>
            <a:endParaRPr lang="fr-FR" sz="14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endParaRPr lang="fr-FR" sz="1400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Goût, Qualité, Prix, et Plaisir… La Colombe tout simplement 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Visuel des farines la colombe accompagné du texte d’accroche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-275539" y="213256"/>
            <a:ext cx="7669562" cy="6789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Focus produit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: La Colombe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393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2872658707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JUIN 2025 </a:t>
            </a:r>
          </a:p>
          <a:p>
            <a:r>
              <a:rPr lang="fr-CM" dirty="0">
                <a:latin typeface="Century Gothic" panose="020B0502020202020204" pitchFamily="34" charset="0"/>
              </a:rPr>
              <a:t>CADYST GRAIN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02 Juin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</a:t>
            </a:r>
            <a:r>
              <a:rPr lang="fr-FR" sz="14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En ce début de mois, faites le plein d’ondes positives avec les produits </a:t>
            </a:r>
            <a:r>
              <a:rPr lang="fr-FR" sz="1400" dirty="0" err="1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Cadyst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Grain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Le premier mot que vous découvrirez décrira votre attitude de ce nouveau mois</a:t>
            </a: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indent="-28575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Image (</a:t>
            </a:r>
            <a:r>
              <a:rPr lang="fr-FR" sz="1400" i="1" dirty="0">
                <a:solidFill>
                  <a:prstClr val="black"/>
                </a:solidFill>
                <a:latin typeface="Century Gothic" panose="020B0502020202020204" pitchFamily="34" charset="0"/>
              </a:rPr>
              <a:t>Visuel d’un tableau dans lequel on a fait un mélange de plusieurs mots positifs)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Focus Produit</a:t>
            </a: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6460" y="1229734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1860" y="1235077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Mercredi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05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Juin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8148" y="2011991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6792" y="2006120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296460" y="2772557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262636" y="3775152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307439" y="3624872"/>
            <a:ext cx="99551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Je vous laisse le soin de trouver les astuces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Atuce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3451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Vendr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0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7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Juin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32528"/>
            <a:ext cx="98179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Quand le beignet est bien fait, c’est que…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400" dirty="0">
                <a:latin typeface="Century Gothic" panose="020B0502020202020204" pitchFamily="34" charset="0"/>
              </a:rPr>
              <a:t>Réponds en commentaire et tag ton/ta vendeur(se) de beignet préféré(e)!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latin typeface="Century Gothic" panose="020B0502020202020204" pitchFamily="34" charset="0"/>
              </a:rPr>
              <a:t>🎉 </a:t>
            </a:r>
            <a:r>
              <a:rPr lang="fr-FR" sz="1400" i="1" dirty="0">
                <a:latin typeface="Century Gothic" panose="020B0502020202020204" pitchFamily="34" charset="0"/>
              </a:rPr>
              <a:t>Complétez cette expression populaire avec nos farines :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👉 </a:t>
            </a:r>
            <a:r>
              <a:rPr lang="fr-FR" sz="1400" i="1" dirty="0">
                <a:latin typeface="Century Gothic" panose="020B0502020202020204" pitchFamily="34" charset="0"/>
              </a:rPr>
              <a:t>Quand le beignet est bien fait, c’est que…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a) La farine a bien dormi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b) La maman a bien prié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c) C’est la Farine Amigo dans la bassine ! 😂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: 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Jeu de mots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200227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09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9" y="3777057"/>
            <a:ext cx="9738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05 raisons pour lesquelles choisir les farines </a:t>
            </a:r>
            <a:r>
              <a:rPr lang="fr-FR" sz="1400" dirty="0" err="1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Cadyst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Grain</a:t>
            </a:r>
          </a:p>
          <a:p>
            <a:endParaRPr lang="fr-FR" sz="1400" b="1" dirty="0">
              <a:solidFill>
                <a:schemeClr val="bg2">
                  <a:lumMod val="1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Qualité supérieur – Saveur authentique – Meilleur rapport qualité prix – Accessibilité – Facile à manipuler 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Visuel des différentes farines sur un présentoir.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Institutionnelle : Toutes les farines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462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96460" y="1229734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1860" y="1235077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Mercredi 11 Juin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68148" y="2011991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6792" y="2006120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296460" y="2772557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262636" y="3775152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307439" y="3624872"/>
            <a:ext cx="99551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/ sur le visuel 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: Taguez une personne qui doit t’offrir un paquet de Amigo 5 kg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algn="l"/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Visuel R.S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Jeu : Amigo</a:t>
            </a:r>
          </a:p>
        </p:txBody>
      </p:sp>
    </p:spTree>
    <p:extLst>
      <p:ext uri="{BB962C8B-B14F-4D97-AF65-F5344CB8AC3E}">
        <p14:creationId xmlns:p14="http://schemas.microsoft.com/office/powerpoint/2010/main" val="3617195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Ludique, Fun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13 Juin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solidFill>
                  <a:schemeClr val="bg2">
                    <a:lumMod val="10000"/>
                  </a:schemeClr>
                </a:solidFill>
                <a:latin typeface="Century Gothic" panose="020B0502020202020204" pitchFamily="34" charset="0"/>
              </a:rPr>
              <a:t> Parfois on cherche loin ce qui est tout près de nous.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sur le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C’est un fait le chiffre invisible correspond à ce qui te manque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contenus : </a:t>
            </a:r>
            <a:r>
              <a:rPr lang="fr-FR" sz="1400" i="1" dirty="0">
                <a:solidFill>
                  <a:prstClr val="black"/>
                </a:solidFill>
                <a:latin typeface="Century Gothic" panose="020B0502020202020204" pitchFamily="34" charset="0"/>
              </a:rPr>
              <a:t>Mettre plusieurs images avec des chiffres à côté, ensuite on pose l’image des farines sans chiffres à côté.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br>
              <a:rPr lang="fr-FR" sz="1400" dirty="0">
                <a:latin typeface="Century Gothic" panose="020B0502020202020204" pitchFamily="34" charset="0"/>
              </a:rPr>
            </a:b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Publication : Toutes les farines 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00785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8911</TotalTime>
  <Words>949</Words>
  <Application>Microsoft Office PowerPoint</Application>
  <PresentationFormat>Grand écran</PresentationFormat>
  <Paragraphs>208</Paragraphs>
  <Slides>20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Présentation PowerPoint</vt:lpstr>
      <vt:lpstr>Présentation PowerPoint</vt:lpstr>
      <vt:lpstr>Semaine 2</vt:lpstr>
      <vt:lpstr>Présentation PowerPoint</vt:lpstr>
      <vt:lpstr>Présentation PowerPoint</vt:lpstr>
      <vt:lpstr>Présentation PowerPoint</vt:lpstr>
      <vt:lpstr>Semaine 3</vt:lpstr>
      <vt:lpstr>Présentation PowerPoint</vt:lpstr>
      <vt:lpstr>Présentation PowerPoint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User</cp:lastModifiedBy>
  <cp:revision>214</cp:revision>
  <dcterms:created xsi:type="dcterms:W3CDTF">2024-07-18T10:48:58Z</dcterms:created>
  <dcterms:modified xsi:type="dcterms:W3CDTF">2025-05-23T11:30:55Z</dcterms:modified>
</cp:coreProperties>
</file>