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sldIdLst>
    <p:sldId id="257" r:id="rId3"/>
    <p:sldId id="2147330067" r:id="rId4"/>
    <p:sldId id="2147330086" r:id="rId5"/>
    <p:sldId id="2147330087" r:id="rId6"/>
    <p:sldId id="2147330099" r:id="rId7"/>
    <p:sldId id="2147330101" r:id="rId8"/>
    <p:sldId id="2147330098" r:id="rId9"/>
    <p:sldId id="2147330102" r:id="rId10"/>
    <p:sldId id="2147330111" r:id="rId11"/>
    <p:sldId id="2147330112" r:id="rId12"/>
    <p:sldId id="214733006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6364" autoAdjust="0"/>
  </p:normalViewPr>
  <p:slideViewPr>
    <p:cSldViewPr snapToGrid="0">
      <p:cViewPr varScale="1">
        <p:scale>
          <a:sx n="63" d="100"/>
          <a:sy n="63" d="100"/>
        </p:scale>
        <p:origin x="557" y="278"/>
      </p:cViewPr>
      <p:guideLst/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61498-50D6-4BE8-BD4F-0AF4FF75C0B8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F552E-B2CD-451D-80DA-A54BB010D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81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F552E-B2CD-451D-80DA-A54BB010D9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00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27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29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86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32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35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56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39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222AE-6797-6368-BBA0-38404DC83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27022C-1B4C-E6AD-E97B-965A96CD2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A5E37C-350B-B199-2668-65AE1BB5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24C931-9F88-B11D-3DA6-EC1C4BCA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7AB3A0-F33D-0CEC-BA69-F76483E6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80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5E541-8280-94DF-68A2-F4D65F649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5F949A-CD59-2D49-89B0-A9DC5D964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3865E7-99A5-0D3B-A465-816F81876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E7CEEA-A758-C7C6-EA4F-D4D30ADF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81F109-3901-B64A-B8A1-5A92E6FD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6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F753E99-E5F4-91D6-FBCA-61E6EF607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82721F-35D3-E38F-B557-A08B18723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855C98-9496-686E-5B09-70FC2493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833281-1052-21F7-FBE9-6601578C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DB2CC5-A66E-D93D-934A-96BF47B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96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00878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65391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ts et citrons verts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23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et date</a:t>
            </a:r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83695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479668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diapositive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24741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99614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diapositive</a:t>
            </a:r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l de pâtes pappardelle avec du beurre maître d’hôtel, des noisettes grillées et des lamelles de parmesan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81164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0586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4FE8D-9FC0-EF41-82D9-C793C058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DA5D1D-B013-79C5-1B89-1BA4AB59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6BDA85-11FF-1453-D69B-E0F4AEDD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37EC97-0B60-F540-17B0-9909B1A7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CA0379-E9BD-6BF2-3017-7CE96A3F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759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diapositive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66139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89" name="Sous-titre de l’ordre du jour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l’ordre du jour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Rubriques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32694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66292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Données clés</a:t>
            </a: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432708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Attribution</a:t>
            </a:r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 Citation notable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965091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l de salade avec du riz frit, des œufs durs et des baguettes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l avec des beignets de saumon, de la salade et du houmo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l de pâtes pappardelle avec du beurre maître d’hôtel, des noisettes grillées et des lamelles de parmesan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756708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l de salade avec du riz frit, des œufs durs et des baguettes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816520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44636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19AD9-A7EF-6D64-C6D4-3640EDC1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E2D9FF-58E1-6A5C-D4B0-0575179A3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1683E-A39B-A686-0943-22B7C025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14FBF4-6065-DA8A-A2EB-A23FD314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ED6D80-8C86-B504-9F93-DEE0BB8F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95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22FA8-BA30-8F89-BB1F-25AF50B8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497624-C215-5E23-9672-30761B821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0FE540-8E82-D93D-16E6-55FCCD2E0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1C7AF9-5D6A-FE60-00FC-822418A2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CA5BBE-0282-D009-A36B-3A52DA55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8D604E-000F-8824-DFAD-24DE40DB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87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F90B8-DB96-EA7A-4D60-61E07BCB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3E41A9-8CA9-61D3-1094-AC50C208B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F3D9EE-331A-BB8B-4684-33F21C38A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3FAD0E-8069-5A3C-31DF-4928E5290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E557BCD-1764-DEEB-80BB-9389D6085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65EB39-B33C-3A7E-5F64-4F6AE344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A04D725-4DFE-28DA-E661-0FB5C9F3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E042AAF-13FE-F54C-1DAD-367A77F2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53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DDAC61-EE56-4E34-A089-F0F8CAE1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CA8442-F0AC-F158-62F6-71E0BB58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B37559-AD1D-2BFD-D93C-BD3D1C9E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12BDEC-5208-A696-0A99-11A5C798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8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533D01-46DF-AFD3-E55D-4A22B64F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72D768-B582-8BC8-9263-588AB7AC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A138DF-0839-B57A-7DE5-059E3481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29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EE747-0EA1-39BB-94C2-E762033C4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8F64DB-6CD5-9BD3-D394-DF34AD224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7B741E-2C28-E92C-4D8C-E33D94C5C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5F51F8-F5C8-BA19-0B80-B9502BD5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8BE028-AC07-4F98-726B-BC960529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53D0D5-5D09-2CD7-3C2C-E2CB3CF3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52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A71F0-D0BE-689F-2E10-CC8E7BEA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0A210B-6184-9B3E-3AA5-566C08273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F35BD8-F585-FD50-B953-1032F2C4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CFFA0E-1E51-951C-5625-2532EE70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EC5A4E-E48A-6981-3EDA-3D204EA7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F95A3E-D6E8-8189-DE3E-E3A76D11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85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E74879-0565-87EE-1149-796CE7EE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E53E03-CD88-332E-E842-74BBA737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260A08-07B7-2565-1A9F-4CF7E9547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8C30-E931-4EED-A92E-69D548C48771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A32654-0059-35E5-CD7E-7AF805859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AA21EC-ED7B-12CE-2A9A-672066B20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55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3093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750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"/>
          <p:cNvSpPr/>
          <p:nvPr/>
        </p:nvSpPr>
        <p:spPr>
          <a:xfrm>
            <a:off x="0" y="-61546"/>
            <a:ext cx="12197632" cy="69390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52" name="Titre de la présentation"/>
          <p:cNvSpPr txBox="1">
            <a:spLocks noGrp="1"/>
          </p:cNvSpPr>
          <p:nvPr>
            <p:ph type="ctrTitle"/>
          </p:nvPr>
        </p:nvSpPr>
        <p:spPr>
          <a:xfrm>
            <a:off x="603248" y="1287496"/>
            <a:ext cx="8372983" cy="23241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fr-CM" sz="6950" dirty="0">
                <a:latin typeface="Century Gothic" panose="020B0502020202020204" pitchFamily="34" charset="0"/>
              </a:rPr>
              <a:t>PLANNING DE PUBLICATIONS</a:t>
            </a:r>
            <a:endParaRPr sz="6950" dirty="0">
              <a:latin typeface="Century Gothic" panose="020B0502020202020204" pitchFamily="34" charset="0"/>
            </a:endParaRPr>
          </a:p>
        </p:txBody>
      </p:sp>
      <p:sp>
        <p:nvSpPr>
          <p:cNvPr id="153" name="Descriptif de la présentation"/>
          <p:cNvSpPr txBox="1">
            <a:spLocks noGrp="1"/>
          </p:cNvSpPr>
          <p:nvPr>
            <p:ph type="subTitle" sz="quarter" idx="1"/>
          </p:nvPr>
        </p:nvSpPr>
        <p:spPr>
          <a:xfrm>
            <a:off x="600671" y="3707722"/>
            <a:ext cx="7172630" cy="95250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>
              <a:defRPr sz="4800" b="0">
                <a:solidFill>
                  <a:srgbClr val="E15B0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lang="fr-CM" dirty="0"/>
          </a:p>
          <a:p>
            <a:endParaRPr lang="fr-CM" b="1" dirty="0">
              <a:latin typeface="Century Gothic" panose="020B0502020202020204" pitchFamily="34" charset="0"/>
            </a:endParaRPr>
          </a:p>
          <a:p>
            <a:endParaRPr lang="fr-CM" b="1" dirty="0">
              <a:latin typeface="Century Gothic" panose="020B0502020202020204" pitchFamily="34" charset="0"/>
            </a:endParaRPr>
          </a:p>
          <a:p>
            <a:r>
              <a:rPr lang="fr-FR" b="1" dirty="0">
                <a:latin typeface="Century Gothic" panose="020B0502020202020204" pitchFamily="34" charset="0"/>
              </a:rPr>
              <a:t>LA PASTA OU RIEN </a:t>
            </a:r>
            <a:r>
              <a:rPr lang="fr-FR" b="1">
                <a:latin typeface="Century Gothic" panose="020B0502020202020204" pitchFamily="34" charset="0"/>
              </a:rPr>
              <a:t>– SEPTEMBRE </a:t>
            </a:r>
            <a:r>
              <a:rPr lang="fr-FR" b="1" dirty="0">
                <a:latin typeface="Century Gothic" panose="020B0502020202020204" pitchFamily="34" charset="0"/>
              </a:rPr>
              <a:t>2025</a:t>
            </a:r>
            <a:endParaRPr b="1" dirty="0">
              <a:latin typeface="Century Gothic" panose="020B0502020202020204" pitchFamily="34" charset="0"/>
            </a:endParaRP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027" y="3630661"/>
            <a:ext cx="4716401" cy="3246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25" y="5600777"/>
            <a:ext cx="1818781" cy="517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Mardi 30 septembre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  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159998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957752"/>
            <a:ext cx="9891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publication/sur le visuel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Quel est le meilleur complément avec lequel tu as savouré </a:t>
            </a:r>
            <a:r>
              <a:rPr lang="fr-FR" sz="1400" dirty="0">
                <a:latin typeface="Aptos" panose="020B0004020202020204" pitchFamily="34" charset="0"/>
              </a:rPr>
              <a:t>un plat de PASTA FIRST?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Post Produits</a:t>
            </a:r>
          </a:p>
        </p:txBody>
      </p:sp>
    </p:spTree>
    <p:extLst>
      <p:ext uri="{BB962C8B-B14F-4D97-AF65-F5344CB8AC3E}">
        <p14:creationId xmlns:p14="http://schemas.microsoft.com/office/powerpoint/2010/main" val="4243092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"/>
          <p:cNvSpPr/>
          <p:nvPr/>
        </p:nvSpPr>
        <p:spPr>
          <a:xfrm>
            <a:off x="-2816" y="-5742"/>
            <a:ext cx="12197632" cy="686948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90" name="Merci."/>
          <p:cNvSpPr txBox="1">
            <a:spLocks noGrp="1"/>
          </p:cNvSpPr>
          <p:nvPr>
            <p:ph type="ctrTitle"/>
          </p:nvPr>
        </p:nvSpPr>
        <p:spPr>
          <a:xfrm>
            <a:off x="1909509" y="1287496"/>
            <a:ext cx="8372982" cy="23241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18500" b="0" spc="-36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>
                <a:latin typeface="Century Gothic" panose="020B0502020202020204" pitchFamily="34" charset="0"/>
              </a:rPr>
              <a:t>Merci</a:t>
            </a:r>
            <a:r>
              <a:rPr dirty="0"/>
              <a:t>.</a:t>
            </a:r>
          </a:p>
        </p:txBody>
      </p:sp>
      <p:sp>
        <p:nvSpPr>
          <p:cNvPr id="191" name="Titre de la présentation"/>
          <p:cNvSpPr txBox="1">
            <a:spLocks noGrp="1"/>
          </p:cNvSpPr>
          <p:nvPr>
            <p:ph type="subTitle" sz="quarter" idx="1"/>
          </p:nvPr>
        </p:nvSpPr>
        <p:spPr>
          <a:xfrm>
            <a:off x="1645669" y="3554882"/>
            <a:ext cx="9164571" cy="95250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>
              <a:defRPr sz="4400" b="0">
                <a:solidFill>
                  <a:srgbClr val="E15B0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fr-CM" dirty="0">
                <a:latin typeface="Century Gothic" panose="020B0502020202020204" pitchFamily="34" charset="0"/>
              </a:rPr>
              <a:t>PLANNING DE PUBLICATIONS SEPTEMBRE 2025 </a:t>
            </a:r>
          </a:p>
          <a:p>
            <a:r>
              <a:rPr lang="fr-CM" dirty="0">
                <a:latin typeface="Century Gothic" panose="020B0502020202020204" pitchFamily="34" charset="0"/>
              </a:rPr>
              <a:t>LA PASTA OU RIEN</a:t>
            </a:r>
          </a:p>
          <a:p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610" y="954543"/>
            <a:ext cx="1818781" cy="517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669" y="5227845"/>
            <a:ext cx="8900663" cy="1263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83723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0EF08B-05F5-8959-7297-2ECFCCD6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Semaine 3</a:t>
            </a:r>
          </a:p>
        </p:txBody>
      </p:sp>
    </p:spTree>
    <p:extLst>
      <p:ext uri="{BB962C8B-B14F-4D97-AF65-F5344CB8AC3E}">
        <p14:creationId xmlns:p14="http://schemas.microsoft.com/office/powerpoint/2010/main" val="172823337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Lundi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15 septembre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: </a:t>
            </a:r>
            <a:r>
              <a:rPr lang="fr-FR" sz="14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Excellente semaine à tous.</a:t>
            </a:r>
            <a:endParaRPr lang="fr-FR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400" b="1" noProof="0" dirty="0">
              <a:latin typeface="Century Gothic" panose="020B0502020202020204" pitchFamily="34" charset="0"/>
            </a:endParaRPr>
          </a:p>
          <a:p>
            <a:r>
              <a:rPr lang="fr-FR" sz="1400" b="1" noProof="0" dirty="0">
                <a:latin typeface="Century Gothic" panose="020B0502020202020204" pitchFamily="34" charset="0"/>
              </a:rPr>
              <a:t>Texte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fr-FR" sz="1400" b="1" dirty="0">
                <a:latin typeface="Century Gothic" panose="020B0502020202020204" pitchFamily="34" charset="0"/>
              </a:rPr>
              <a:t>sur le visuel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fr-FR" sz="1400" b="1" dirty="0">
                <a:latin typeface="Century Gothic" panose="020B0502020202020204" pitchFamily="34" charset="0"/>
              </a:rPr>
              <a:t>: </a:t>
            </a:r>
            <a:r>
              <a:rPr lang="fr-FR" sz="1400" b="1" kern="0" dirty="0">
                <a:latin typeface="Century Gothic" panose="020B0502020202020204" pitchFamily="34" charset="0"/>
              </a:rPr>
              <a:t>Vous méritez le meilleur, vous méritez LA PASTA.</a:t>
            </a:r>
            <a:endParaRPr lang="fr-FR" sz="1400" b="1" dirty="0">
              <a:latin typeface="Century Gothic" panose="020B0502020202020204" pitchFamily="34" charset="0"/>
            </a:endParaRP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Type de contenu :</a:t>
            </a:r>
            <a:r>
              <a:rPr lang="fr-FR" sz="1400" dirty="0">
                <a:latin typeface="Century Gothic" panose="020B0502020202020204" pitchFamily="34" charset="0"/>
              </a:rPr>
              <a:t> Image 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Monday</a:t>
            </a: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Motivation Food (Fun)</a:t>
            </a:r>
          </a:p>
        </p:txBody>
      </p:sp>
    </p:spTree>
    <p:extLst>
      <p:ext uri="{BB962C8B-B14F-4D97-AF65-F5344CB8AC3E}">
        <p14:creationId xmlns:p14="http://schemas.microsoft.com/office/powerpoint/2010/main" val="303432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Mercredi 16 septembre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7384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Texte sur le visuel </a:t>
            </a:r>
            <a:r>
              <a:rPr lang="fr-FR" sz="1400" b="1" dirty="0">
                <a:solidFill>
                  <a:prstClr val="black"/>
                </a:solidFill>
                <a:latin typeface="Aptos" panose="020B0004020202020204" pitchFamily="34" charset="0"/>
              </a:rPr>
              <a:t>: </a:t>
            </a:r>
            <a:r>
              <a:rPr lang="fr-FR" sz="18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 nos pâtes, chaque repas devient un moment de partage.</a:t>
            </a:r>
            <a:endParaRPr lang="fr-FR" sz="1400" b="1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endParaRPr lang="fr-FR" sz="1400" b="1" dirty="0">
              <a:latin typeface="Aptos" panose="020B0004020202020204" pitchFamily="34" charset="0"/>
            </a:endParaRPr>
          </a:p>
          <a:p>
            <a:r>
              <a:rPr lang="fr-FR" sz="1400" b="1" dirty="0">
                <a:latin typeface="Aptos" panose="020B0004020202020204" pitchFamily="34" charset="0"/>
              </a:rPr>
              <a:t>Type de contenu : </a:t>
            </a:r>
            <a:r>
              <a:rPr lang="fr-FR" sz="1400" dirty="0">
                <a:latin typeface="Aptos" panose="020B0004020202020204" pitchFamily="34" charset="0"/>
              </a:rPr>
              <a:t>Image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Post Produits </a:t>
            </a:r>
          </a:p>
        </p:txBody>
      </p:sp>
    </p:spTree>
    <p:extLst>
      <p:ext uri="{BB962C8B-B14F-4D97-AF65-F5344CB8AC3E}">
        <p14:creationId xmlns:p14="http://schemas.microsoft.com/office/powerpoint/2010/main" val="106762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Dimanche 21 septembre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892579"/>
            <a:ext cx="9891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Texte de publication </a:t>
            </a:r>
            <a:r>
              <a:rPr lang="fr-FR" sz="1400" b="1" dirty="0">
                <a:latin typeface="Aptos" panose="020B0004020202020204" pitchFamily="34" charset="0"/>
              </a:rPr>
              <a:t>: </a:t>
            </a:r>
            <a:r>
              <a:rPr lang="fr-FR" sz="1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si on lançait le débat ? Question pour champion…dites-nous! </a:t>
            </a:r>
          </a:p>
          <a:p>
            <a:endParaRPr lang="fr-FR" sz="1400" b="1" dirty="0">
              <a:latin typeface="Aptos" panose="020B0004020202020204" pitchFamily="34" charset="0"/>
            </a:endParaRPr>
          </a:p>
          <a:p>
            <a:r>
              <a:rPr lang="fr-FR" sz="1400" b="1" dirty="0">
                <a:latin typeface="Aptos" panose="020B0004020202020204" pitchFamily="34" charset="0"/>
              </a:rPr>
              <a:t>Texte sur le visuel :</a:t>
            </a:r>
            <a:r>
              <a:rPr lang="fr-FR" sz="14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 </a:t>
            </a:r>
            <a:r>
              <a:rPr lang="fr-FR" sz="14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fait les meilleurs spaghettis : les étudiants pressés  ou le maguida du quartier</a:t>
            </a:r>
            <a:r>
              <a:rPr lang="en-US" sz="1400" kern="100" dirty="0">
                <a:latin typeface="Aptos" panose="020B0004020202020204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👩🏽‍🍳</a:t>
            </a:r>
            <a:r>
              <a:rPr lang="fr-FR" sz="14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endParaRPr lang="fr-FR" sz="1400" b="1" dirty="0">
              <a:latin typeface="Aptos" panose="020B0004020202020204" pitchFamily="34" charset="0"/>
            </a:endParaRPr>
          </a:p>
          <a:p>
            <a:endParaRPr lang="fr-FR" sz="1400" b="1" dirty="0">
              <a:latin typeface="Aptos" panose="020B0004020202020204" pitchFamily="34" charset="0"/>
            </a:endParaRPr>
          </a:p>
          <a:p>
            <a:r>
              <a:rPr lang="fr-FR" sz="1400" b="1" dirty="0">
                <a:latin typeface="Aptos" panose="020B0004020202020204" pitchFamily="34" charset="0"/>
              </a:rPr>
              <a:t>Type de contenu : </a:t>
            </a:r>
            <a:r>
              <a:rPr lang="fr-FR" sz="1400" dirty="0">
                <a:latin typeface="Aptos" panose="020B0004020202020204" pitchFamily="34" charset="0"/>
              </a:rPr>
              <a:t>Image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Débat </a:t>
            </a: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du dimanche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2671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9FC735-ACDB-8713-2DE4-A92EA8E07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80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5800" dirty="0"/>
              <a:t>Semaine 4</a:t>
            </a:r>
          </a:p>
        </p:txBody>
      </p:sp>
    </p:spTree>
    <p:extLst>
      <p:ext uri="{BB962C8B-B14F-4D97-AF65-F5344CB8AC3E}">
        <p14:creationId xmlns:p14="http://schemas.microsoft.com/office/powerpoint/2010/main" val="293567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Lundi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22 septembre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 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159998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:</a:t>
            </a:r>
            <a:endParaRPr lang="fr-FR" sz="1400" b="1" dirty="0">
              <a:latin typeface="Century Gothic" panose="020B0502020202020204" pitchFamily="34" charset="0"/>
            </a:endParaRP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</a:t>
            </a:r>
            <a:r>
              <a:rPr lang="fr-FR" sz="1400" b="1" dirty="0">
                <a:latin typeface="Century Gothic" panose="020B0502020202020204" pitchFamily="34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sur le visuel </a:t>
            </a:r>
            <a:r>
              <a:rPr lang="fr-FR" sz="1400" b="1" dirty="0">
                <a:latin typeface="Century Gothic" panose="020B0502020202020204" pitchFamily="34" charset="0"/>
              </a:rPr>
              <a:t>: </a:t>
            </a:r>
            <a:r>
              <a:rPr lang="fr-FR" sz="1400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ne fait pas d’omelettes sans casser les œufs.</a:t>
            </a:r>
            <a:endParaRPr lang="fr-FR" sz="1400" b="1" dirty="0">
              <a:latin typeface="Century Gothic" panose="020B0502020202020204" pitchFamily="34" charset="0"/>
            </a:endParaRP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Type de contenu : </a:t>
            </a:r>
            <a:r>
              <a:rPr lang="fr-FR" sz="1400" dirty="0">
                <a:latin typeface="Century Gothic" panose="020B0502020202020204" pitchFamily="34" charset="0"/>
              </a:rPr>
              <a:t>Image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Monday</a:t>
            </a: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Motivation Food (Fun)</a:t>
            </a:r>
          </a:p>
        </p:txBody>
      </p:sp>
    </p:spTree>
    <p:extLst>
      <p:ext uri="{BB962C8B-B14F-4D97-AF65-F5344CB8AC3E}">
        <p14:creationId xmlns:p14="http://schemas.microsoft.com/office/powerpoint/2010/main" val="219034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Mardi 23 Septembre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 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159998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latin typeface="Century Gothic" panose="020B0502020202020204" pitchFamily="34" charset="0"/>
              </a:rPr>
              <a:t>Texte de publication : Comment bien cuire NOS PASTA FIRST </a:t>
            </a:r>
            <a:endParaRPr lang="fr-FR" sz="1100" b="1" dirty="0">
              <a:latin typeface="Century Gothic" panose="020B0502020202020204" pitchFamily="34" charset="0"/>
            </a:endParaRP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sur le visuel </a:t>
            </a:r>
            <a:r>
              <a:rPr lang="fr-FR" sz="1400" b="1" dirty="0">
                <a:latin typeface="Century Gothic" panose="020B0502020202020204" pitchFamily="34" charset="0"/>
              </a:rPr>
              <a:t>: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Type de contenu : </a:t>
            </a:r>
            <a:r>
              <a:rPr lang="fr-FR" sz="1400" dirty="0">
                <a:latin typeface="Century Gothic" panose="020B0502020202020204" pitchFamily="34" charset="0"/>
              </a:rPr>
              <a:t>Image</a:t>
            </a:r>
            <a:r>
              <a:rPr lang="fr-FR" sz="1400" b="1" dirty="0">
                <a:latin typeface="Century Gothic" panose="020B0502020202020204" pitchFamily="34" charset="0"/>
              </a:rPr>
              <a:t>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Post Produits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FCC57A-DBBF-73E4-C7DC-19B0CDA20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050" y="2905700"/>
            <a:ext cx="7026311" cy="395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6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Lundi 29 Septembre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  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159998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Texte de publication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Tout comme nos pâtes, ta semaine va réussir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!</a:t>
            </a:r>
          </a:p>
          <a:p>
            <a:endParaRPr lang="fr-FR" sz="1400" b="1" dirty="0">
              <a:latin typeface="Aptos" panose="020B0004020202020204" pitchFamily="34" charset="0"/>
            </a:endParaRP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Texte sur le visuel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Avec la Pasta ta semaine sera une réussite</a:t>
            </a:r>
          </a:p>
          <a:p>
            <a:endParaRPr lang="fr-FR" sz="1400" b="1" dirty="0">
              <a:latin typeface="Aptos" panose="020B0004020202020204" pitchFamily="34" charset="0"/>
            </a:endParaRP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Type de contenu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Image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</a:rPr>
              <a:t>(Toutes les gammes)</a:t>
            </a:r>
          </a:p>
          <a:p>
            <a:endParaRPr lang="fr-FR" sz="1400" b="1" dirty="0"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Monday</a:t>
            </a: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Motivation</a:t>
            </a:r>
          </a:p>
        </p:txBody>
      </p:sp>
    </p:spTree>
    <p:extLst>
      <p:ext uri="{BB962C8B-B14F-4D97-AF65-F5344CB8AC3E}">
        <p14:creationId xmlns:p14="http://schemas.microsoft.com/office/powerpoint/2010/main" val="16953923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22873</TotalTime>
  <Words>319</Words>
  <Application>Microsoft Office PowerPoint</Application>
  <PresentationFormat>Grand écran</PresentationFormat>
  <Paragraphs>90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Century Gothic</vt:lpstr>
      <vt:lpstr>Helvetica Neue</vt:lpstr>
      <vt:lpstr>Helvetica Neue Medium</vt:lpstr>
      <vt:lpstr>Tw Cen MT</vt:lpstr>
      <vt:lpstr>Thème Office</vt:lpstr>
      <vt:lpstr>21_BasicWhite</vt:lpstr>
      <vt:lpstr>PLANNING DE PUBLICATIONS</vt:lpstr>
      <vt:lpstr>Semaine 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DE PUBLICATIONS</dc:title>
  <dc:creator>LENOVO</dc:creator>
  <cp:lastModifiedBy>Nelson METOUGUE</cp:lastModifiedBy>
  <cp:revision>232</cp:revision>
  <dcterms:created xsi:type="dcterms:W3CDTF">2024-07-18T10:48:58Z</dcterms:created>
  <dcterms:modified xsi:type="dcterms:W3CDTF">2025-09-25T08:14:08Z</dcterms:modified>
</cp:coreProperties>
</file>