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4"/>
  </p:notesMasterIdLst>
  <p:sldIdLst>
    <p:sldId id="257" r:id="rId3"/>
    <p:sldId id="2147330048" r:id="rId4"/>
    <p:sldId id="2147330081" r:id="rId5"/>
    <p:sldId id="2147330082" r:id="rId6"/>
    <p:sldId id="2147330085" r:id="rId7"/>
    <p:sldId id="2147330067" r:id="rId8"/>
    <p:sldId id="2147330086" r:id="rId9"/>
    <p:sldId id="2147330087" r:id="rId10"/>
    <p:sldId id="2147330113" r:id="rId11"/>
    <p:sldId id="2147330099" r:id="rId12"/>
    <p:sldId id="2147330114" r:id="rId13"/>
    <p:sldId id="2147330101" r:id="rId14"/>
    <p:sldId id="2147330098" r:id="rId15"/>
    <p:sldId id="2147330102" r:id="rId16"/>
    <p:sldId id="2147330089" r:id="rId17"/>
    <p:sldId id="2147330117" r:id="rId18"/>
    <p:sldId id="2147330111" r:id="rId19"/>
    <p:sldId id="2147330112" r:id="rId20"/>
    <p:sldId id="2147330115" r:id="rId21"/>
    <p:sldId id="2147330116" r:id="rId22"/>
    <p:sldId id="2147330062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54" autoAdjust="0"/>
    <p:restoredTop sz="79828" autoAdjust="0"/>
  </p:normalViewPr>
  <p:slideViewPr>
    <p:cSldViewPr snapToGrid="0">
      <p:cViewPr varScale="1">
        <p:scale>
          <a:sx n="66" d="100"/>
          <a:sy n="66" d="100"/>
        </p:scale>
        <p:origin x="1752" y="38"/>
      </p:cViewPr>
      <p:guideLst/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F552E-B2CD-451D-80DA-A54BB010D9A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0063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16DB4-1EB6-DA51-3FF1-708A468AE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9A804AF-6B6F-28E3-4039-B2C6B851E0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8548AC1B-2543-5360-6CAF-E63012CEF9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E46302-8E7C-C741-C3E1-84EAE05322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70971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328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33592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88804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35564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3980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2CFC6-BC41-2AAD-62F1-AAFB2AEE2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888463C-20CF-2DB1-ED91-3871DCC0FB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582D3DCF-65CF-9FAB-4B57-83673F4CC4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2F3F988-8C6D-1248-FFEF-9668AEA2E8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97615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148AC-19F2-E73C-DE6B-DCCF9C42A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0258CAE-F673-5542-A68D-BBE226554C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98D8111A-F2C5-865D-436B-C9337E5AD4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56C3D4-E73D-58C6-02F7-B76868D875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2334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F552E-B2CD-451D-80DA-A54BB010D9A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279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777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738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3769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8270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297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E6FD4-A318-3F7D-6F83-D750E9730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A0B739A-A5CB-1002-7007-8B191A8AFE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2E8D58B-E984-0BE0-6B32-30F4D11B51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E5414F-3D5C-3A56-8B2F-48043B672F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118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686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31/10/2025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0" y="-61546"/>
            <a:ext cx="12197632" cy="693902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LA PASTA OU RIEN – NOVEMBRE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14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892579"/>
            <a:ext cx="98918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400" b="1" dirty="0">
                <a:latin typeface="Aptos" panose="020B0004020202020204" pitchFamily="34" charset="0"/>
              </a:rPr>
              <a:t>: </a:t>
            </a:r>
            <a:endParaRPr lang="fr-FR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sur le visuel :</a:t>
            </a:r>
            <a:r>
              <a:rPr lang="fr-FR" sz="1400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 </a:t>
            </a:r>
            <a:r>
              <a:rPr lang="fr-FR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 est le chemin menant à ton plat de spaghettis?</a:t>
            </a:r>
          </a:p>
          <a:p>
            <a:endParaRPr lang="fr-FR" sz="1400" b="1" dirty="0"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Jeu: interaction sur la page.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857584D-1D0D-FA58-B62D-D780645D9F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0696" y="196187"/>
            <a:ext cx="5204911" cy="348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71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02379-2C3D-6620-7DEC-DEB7B945E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008EAAE5-AA8B-15E7-51F0-F3CEEE3FA864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96B660-E09F-2DA9-7BEB-2870D80A3214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2EEF52-D736-797A-6A0C-933207539103}"/>
              </a:ext>
            </a:extLst>
          </p:cNvPr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40A96FD-8732-B6E1-27D6-F0D5666E0A8A}"/>
              </a:ext>
            </a:extLst>
          </p:cNvPr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16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9B9092-1B18-A73E-7686-ADD57CFF953F}"/>
              </a:ext>
            </a:extLst>
          </p:cNvPr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DAC5AF-4010-288A-5BED-1032DB3C0890}"/>
              </a:ext>
            </a:extLst>
          </p:cNvPr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6F0DBFBC-F42C-885E-D6D6-1FCF726694E4}"/>
              </a:ext>
            </a:extLst>
          </p:cNvPr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97505F8-A44E-95D8-6426-D8884B5F5BA8}"/>
              </a:ext>
            </a:extLst>
          </p:cNvPr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EA140CF6-8196-4172-C712-2C31B1E8A2C7}"/>
              </a:ext>
            </a:extLst>
          </p:cNvPr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271350B5-FD8E-DF79-44C5-7375AC10C532}"/>
              </a:ext>
            </a:extLst>
          </p:cNvPr>
          <p:cNvSpPr txBox="1"/>
          <p:nvPr/>
        </p:nvSpPr>
        <p:spPr>
          <a:xfrm>
            <a:off x="268148" y="3892579"/>
            <a:ext cx="989185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400" b="1" dirty="0">
                <a:latin typeface="Aptos" panose="020B0004020202020204" pitchFamily="34" charset="0"/>
              </a:rPr>
              <a:t>: </a:t>
            </a:r>
            <a:endParaRPr lang="fr-FR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sur le visuel :</a:t>
            </a:r>
            <a:r>
              <a:rPr lang="fr-FR" sz="1400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 </a:t>
            </a:r>
            <a:r>
              <a:rPr lang="fr-FR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 était votre préférée après l’école ? (</a:t>
            </a:r>
            <a:r>
              <a:rPr lang="fr-FR" kern="100" dirty="0" err="1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confert</a:t>
            </a:r>
            <a:r>
              <a:rPr lang="fr-FR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image) </a:t>
            </a:r>
          </a:p>
          <a:p>
            <a:endParaRPr lang="fr-FR" kern="100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NB: Remplacer l’image du fond par un plat de sauté avec la vapeur..</a:t>
            </a:r>
          </a:p>
          <a:p>
            <a:endParaRPr lang="fr-FR" sz="1400" b="1" dirty="0"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56C99D8B-EF69-54E5-551B-9E3CD155AD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37177A77-E540-F761-06A5-DEFE7AEE8391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 err="1">
                <a:solidFill>
                  <a:srgbClr val="E15B0F"/>
                </a:solidFill>
                <a:latin typeface="Helvetica Neue"/>
              </a:rPr>
              <a:t>Debat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 du dimanche </a:t>
            </a:r>
            <a:r>
              <a:rPr lang="fr-CM" sz="3200" b="1" i="1" dirty="0" err="1">
                <a:solidFill>
                  <a:srgbClr val="E15B0F"/>
                </a:solidFill>
                <a:latin typeface="Helvetica Neue"/>
              </a:rPr>
              <a:t>food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.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055A720-415B-D6F5-4C98-ED2D10A67A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7473" y="468483"/>
            <a:ext cx="5326707" cy="2941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016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9FC735-ACDB-8713-2DE4-A92EA8E07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580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5800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2935671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17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publication: Vari ou faux ?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Bon début de semaine les PASTA LOVER’S.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sur le visuel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La quantité de tache sur le tablier d’une cuisinière ne veut absolument pas dire que le repas est succulent.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2190341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Mercredi 19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b="1" dirty="0">
                <a:latin typeface="Century Gothic" panose="020B0502020202020204" pitchFamily="34" charset="0"/>
              </a:rPr>
              <a:t>Texte de publication : Parlons peu parlons vrai, le meilleur c’est la pasta</a:t>
            </a:r>
          </a:p>
          <a:p>
            <a:endParaRPr lang="fr-FR" sz="11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</a:t>
            </a:r>
            <a:r>
              <a:rPr lang="fr-FR" sz="1400" b="1" dirty="0">
                <a:latin typeface="Century Gothic" panose="020B0502020202020204" pitchFamily="34" charset="0"/>
              </a:rPr>
              <a:t>: DRAPEAU ANGLAIS : The best spaghetti </a:t>
            </a:r>
            <a:r>
              <a:rPr lang="fr-FR" sz="1400" b="1" dirty="0" err="1">
                <a:latin typeface="Century Gothic" panose="020B0502020202020204" pitchFamily="34" charset="0"/>
              </a:rPr>
              <a:t>i’ve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  <a:r>
              <a:rPr lang="fr-FR" sz="1400" b="1" dirty="0" err="1">
                <a:latin typeface="Century Gothic" panose="020B0502020202020204" pitchFamily="34" charset="0"/>
              </a:rPr>
              <a:t>tasted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                                </a:t>
            </a:r>
            <a:r>
              <a:rPr lang="fr-FR" sz="1400" b="1" dirty="0">
                <a:latin typeface="Century Gothic" panose="020B0502020202020204" pitchFamily="34" charset="0"/>
              </a:rPr>
              <a:t>DRAPEAU FRANCAIS: Les meilleurs </a:t>
            </a:r>
            <a:r>
              <a:rPr lang="fr-FR" sz="1400" b="1" dirty="0" err="1">
                <a:latin typeface="Century Gothic" panose="020B0502020202020204" pitchFamily="34" charset="0"/>
              </a:rPr>
              <a:t>spaghettIs</a:t>
            </a:r>
            <a:r>
              <a:rPr lang="fr-FR" sz="1400" b="1" dirty="0">
                <a:latin typeface="Century Gothic" panose="020B0502020202020204" pitchFamily="34" charset="0"/>
              </a:rPr>
              <a:t> que j’ai </a:t>
            </a:r>
            <a:r>
              <a:rPr lang="fr-FR" sz="1400" b="1" dirty="0" err="1">
                <a:latin typeface="Century Gothic" panose="020B0502020202020204" pitchFamily="34" charset="0"/>
              </a:rPr>
              <a:t>jmais</a:t>
            </a:r>
            <a:r>
              <a:rPr lang="fr-FR" sz="1400" b="1" dirty="0">
                <a:latin typeface="Century Gothic" panose="020B0502020202020204" pitchFamily="34" charset="0"/>
              </a:rPr>
              <a:t> goutté.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                                 DRAPEAU CAMEROUNAIS : LA PASTA </a:t>
            </a: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Image(Type de visuel, s’inspirer de la capture faite plus haut)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Post Produits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289135D-5539-82FB-1A05-7EAAA00731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845" y="613342"/>
            <a:ext cx="2606266" cy="138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862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23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656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.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Débat dimanche </a:t>
            </a:r>
            <a:r>
              <a:rPr lang="fr-CM" sz="3200" b="1" i="1" dirty="0" err="1">
                <a:solidFill>
                  <a:srgbClr val="E15B0F"/>
                </a:solidFill>
                <a:latin typeface="Helvetica Neue"/>
              </a:rPr>
              <a:t>food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1402232-7DE8-F728-9765-30FF464353B4}"/>
              </a:ext>
            </a:extLst>
          </p:cNvPr>
          <p:cNvSpPr txBox="1"/>
          <p:nvPr/>
        </p:nvSpPr>
        <p:spPr>
          <a:xfrm>
            <a:off x="307431" y="3720790"/>
            <a:ext cx="92794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M" dirty="0">
                <a:latin typeface="Aptos" panose="020B0004020202020204" pitchFamily="34" charset="0"/>
              </a:rPr>
              <a:t>Texte publication : Bon dimanche famille, quand vous partez au </a:t>
            </a:r>
            <a:r>
              <a:rPr lang="fr-CM" dirty="0" err="1">
                <a:latin typeface="Aptos" panose="020B0004020202020204" pitchFamily="34" charset="0"/>
              </a:rPr>
              <a:t>Djoka</a:t>
            </a:r>
            <a:r>
              <a:rPr lang="fr-CM" dirty="0">
                <a:latin typeface="Aptos" panose="020B0004020202020204" pitchFamily="34" charset="0"/>
              </a:rPr>
              <a:t> vous faites comment ?</a:t>
            </a:r>
          </a:p>
          <a:p>
            <a:r>
              <a:rPr lang="fr-CM" b="1" dirty="0">
                <a:latin typeface="Aptos" panose="020B0004020202020204" pitchFamily="34" charset="0"/>
              </a:rPr>
              <a:t>Texte sur le visuel </a:t>
            </a:r>
            <a:r>
              <a:rPr lang="fr-CM" dirty="0">
                <a:latin typeface="Aptos" panose="020B0004020202020204" pitchFamily="34" charset="0"/>
              </a:rPr>
              <a:t>: Quand tu vas à un </a:t>
            </a:r>
            <a:r>
              <a:rPr lang="fr-CM" dirty="0" err="1">
                <a:latin typeface="Aptos" panose="020B0004020202020204" pitchFamily="34" charset="0"/>
              </a:rPr>
              <a:t>djoka</a:t>
            </a:r>
            <a:r>
              <a:rPr lang="fr-CM" dirty="0">
                <a:latin typeface="Aptos" panose="020B0004020202020204" pitchFamily="34" charset="0"/>
              </a:rPr>
              <a:t> pour lequel tu as contribué et l’heure de te servir arrive tu fais comment :</a:t>
            </a:r>
          </a:p>
          <a:p>
            <a:endParaRPr lang="fr-CM" dirty="0">
              <a:latin typeface="Aptos" panose="020B0004020202020204" pitchFamily="34" charset="0"/>
            </a:endParaRPr>
          </a:p>
          <a:p>
            <a:pPr marL="342900" indent="-342900">
              <a:buAutoNum type="alphaUcPeriod"/>
            </a:pPr>
            <a:r>
              <a:rPr lang="fr-CM" dirty="0">
                <a:latin typeface="Aptos" panose="020B0004020202020204" pitchFamily="34" charset="0"/>
              </a:rPr>
              <a:t>Je consomme tout mon argent</a:t>
            </a:r>
          </a:p>
          <a:p>
            <a:pPr marL="342900" indent="-342900">
              <a:buAutoNum type="alphaUcPeriod"/>
            </a:pPr>
            <a:r>
              <a:rPr lang="fr-CM" dirty="0">
                <a:latin typeface="Aptos" panose="020B0004020202020204" pitchFamily="34" charset="0"/>
              </a:rPr>
              <a:t>Je me sers à table et si possible j’emballe </a:t>
            </a:r>
          </a:p>
          <a:p>
            <a:pPr marL="342900" indent="-342900">
              <a:buAutoNum type="alphaUcPeriod"/>
            </a:pPr>
            <a:r>
              <a:rPr lang="fr-CM" dirty="0">
                <a:latin typeface="Aptos" panose="020B0004020202020204" pitchFamily="34" charset="0"/>
              </a:rPr>
              <a:t>Je fais le comportement </a:t>
            </a:r>
          </a:p>
          <a:p>
            <a:pPr marL="342900" indent="-342900">
              <a:buAutoNum type="alphaUcPeriod"/>
            </a:pPr>
            <a:r>
              <a:rPr lang="fr-CM" dirty="0">
                <a:latin typeface="Aptos" panose="020B0004020202020204" pitchFamily="34" charset="0"/>
              </a:rPr>
              <a:t>Je suis venu fêter, pas manger  </a:t>
            </a:r>
          </a:p>
        </p:txBody>
      </p:sp>
    </p:spTree>
    <p:extLst>
      <p:ext uri="{BB962C8B-B14F-4D97-AF65-F5344CB8AC3E}">
        <p14:creationId xmlns:p14="http://schemas.microsoft.com/office/powerpoint/2010/main" val="3222177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0960B-03FF-A7C0-7526-D1624DB8D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A1A624-761F-3A50-3AD2-E75AAE018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580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5800" dirty="0"/>
              <a:t>Semaine 5</a:t>
            </a:r>
          </a:p>
        </p:txBody>
      </p:sp>
    </p:spTree>
    <p:extLst>
      <p:ext uri="{BB962C8B-B14F-4D97-AF65-F5344CB8AC3E}">
        <p14:creationId xmlns:p14="http://schemas.microsoft.com/office/powerpoint/2010/main" val="1590858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24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fr-CA" dirty="0">
                <a:latin typeface="Aptos" panose="020B0004020202020204" pitchFamily="34" charset="0"/>
              </a:rPr>
              <a:t>Les plus beaux souvenirs se construisent autour d’un plat partagé.</a:t>
            </a:r>
          </a:p>
          <a:p>
            <a:r>
              <a:rPr lang="fr-CA" dirty="0">
                <a:latin typeface="Aptos" panose="020B0004020202020204" pitchFamily="34" charset="0"/>
              </a:rPr>
              <a:t>Avec LA PASTA, chaque assiette devient un moment de complicité et de bonheur en famille.</a:t>
            </a:r>
          </a:p>
          <a:p>
            <a:r>
              <a:rPr lang="fr-CA" dirty="0">
                <a:latin typeface="Aptos" panose="020B0004020202020204" pitchFamily="34" charset="0"/>
              </a:rPr>
              <a:t>Savoureux, simple à préparer et adoré de tous.</a:t>
            </a: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sur le visuel : </a:t>
            </a:r>
            <a:r>
              <a:rPr lang="fr-FR" sz="1400" dirty="0">
                <a:latin typeface="Aptos" panose="020B0004020202020204" pitchFamily="34" charset="0"/>
              </a:rPr>
              <a:t>LA PASTA, LA RECETTE DU BONHEUR.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Type de contenu : 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</a:t>
            </a:r>
          </a:p>
        </p:txBody>
      </p:sp>
    </p:spTree>
    <p:extLst>
      <p:ext uri="{BB962C8B-B14F-4D97-AF65-F5344CB8AC3E}">
        <p14:creationId xmlns:p14="http://schemas.microsoft.com/office/powerpoint/2010/main" val="1695392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Mardi 25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957752"/>
            <a:ext cx="989185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: </a:t>
            </a:r>
            <a:r>
              <a:rPr kumimoji="0" lang="fr-CA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“Les meilleures soirées commencent toujours autour d’un plat de pâtes bien servi. Et vous, vous les partagez avec qui ?”</a:t>
            </a:r>
          </a:p>
          <a:p>
            <a:r>
              <a:rPr lang="fr-FR" dirty="0">
                <a:latin typeface="Aptos" panose="020B0004020202020204" pitchFamily="34" charset="0"/>
              </a:rPr>
              <a:t> 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</a:t>
            </a:r>
            <a:r>
              <a:rPr lang="fr-FR" sz="1400" b="1" dirty="0">
                <a:latin typeface="Aptos" panose="020B0004020202020204" pitchFamily="34" charset="0"/>
              </a:rPr>
              <a:t>sur le visuel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: </a:t>
            </a:r>
            <a:r>
              <a:rPr lang="fr-CM" dirty="0">
                <a:latin typeface="Aptos" panose="020B0004020202020204" pitchFamily="34" charset="0"/>
              </a:rPr>
              <a:t>“Des pâtes qui rassemblent ”</a:t>
            </a:r>
          </a:p>
          <a:p>
            <a:endParaRPr lang="fr-CM" dirty="0">
              <a:latin typeface="Aptos" panose="020B0004020202020204" pitchFamily="34" charset="0"/>
            </a:endParaRPr>
          </a:p>
          <a:p>
            <a:r>
              <a:rPr lang="fr-CM" b="1" dirty="0">
                <a:latin typeface="Aptos" panose="020B0004020202020204" pitchFamily="34" charset="0"/>
              </a:rPr>
              <a:t>Axe créatif</a:t>
            </a:r>
            <a:r>
              <a:rPr lang="fr-CM" dirty="0">
                <a:latin typeface="Aptos" panose="020B0004020202020204" pitchFamily="34" charset="0"/>
              </a:rPr>
              <a:t> : </a:t>
            </a:r>
            <a:r>
              <a:rPr lang="fr-FR" dirty="0">
                <a:latin typeface="Aptos" panose="020B0004020202020204" pitchFamily="34" charset="0"/>
              </a:rPr>
              <a:t>des amis au salon entrains de partager des pates</a:t>
            </a:r>
            <a:endParaRPr lang="fr-CM" dirty="0">
              <a:latin typeface="Aptos" panose="020B0004020202020204" pitchFamily="34" charset="0"/>
            </a:endParaRPr>
          </a:p>
          <a:p>
            <a:endParaRPr lang="fr-FR" sz="1400" dirty="0"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Post Produits</a:t>
            </a:r>
          </a:p>
        </p:txBody>
      </p:sp>
    </p:spTree>
    <p:extLst>
      <p:ext uri="{BB962C8B-B14F-4D97-AF65-F5344CB8AC3E}">
        <p14:creationId xmlns:p14="http://schemas.microsoft.com/office/powerpoint/2010/main" val="4243092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7E4BA-DAF4-AA39-8E01-1E7DCC6D6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9FE39B9D-B457-5D36-AEEF-8AFEA9310AE1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DF58B7-BDBC-7921-B821-8F104E4488F6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A3E82F-B6B6-F30B-67AF-9F1AD69F6381}"/>
              </a:ext>
            </a:extLst>
          </p:cNvPr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8A428-1D61-F062-1E0B-8E33F17052DD}"/>
              </a:ext>
            </a:extLst>
          </p:cNvPr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Jeudi </a:t>
            </a:r>
            <a:r>
              <a:rPr lang="fr-FR" kern="0">
                <a:solidFill>
                  <a:prstClr val="black"/>
                </a:solidFill>
                <a:latin typeface="Tw Cen MT" panose="020B0602020104020603"/>
              </a:rPr>
              <a:t>27 novembre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51F8B1-5D65-1283-D2B9-6435C681312E}"/>
              </a:ext>
            </a:extLst>
          </p:cNvPr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94AD7C-70AF-E328-137D-FDAFAEEC7DDE}"/>
              </a:ext>
            </a:extLst>
          </p:cNvPr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78555855-9241-03C3-7ADF-9D0FF2D4BC06}"/>
              </a:ext>
            </a:extLst>
          </p:cNvPr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B59072E6-9341-3243-D2AC-4B7D691E9822}"/>
              </a:ext>
            </a:extLst>
          </p:cNvPr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383960B-F8A6-E5BA-894A-6C63540D5AB7}"/>
              </a:ext>
            </a:extLst>
          </p:cNvPr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4E8CA002-70CE-41DD-87C4-013ED763AB9A}"/>
              </a:ext>
            </a:extLst>
          </p:cNvPr>
          <p:cNvSpPr txBox="1"/>
          <p:nvPr/>
        </p:nvSpPr>
        <p:spPr>
          <a:xfrm>
            <a:off x="268148" y="3957752"/>
            <a:ext cx="9891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Texte Publication: A 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ve</a:t>
            </a:r>
            <a:r>
              <a:rPr lang="fr-FR" sz="1400" b="1" dirty="0" err="1">
                <a:latin typeface="Century Gothic" panose="020B0502020202020204" pitchFamily="34" charset="0"/>
              </a:rPr>
              <a:t>nir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CM" b="1" dirty="0"/>
              <a:t>Texte visuel</a:t>
            </a:r>
            <a:r>
              <a:rPr lang="fr-CM" dirty="0"/>
              <a:t> : </a:t>
            </a:r>
            <a:r>
              <a:rPr lang="fr-CM" dirty="0">
                <a:latin typeface="Aptos" panose="020B0004020202020204" pitchFamily="34" charset="0"/>
              </a:rPr>
              <a:t>“Astuce anti-gaspillage : </a:t>
            </a:r>
            <a:r>
              <a:rPr lang="fr-CA" dirty="0">
                <a:latin typeface="Aptos" panose="020B0004020202020204" pitchFamily="34" charset="0"/>
              </a:rPr>
              <a:t>Des pâtes froides qui traînent ? ne </a:t>
            </a:r>
            <a:r>
              <a:rPr lang="fr-CA" dirty="0" err="1">
                <a:latin typeface="Aptos" panose="020B0004020202020204" pitchFamily="34" charset="0"/>
              </a:rPr>
              <a:t>jettez</a:t>
            </a:r>
            <a:r>
              <a:rPr lang="fr-CA" dirty="0">
                <a:latin typeface="Aptos" panose="020B0004020202020204" pitchFamily="34" charset="0"/>
              </a:rPr>
              <a:t> plus vos pates Transformez-les en salade express avec un peu de thon, maïs et vinaigrette. Zéro gaspillage, 100% plaisir </a:t>
            </a:r>
            <a:r>
              <a:rPr lang="fr-CM" dirty="0">
                <a:latin typeface="Aptos" panose="020B0004020202020204" pitchFamily="34" charset="0"/>
              </a:rPr>
              <a:t> </a:t>
            </a:r>
          </a:p>
          <a:p>
            <a:endParaRPr lang="fr-FR" sz="1400" dirty="0"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66C567AA-B6EA-2355-4430-970AB55D24C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3B17FB02-A6B2-B9BC-3729-F75DDAF9A434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Jeudi Astuce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390506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398C7-4DC4-DE02-EBF4-49E9BBC49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0B8D61DE-C635-BE9B-5D7A-8471322B02AA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49CD6B-92F9-C275-5487-6CE39AE8FCD3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9DB53C-3F81-4008-66CC-0152E4F3B622}"/>
              </a:ext>
            </a:extLst>
          </p:cNvPr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C648760-3B1E-587B-2373-EF81AD19E2DF}"/>
              </a:ext>
            </a:extLst>
          </p:cNvPr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Dimanche30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00C833-836F-B37D-AE48-97B2FC596386}"/>
              </a:ext>
            </a:extLst>
          </p:cNvPr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0BDB1D2-4E56-2C98-15D2-F27690E5E533}"/>
              </a:ext>
            </a:extLst>
          </p:cNvPr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CAA405A-3F30-26C3-ED09-5C73A420B851}"/>
              </a:ext>
            </a:extLst>
          </p:cNvPr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5A0E8F6-AFCB-2BB1-2F42-69CA3E256527}"/>
              </a:ext>
            </a:extLst>
          </p:cNvPr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0141B1D6-8407-3B86-01CE-85A06183125A}"/>
              </a:ext>
            </a:extLst>
          </p:cNvPr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CF39A898-3574-B07A-9208-F54ED0D9B9B2}"/>
              </a:ext>
            </a:extLst>
          </p:cNvPr>
          <p:cNvSpPr txBox="1"/>
          <p:nvPr/>
        </p:nvSpPr>
        <p:spPr>
          <a:xfrm>
            <a:off x="268148" y="3957752"/>
            <a:ext cx="9891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publication/sur le 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Quel est le premier repas que vous avez cuisiné pour votre chéri(e)</a:t>
            </a:r>
            <a:endParaRPr lang="fr-FR" sz="1400" dirty="0"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5F36A8D4-291D-264A-299E-CD2830ED178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7B5DA8AE-51B6-257D-F4FF-4B50DCD81247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Post Produits</a:t>
            </a:r>
          </a:p>
        </p:txBody>
      </p:sp>
    </p:spTree>
    <p:extLst>
      <p:ext uri="{BB962C8B-B14F-4D97-AF65-F5344CB8AC3E}">
        <p14:creationId xmlns:p14="http://schemas.microsoft.com/office/powerpoint/2010/main" val="40300708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SEPTEMBRE 2025 </a:t>
            </a:r>
          </a:p>
          <a:p>
            <a:r>
              <a:rPr lang="fr-CM" dirty="0">
                <a:latin typeface="Century Gothic" panose="020B0502020202020204" pitchFamily="34" charset="0"/>
              </a:rPr>
              <a:t>LA PASTA OU RIEN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03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60736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400" b="1" dirty="0">
                <a:latin typeface="Aptos" panose="020B0004020202020204" pitchFamily="34" charset="0"/>
              </a:rPr>
              <a:t>:</a:t>
            </a:r>
            <a:br>
              <a:rPr lang="fr-CM" dirty="0">
                <a:latin typeface="Aptos" panose="020B0004020202020204" pitchFamily="34" charset="0"/>
              </a:rPr>
            </a:br>
            <a:r>
              <a:rPr lang="fr-CA" dirty="0">
                <a:latin typeface="Aptos" panose="020B0004020202020204" pitchFamily="34" charset="0"/>
              </a:rPr>
              <a:t> Excellent début de mois à tous</a:t>
            </a:r>
          </a:p>
          <a:p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Texte sur le visuel :</a:t>
            </a:r>
            <a:r>
              <a:rPr lang="fr-CA" sz="1400" dirty="0">
                <a:latin typeface="Aptos" panose="020B0004020202020204" pitchFamily="34" charset="0"/>
              </a:rPr>
              <a:t> ‘’</a:t>
            </a:r>
            <a:r>
              <a:rPr lang="fr-FR" kern="0" dirty="0">
                <a:latin typeface="Aptos" panose="020B0004020202020204" pitchFamily="34" charset="0"/>
              </a:rPr>
              <a:t>Ce n’est pas parce que tu es proche du buffet à la fête que tu seras le premier à manger’’</a:t>
            </a:r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(f</a:t>
            </a:r>
            <a:r>
              <a:rPr lang="fr-CM" sz="3200" b="1" i="1" dirty="0" err="1">
                <a:solidFill>
                  <a:srgbClr val="E15B0F"/>
                </a:solidFill>
                <a:latin typeface="Helvetica Neue"/>
              </a:rPr>
              <a:t>ood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)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46380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3011338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Mercredi 05 novembre 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Produits (Pasta First Long et court)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A852A0E-B599-EC24-B209-C1C4DD52BC93}"/>
              </a:ext>
            </a:extLst>
          </p:cNvPr>
          <p:cNvSpPr txBox="1"/>
          <p:nvPr/>
        </p:nvSpPr>
        <p:spPr>
          <a:xfrm>
            <a:off x="229964" y="3800150"/>
            <a:ext cx="989185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400" b="1" dirty="0">
                <a:latin typeface="Aptos" panose="020B0004020202020204" pitchFamily="34" charset="0"/>
              </a:rPr>
              <a:t>Texte de publication : </a:t>
            </a:r>
            <a:r>
              <a:rPr lang="fr-FR" sz="14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400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Autour d’une assiette de pâtes, tout le monde se retrouve. Un bon plat de pâtes met toujours tout le monde d’accord à la maison</a:t>
            </a:r>
            <a:r>
              <a:rPr lang="fr-CA" sz="1400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fr-FR" sz="14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defRPr/>
            </a:pPr>
            <a:endParaRPr lang="fr-FR" sz="1400" b="1" dirty="0">
              <a:latin typeface="Aptos" panose="020B0004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Aptos" panose="020B0004020202020204" pitchFamily="34" charset="0"/>
              </a:rPr>
              <a:t>Texte sur visuel : </a:t>
            </a:r>
            <a:r>
              <a:rPr lang="fr-FR" sz="14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LA PASTA FIRST : </a:t>
            </a:r>
            <a:r>
              <a:rPr lang="fr-CM" sz="14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LE GOUT QUI REUNIT</a:t>
            </a:r>
            <a:r>
              <a:rPr lang="fr-CM" sz="1400" kern="0" dirty="0">
                <a:latin typeface="Aptos" panose="020B0004020202020204" pitchFamily="34" charset="0"/>
                <a:ea typeface="Times New Roman" panose="02020603050405020304" pitchFamily="18" charset="0"/>
              </a:rPr>
              <a:t>.</a:t>
            </a:r>
            <a:endParaRPr lang="fr-FR" sz="1400" b="1" dirty="0">
              <a:latin typeface="Aptos" panose="020B0004020202020204" pitchFamily="34" charset="0"/>
            </a:endParaRPr>
          </a:p>
          <a:p>
            <a:pPr>
              <a:defRPr/>
            </a:pPr>
            <a:endParaRPr lang="fr-FR" sz="1400" dirty="0">
              <a:latin typeface="Aptos" panose="020B0004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 </a:t>
            </a:r>
            <a:endParaRPr kumimoji="0" lang="fr-FR" sz="14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082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09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()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Nous c’est aller au 2-0 et tchop un bon plat de sauté fait avec LA PASTA et toi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dirty="0">
              <a:solidFill>
                <a:prstClr val="black"/>
              </a:solidFill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kern="0" dirty="0">
              <a:solidFill>
                <a:prstClr val="black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kern="0" dirty="0">
                <a:solidFill>
                  <a:prstClr val="black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Texte sur le visuel : Un bon dimanche pour vous c’est…?</a:t>
            </a:r>
            <a:r>
              <a:rPr lang="fr-FR" sz="14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br>
              <a:rPr lang="fr-FR" sz="1400" dirty="0">
                <a:latin typeface="Century Gothic" panose="020B0502020202020204" pitchFamily="34" charset="0"/>
              </a:rPr>
            </a:b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Débat du Dimanche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156102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10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: </a:t>
            </a:r>
            <a:r>
              <a:rPr lang="fr-FR" sz="14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Excellente semaine à tous.</a:t>
            </a:r>
            <a:endParaRPr lang="fr-FR" sz="14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400" b="1" noProof="0" dirty="0">
              <a:latin typeface="Aptos" panose="020B0004020202020204" pitchFamily="34" charset="0"/>
            </a:endParaRPr>
          </a:p>
          <a:p>
            <a:r>
              <a:rPr lang="fr-FR" sz="1400" b="1" noProof="0" dirty="0">
                <a:latin typeface="Aptos" panose="020B0004020202020204" pitchFamily="34" charset="0"/>
              </a:rPr>
              <a:t>Texte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fr-FR" sz="1400" b="1" dirty="0">
                <a:latin typeface="Aptos" panose="020B0004020202020204" pitchFamily="34" charset="0"/>
              </a:rPr>
              <a:t>sur le visuel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fr-FR" sz="1400" b="1" dirty="0">
                <a:latin typeface="Aptos" panose="020B0004020202020204" pitchFamily="34" charset="0"/>
              </a:rPr>
              <a:t>: « </a:t>
            </a:r>
            <a:r>
              <a:rPr lang="fr-FR" sz="1400" b="1" kern="0" dirty="0">
                <a:latin typeface="Aptos" panose="020B0004020202020204" pitchFamily="34" charset="0"/>
              </a:rPr>
              <a:t>On n’insulte pas celui qui partage la viande à la réunion ».</a:t>
            </a:r>
            <a:endParaRPr lang="fr-FR" sz="1400" b="1" dirty="0"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</a:t>
            </a:r>
            <a:r>
              <a:rPr lang="fr-FR" sz="1400" dirty="0">
                <a:latin typeface="Aptos" panose="020B0004020202020204" pitchFamily="34" charset="0"/>
              </a:rPr>
              <a:t> Image 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3034323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Mercredi 12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73844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Texte de publication  </a:t>
            </a:r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:</a:t>
            </a:r>
            <a:r>
              <a:rPr lang="fr-CM" dirty="0">
                <a:latin typeface="Aptos" panose="020B0004020202020204" pitchFamily="34" charset="0"/>
              </a:rPr>
              <a:t>“Une seule bouchée suffit pour comprendre : nos pâtes, c’est du vrai plaisir dans l’assiette. Vous confirmez ?</a:t>
            </a:r>
          </a:p>
          <a:p>
            <a:r>
              <a:rPr lang="fr-FR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sur le visuel :</a:t>
            </a:r>
            <a:r>
              <a:rPr lang="fr-FR" b="1" dirty="0">
                <a:latin typeface="Aptos" panose="020B0004020202020204" pitchFamily="34" charset="0"/>
              </a:rPr>
              <a:t> </a:t>
            </a:r>
            <a:r>
              <a:rPr lang="fr-CA" dirty="0">
                <a:latin typeface="Aptos" panose="020B0004020202020204" pitchFamily="34" charset="0"/>
              </a:rPr>
              <a:t>La saveur qui fait la différence </a:t>
            </a:r>
            <a:endParaRPr lang="fr-FR" dirty="0"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Produits </a:t>
            </a:r>
          </a:p>
        </p:txBody>
      </p:sp>
    </p:spTree>
    <p:extLst>
      <p:ext uri="{BB962C8B-B14F-4D97-AF65-F5344CB8AC3E}">
        <p14:creationId xmlns:p14="http://schemas.microsoft.com/office/powerpoint/2010/main" val="1067624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8920B-4386-9811-DF56-4D35C2272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A084C8C6-B4D6-DC5E-6CF5-0742DF28FA2B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6B7029-F3B6-66CC-CD27-4AB109DDB098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6AEB-986C-66CC-E69A-BFD64FD1455D}"/>
              </a:ext>
            </a:extLst>
          </p:cNvPr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147F4F-651A-AACC-9D20-E6E635EF8966}"/>
              </a:ext>
            </a:extLst>
          </p:cNvPr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Jeudi 13 novembre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DB1D1B-A0FC-7F77-5499-1A150B033BC7}"/>
              </a:ext>
            </a:extLst>
          </p:cNvPr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10F8E5-3FC4-0DB3-6BDC-F2C32A5EFD6F}"/>
              </a:ext>
            </a:extLst>
          </p:cNvPr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AC3E436-D358-29F1-524C-3CBB358AF6AD}"/>
              </a:ext>
            </a:extLst>
          </p:cNvPr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8BE59620-0517-EE5E-37E0-62BB77152EB5}"/>
              </a:ext>
            </a:extLst>
          </p:cNvPr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D5DE48AC-B013-3548-A496-09770AD31602}"/>
              </a:ext>
            </a:extLst>
          </p:cNvPr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DF672BD9-07D5-9828-A5F2-66195CA27B97}"/>
              </a:ext>
            </a:extLst>
          </p:cNvPr>
          <p:cNvSpPr txBox="1"/>
          <p:nvPr/>
        </p:nvSpPr>
        <p:spPr>
          <a:xfrm>
            <a:off x="268148" y="3892579"/>
            <a:ext cx="98918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400" b="1" dirty="0">
                <a:latin typeface="Aptos" panose="020B0004020202020204" pitchFamily="34" charset="0"/>
              </a:rPr>
              <a:t>: </a:t>
            </a:r>
            <a:r>
              <a:rPr lang="fr-CA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Petit secret de chef  : “Laisse tes pâtes entières pour mieux les enrouler à la fourchette. Goût et plaisir garantis.</a:t>
            </a:r>
            <a:endParaRPr lang="fr-FR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b="1" dirty="0">
                <a:latin typeface="Aptos" panose="020B0004020202020204" pitchFamily="34" charset="0"/>
              </a:rPr>
              <a:t>Texte sur le visuel :</a:t>
            </a:r>
            <a:r>
              <a:rPr lang="fr-FR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 </a:t>
            </a:r>
            <a:r>
              <a:rPr lang="fr-CA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ne casse pas tes spaghettis ! Laisse tes pâtes entières pour mieux les enrouler à la fourchette.</a:t>
            </a:r>
            <a:endParaRPr lang="fr-FR" kern="100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C7C68CD1-90AF-CD9C-A1CC-85BF47127AD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234EB99E-4259-56A8-E429-830544AA5ACA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Jeudi Astuce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473364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31919</TotalTime>
  <Words>917</Words>
  <Application>Microsoft Office PowerPoint</Application>
  <PresentationFormat>Grand écran</PresentationFormat>
  <Paragraphs>207</Paragraphs>
  <Slides>21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32" baseType="lpstr">
      <vt:lpstr>Aptos</vt:lpstr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Présentation PowerPoint</vt:lpstr>
      <vt:lpstr>Présentation PowerPoint</vt:lpstr>
      <vt:lpstr>Semaine 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Nelson METOUGUE</cp:lastModifiedBy>
  <cp:revision>244</cp:revision>
  <dcterms:created xsi:type="dcterms:W3CDTF">2024-07-18T10:48:58Z</dcterms:created>
  <dcterms:modified xsi:type="dcterms:W3CDTF">2025-10-31T09:46:46Z</dcterms:modified>
</cp:coreProperties>
</file>