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257" r:id="rId3"/>
    <p:sldId id="2147330095" r:id="rId4"/>
    <p:sldId id="2147330036" r:id="rId5"/>
    <p:sldId id="2147330074" r:id="rId6"/>
    <p:sldId id="2147330075" r:id="rId7"/>
    <p:sldId id="2147330048" r:id="rId8"/>
    <p:sldId id="2147330076" r:id="rId9"/>
    <p:sldId id="2147330077" r:id="rId10"/>
    <p:sldId id="2147330078" r:id="rId11"/>
    <p:sldId id="2147330079" r:id="rId12"/>
    <p:sldId id="2147330080" r:id="rId13"/>
    <p:sldId id="2147330051" r:id="rId14"/>
    <p:sldId id="2147330081" r:id="rId15"/>
    <p:sldId id="2147330082" r:id="rId16"/>
    <p:sldId id="2147330071" r:id="rId17"/>
    <p:sldId id="2147330084" r:id="rId18"/>
    <p:sldId id="2147330085" r:id="rId19"/>
    <p:sldId id="2147330067" r:id="rId20"/>
    <p:sldId id="2147330086" r:id="rId21"/>
    <p:sldId id="2147330087" r:id="rId22"/>
    <p:sldId id="2147330088" r:id="rId23"/>
    <p:sldId id="2147330089" r:id="rId24"/>
    <p:sldId id="2147330099" r:id="rId25"/>
    <p:sldId id="2147330100" r:id="rId26"/>
    <p:sldId id="2147330098" r:id="rId27"/>
    <p:sldId id="2147330101" r:id="rId28"/>
    <p:sldId id="2147330102" r:id="rId29"/>
    <p:sldId id="2147330103" r:id="rId30"/>
    <p:sldId id="2147330062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5326" autoAdjust="0"/>
  </p:normalViewPr>
  <p:slideViewPr>
    <p:cSldViewPr snapToGrid="0">
      <p:cViewPr varScale="1">
        <p:scale>
          <a:sx n="83" d="100"/>
          <a:sy n="83" d="100"/>
        </p:scale>
        <p:origin x="950" y="77"/>
      </p:cViewPr>
      <p:guideLst/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1498-50D6-4BE8-BD4F-0AF4FF75C0B8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552E-B2CD-451D-80DA-A54BB010D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552E-B2CD-451D-80DA-A54BB010D9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006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6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7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738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9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6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69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7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97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645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8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05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32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63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78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30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7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7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552E-B2CD-451D-80DA-A54BB010D9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7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0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3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53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6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222AE-6797-6368-BBA0-38404DC8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27022C-1B4C-E6AD-E97B-965A96CD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5E37C-350B-B199-2668-65AE1BB5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4C931-9F88-B11D-3DA6-EC1C4BCA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AB3A0-F33D-0CEC-BA69-F76483E6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5E541-8280-94DF-68A2-F4D65F64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5F949A-CD59-2D49-89B0-A9DC5D96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865E7-99A5-0D3B-A465-816F8187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7CEEA-A758-C7C6-EA4F-D4D30AD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1F109-3901-B64A-B8A1-5A92E6F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753E99-E5F4-91D6-FBCA-61E6EF607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82721F-35D3-E38F-B557-A08B1872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55C98-9496-686E-5B09-70FC2493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33281-1052-21F7-FBE9-6601578C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B2CC5-A66E-D93D-934A-96BF47B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96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0087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539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369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7966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474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961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116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586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4FE8D-9FC0-EF41-82D9-C793C058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A5D1D-B013-79C5-1B89-1BA4AB59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BDA85-11FF-1453-D69B-E0F4AEDD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7EC97-0B60-F540-17B0-9909B1A7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A0379-E9BD-6BF2-3017-7CE96A3F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5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66139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3269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629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3270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6509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5670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652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4463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19AD9-A7EF-6D64-C6D4-3640EDC1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2D9FF-58E1-6A5C-D4B0-0575179A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1683E-A39B-A686-0943-22B7C025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FBF4-6065-DA8A-A2EB-A23FD314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D6D80-8C86-B504-9F93-DEE0BB8F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22FA8-BA30-8F89-BB1F-25AF50B8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97624-C215-5E23-9672-30761B821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FE540-8E82-D93D-16E6-55FCCD2E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1C7AF9-5D6A-FE60-00FC-822418A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A5BBE-0282-D009-A36B-3A52DA55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8D604E-000F-8824-DFAD-24DE40DB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7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F90B8-DB96-EA7A-4D60-61E07BCB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E41A9-8CA9-61D3-1094-AC50C208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F3D9EE-331A-BB8B-4684-33F21C38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3FAD0E-8069-5A3C-31DF-4928E529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557BCD-1764-DEEB-80BB-9389D6085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65EB39-B33C-3A7E-5F64-4F6AE344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04D725-4DFE-28DA-E661-0FB5C9F3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042AAF-13FE-F54C-1DAD-367A77F2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DAC61-EE56-4E34-A089-F0F8CAE1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CA8442-F0AC-F158-62F6-71E0BB58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37559-AD1D-2BFD-D93C-BD3D1C9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12BDEC-5208-A696-0A99-11A5C798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533D01-46DF-AFD3-E55D-4A22B64F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72D768-B582-8BC8-9263-588AB7AC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138DF-0839-B57A-7DE5-059E3481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EE747-0EA1-39BB-94C2-E762033C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F64DB-6CD5-9BD3-D394-DF34AD22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7B741E-2C28-E92C-4D8C-E33D94C5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F51F8-F5C8-BA19-0B80-B9502BD5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BE028-AC07-4F98-726B-BC960529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53D0D5-5D09-2CD7-3C2C-E2CB3CF3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52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A71F0-D0BE-689F-2E10-CC8E7BEA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0A210B-6184-9B3E-3AA5-566C0827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35BD8-F585-FD50-B953-1032F2C4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CFFA0E-1E51-951C-5625-2532EE70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C5A4E-E48A-6981-3EDA-3D204EA7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95A3E-D6E8-8189-DE3E-E3A76D11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E74879-0565-87EE-1149-796CE7EE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E53E03-CD88-332E-E842-74BBA737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60A08-07B7-2565-1A9F-4CF7E954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8C30-E931-4EED-A92E-69D548C4877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32654-0059-35E5-CD7E-7AF80585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A21EC-ED7B-12CE-2A9A-672066B2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-2816" y="-5742"/>
            <a:ext cx="12197632" cy="820486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52" name="Titre de la présentation"/>
          <p:cNvSpPr txBox="1">
            <a:spLocks noGrp="1"/>
          </p:cNvSpPr>
          <p:nvPr>
            <p:ph type="ctrTitle"/>
          </p:nvPr>
        </p:nvSpPr>
        <p:spPr>
          <a:xfrm>
            <a:off x="603248" y="1287496"/>
            <a:ext cx="8372983" cy="2324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fr-CM" sz="6950" dirty="0">
                <a:latin typeface="Century Gothic" panose="020B0502020202020204" pitchFamily="34" charset="0"/>
              </a:rPr>
              <a:t>PLANNING DE PUBLICATIONS</a:t>
            </a:r>
            <a:endParaRPr sz="6950" dirty="0">
              <a:latin typeface="Century Gothic" panose="020B0502020202020204" pitchFamily="34" charset="0"/>
            </a:endParaRPr>
          </a:p>
        </p:txBody>
      </p:sp>
      <p:sp>
        <p:nvSpPr>
          <p:cNvPr id="153" name="Descriptif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600671" y="3707722"/>
            <a:ext cx="7172630" cy="95250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>
              <a:defRPr sz="48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lang="fr-CM" dirty="0"/>
          </a:p>
          <a:p>
            <a:endParaRPr lang="fr-CM" b="1" dirty="0">
              <a:latin typeface="Century Gothic" panose="020B0502020202020204" pitchFamily="34" charset="0"/>
            </a:endParaRPr>
          </a:p>
          <a:p>
            <a:endParaRPr lang="fr-CM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LA PASTA OU RIEN – MAI 2025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027" y="3630661"/>
            <a:ext cx="4716401" cy="3246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5" y="5600777"/>
            <a:ext cx="1818781" cy="517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09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kern="0" dirty="0">
              <a:solidFill>
                <a:prstClr val="white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🍽️ Quand tu es invité(e) et qu’on te sert… des pâtes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➡️ Tu fais quoi ? Tu demandes la sauce ou tu plonges direct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Rappel : On ne souffle jamais sur les pâtes. On attend, ou on les admire 😄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:</a:t>
            </a:r>
            <a:r>
              <a:rPr lang="fr-FR" sz="1400" dirty="0">
                <a:latin typeface="Century Gothic" panose="020B0502020202020204" pitchFamily="34" charset="0"/>
              </a:rPr>
              <a:t> "À table, les pâtes sont reines. On les respecte, on les savoure."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Image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A Tab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230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11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sur visuel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Est-ce vraiment un crime de manger les pâtes avec les doigts quand c’est trop bon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A. Non, la sauce mérite qu’on en profite jusqu’au bout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Sacrilège, fourchette obligatoire </a:t>
            </a: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 débat du dimanche (Fun)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576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3</a:t>
            </a:r>
          </a:p>
        </p:txBody>
      </p:sp>
    </p:spTree>
    <p:extLst>
      <p:ext uri="{BB962C8B-B14F-4D97-AF65-F5344CB8AC3E}">
        <p14:creationId xmlns:p14="http://schemas.microsoft.com/office/powerpoint/2010/main" val="3129724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12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607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💪 Quand tu n’as plus de motivation… pense à ton plat préféré de pâtes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🍝 Les vraies choses qui donnent la force, ce sont celles qui se mangent avec amour.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 Et toi, quelle recette te booste le lundi matin ?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Ta motivation est peut-être juste dans ta casserole.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Type de contenu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Image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194638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13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Texte de publication : </a:t>
            </a:r>
            <a:r>
              <a:rPr lang="fr-FR" sz="1400" dirty="0">
                <a:latin typeface="Century Gothic" panose="020B0502020202020204" pitchFamily="34" charset="0"/>
              </a:rPr>
              <a:t>🔍 VRAI OU FAUX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Les pâtes longues cuisent plus vite que les pâtes courtes.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🤓 Donnez votre réponse et tagguez quelqu’un qui se trompe souvent en cuisine !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VRAI OU FAUX ? Tu crois tout savoir sur les pâtes ?"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Post Produits</a:t>
            </a:r>
          </a:p>
        </p:txBody>
      </p:sp>
    </p:spTree>
    <p:extLst>
      <p:ext uri="{BB962C8B-B14F-4D97-AF65-F5344CB8AC3E}">
        <p14:creationId xmlns:p14="http://schemas.microsoft.com/office/powerpoint/2010/main" val="154808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Jeudi 15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7384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🎉 Journée internationale des familles = recette géante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➡️ Astuce : prépare une </a:t>
            </a:r>
            <a:r>
              <a:rPr lang="fr-FR" sz="1400" b="1" dirty="0">
                <a:latin typeface="Century Gothic" panose="020B0502020202020204" pitchFamily="34" charset="0"/>
              </a:rPr>
              <a:t>sauce double volume</a:t>
            </a:r>
            <a:r>
              <a:rPr lang="fr-FR" sz="1400" dirty="0">
                <a:latin typeface="Century Gothic" panose="020B0502020202020204" pitchFamily="34" charset="0"/>
              </a:rPr>
              <a:t>, moitié pour les enfants (douce), moitié pour les grands (épices).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Une seule casserole, deux plaisirs !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sur le 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15 Mai, Journée Internationale des familles - </a:t>
            </a:r>
            <a:r>
              <a:rPr lang="fr-FR" sz="1400" dirty="0">
                <a:latin typeface="Century Gothic" panose="020B0502020202020204" pitchFamily="34" charset="0"/>
              </a:rPr>
              <a:t>En cuisine, il y a toujours du bon pour faire plaisir à toute la famille 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Journée Internationale des familles</a:t>
            </a:r>
          </a:p>
        </p:txBody>
      </p:sp>
    </p:spTree>
    <p:extLst>
      <p:ext uri="{BB962C8B-B14F-4D97-AF65-F5344CB8AC3E}">
        <p14:creationId xmlns:p14="http://schemas.microsoft.com/office/powerpoint/2010/main" val="179062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16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5999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71842" y="3800307"/>
            <a:ext cx="9891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🍝 Qui sert les autres à table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Chez nous, c’est souvent celui qui a faim qui se lève le premier 😅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➡️ Chez vous, qui a le rôle du "chef de service" ?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Un plat de pâtes, ça crée des rôles à table !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A Tab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957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18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 sur le visuel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Quand tu cuisines des pâtes, tu mesures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A. À l’œil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Avec la balance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C. Avec… le cœur ❤️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D. Autres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Réponse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Libre choix</a:t>
            </a: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Débat du Dimanche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5610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4</a:t>
            </a:r>
          </a:p>
        </p:txBody>
      </p:sp>
    </p:spTree>
    <p:extLst>
      <p:ext uri="{BB962C8B-B14F-4D97-AF65-F5344CB8AC3E}">
        <p14:creationId xmlns:p14="http://schemas.microsoft.com/office/powerpoint/2010/main" val="17282333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19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Si les objectifs de la semaine te semblent longs… pense aux spaghettis 😄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Plus c’est long, plus c’est savoureux. Garde le rythme, même doucement.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Tout comme les pâtes longues… avance tranquillement, mais sûrement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latin typeface="Century Gothic" panose="020B0502020202020204" pitchFamily="34" charset="0"/>
              </a:rPr>
              <a:t> Image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303432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1</a:t>
            </a:r>
          </a:p>
        </p:txBody>
      </p:sp>
    </p:spTree>
    <p:extLst>
      <p:ext uri="{BB962C8B-B14F-4D97-AF65-F5344CB8AC3E}">
        <p14:creationId xmlns:p14="http://schemas.microsoft.com/office/powerpoint/2010/main" val="41083835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20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738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20 Mai : Fête de </a:t>
            </a:r>
            <a:r>
              <a:rPr lang="fr-FR" sz="1400" dirty="0">
                <a:latin typeface="Century Gothic" panose="020B0502020202020204" pitchFamily="34" charset="0"/>
              </a:rPr>
              <a:t>l’unité nationale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Et chez La PASTA, on célèbre ça avec </a:t>
            </a:r>
            <a:r>
              <a:rPr lang="fr-FR" sz="1400" b="1" dirty="0">
                <a:latin typeface="Century Gothic" panose="020B0502020202020204" pitchFamily="34" charset="0"/>
              </a:rPr>
              <a:t>toutes les sauces</a:t>
            </a:r>
            <a:r>
              <a:rPr lang="fr-FR" sz="1400" dirty="0">
                <a:latin typeface="Century Gothic" panose="020B0502020202020204" pitchFamily="34" charset="0"/>
              </a:rPr>
              <a:t>  comme la sauce d’arachide blanche , sauce marron du </a:t>
            </a:r>
            <a:r>
              <a:rPr lang="fr-FR" sz="1400" dirty="0" err="1">
                <a:latin typeface="Century Gothic" panose="020B0502020202020204" pitchFamily="34" charset="0"/>
              </a:rPr>
              <a:t>Ndo’o</a:t>
            </a:r>
            <a:r>
              <a:rPr lang="fr-FR" sz="1400" dirty="0">
                <a:latin typeface="Century Gothic" panose="020B0502020202020204" pitchFamily="34" charset="0"/>
              </a:rPr>
              <a:t> …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➡️ Quelle sauce unit votre table ?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visuel : </a:t>
            </a:r>
            <a:r>
              <a:rPr lang="fr-FR" sz="1400" dirty="0">
                <a:latin typeface="Century Gothic" panose="020B0502020202020204" pitchFamily="34" charset="0"/>
              </a:rPr>
              <a:t>Unité dans la nation, du goût qui unit ! 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Fête de l’unité nationale</a:t>
            </a:r>
          </a:p>
        </p:txBody>
      </p:sp>
    </p:spTree>
    <p:extLst>
      <p:ext uri="{BB962C8B-B14F-4D97-AF65-F5344CB8AC3E}">
        <p14:creationId xmlns:p14="http://schemas.microsoft.com/office/powerpoint/2010/main" val="106762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Jeudi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22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/ visuel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L’astuce des mamans pour ne pas faire déborder l’eau des pâtes</a:t>
            </a:r>
          </a:p>
          <a:p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💡 Dépose une cuillère en bois en travers de ta casserole. Oui </a:t>
            </a: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oui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, elle bloque la mousse et empêche le débordement !</a:t>
            </a:r>
          </a:p>
          <a:p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→ Zéro nettoyage inutile. 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Astuce de la semaine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A80CA4-D995-3486-ACD0-83B1CBB0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22" y="827888"/>
            <a:ext cx="2891785" cy="22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8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23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656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story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Les 3 erreurs à ne pas faire à table (spécial pâtes)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1.❌ Couper les spaghettis avec un couteau : Interdit par la loi des gourmands !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2.❌ Aspirer les pâtes avec bruit = sanction immédiate par Mama Sauce 😅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3.❌ Mettre la sauce sur le bord de l’assiette = gâchis de plaisir !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✅ La règle d’or ? Mélange bien, savoure lentement et ferme les yeux à la première bouchée 😋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Type de contenu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Animatique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On peut rire à table, mais </a:t>
            </a:r>
            <a:r>
              <a:rPr lang="fr-FR" sz="1400" b="1" dirty="0">
                <a:latin typeface="Century Gothic" panose="020B0502020202020204" pitchFamily="34" charset="0"/>
              </a:rPr>
              <a:t>pas avec les règles de la Pasta</a:t>
            </a:r>
            <a:r>
              <a:rPr lang="fr-FR" sz="1400" dirty="0">
                <a:latin typeface="Century Gothic" panose="020B0502020202020204" pitchFamily="34" charset="0"/>
              </a:rPr>
              <a:t> ! 😆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A Table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1D67C6-9B9F-F046-2985-AB09D27F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182" y="163514"/>
            <a:ext cx="1756575" cy="13101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C21505-F851-CDCC-190E-C8962409E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996" y="147417"/>
            <a:ext cx="1756575" cy="13101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C7B22F-0123-8985-2B2D-F7DA1393B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426" y="2234380"/>
            <a:ext cx="1848351" cy="112307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0AE7F94-8C2F-E9AA-05F2-0E58AA2D383F}"/>
              </a:ext>
            </a:extLst>
          </p:cNvPr>
          <p:cNvSpPr txBox="1"/>
          <p:nvPr/>
        </p:nvSpPr>
        <p:spPr>
          <a:xfrm>
            <a:off x="7047298" y="3423821"/>
            <a:ext cx="445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✅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D24D8C7-E6D5-BFF0-00F2-14E3F1CF7EAA}"/>
              </a:ext>
            </a:extLst>
          </p:cNvPr>
          <p:cNvSpPr txBox="1"/>
          <p:nvPr/>
        </p:nvSpPr>
        <p:spPr>
          <a:xfrm>
            <a:off x="5705157" y="1574033"/>
            <a:ext cx="392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❌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A47686-5E5D-0BAD-66F7-9B2213BFCECF}"/>
              </a:ext>
            </a:extLst>
          </p:cNvPr>
          <p:cNvSpPr txBox="1"/>
          <p:nvPr/>
        </p:nvSpPr>
        <p:spPr>
          <a:xfrm>
            <a:off x="7562818" y="1570720"/>
            <a:ext cx="392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3222177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25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892579"/>
            <a:ext cx="989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🌸 Maman disait : “Quand tu n’as plus d’idées, fais des pâtes.”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💖 Et elle avait raison. Bonne fête à toutes les mamans !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Maman + pâtes = recette du bonheur – Bonne fête des mères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Fête des Mères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67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F422B1-4FC6-EF57-2A7D-E59DF876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825"/>
            <a:ext cx="1051560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6000" dirty="0">
                <a:latin typeface="+mj-lt"/>
              </a:rPr>
              <a:t>Semaine</a:t>
            </a:r>
            <a:r>
              <a:rPr lang="fr-FR" sz="6000" dirty="0"/>
              <a:t> </a:t>
            </a:r>
            <a:r>
              <a:rPr lang="fr-FR" sz="580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634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26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/ sur e visuel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👨‍🍳 Un bon plat commence avec les bons ingrédients.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💡 Une bonne semaine commence avec une bonne attitude !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2190341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27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 sur visuel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Quel est ton </a:t>
            </a:r>
            <a:r>
              <a:rPr lang="fr-FR" sz="1400" dirty="0" err="1">
                <a:latin typeface="Century Gothic" panose="020B0502020202020204" pitchFamily="34" charset="0"/>
              </a:rPr>
              <a:t>mood</a:t>
            </a:r>
            <a:r>
              <a:rPr lang="fr-FR" sz="1400" dirty="0">
                <a:latin typeface="Century Gothic" panose="020B0502020202020204" pitchFamily="34" charset="0"/>
              </a:rPr>
              <a:t> de pâtes aujourd’hui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A. 🍝 = spaghetti classique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🧀 = fromage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C. 🌶️ = sauce piquante façon mama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➡️ Réponds avec ton emoji du jour 👇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>
                <a:solidFill>
                  <a:srgbClr val="E15B0F"/>
                </a:solidFill>
                <a:latin typeface="Helvetica Neue"/>
              </a:rPr>
              <a:t>Post Produits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89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Jeudi 29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b="1" dirty="0">
                <a:latin typeface="Century Gothic" panose="020B0502020202020204" pitchFamily="34" charset="0"/>
              </a:rPr>
              <a:t>Aujourd’hui, on prend de la hauteur ✨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Que cette fête d’élévation spirituelle soit aussi une occasion de partage, de paix et… de bons plats à savourer ensemble 🙏🍽️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La PASTA vous souhaite une Ascension pleine de lumière et de douceur.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sur le 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Bonne fête de l‘ascension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Image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Ascension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2330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30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En Rappel !!! </a:t>
            </a:r>
          </a:p>
          <a:p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</a:t>
            </a:r>
            <a:r>
              <a:rPr lang="fr-FR" sz="1400" dirty="0">
                <a:latin typeface="Century Gothic" panose="020B0502020202020204" pitchFamily="34" charset="0"/>
              </a:rPr>
              <a:t>ouper ses spaghettis avec un couteau ? 😱 Sacrilège culinaire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👉 On enroule, on tourne, et on savoure.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La sauce mérite un peu de respect 😎</a:t>
            </a:r>
          </a:p>
          <a:p>
            <a:r>
              <a:rPr lang="fr-FR" sz="1400" b="1" dirty="0">
                <a:latin typeface="Century Gothic" panose="020B0502020202020204" pitchFamily="34" charset="0"/>
              </a:rPr>
              <a:t>Orientation de l‘animatique : </a:t>
            </a:r>
            <a:r>
              <a:rPr lang="fr-FR" sz="1400" dirty="0">
                <a:latin typeface="Century Gothic" panose="020B0502020202020204" pitchFamily="34" charset="0"/>
              </a:rPr>
              <a:t>Animation de deux scènes :</a:t>
            </a:r>
          </a:p>
          <a:p>
            <a:pPr>
              <a:buFont typeface="+mj-lt"/>
              <a:buAutoNum type="arabicPeriod"/>
            </a:pPr>
            <a:r>
              <a:rPr lang="fr-FR" sz="1400" dirty="0">
                <a:latin typeface="Century Gothic" panose="020B0502020202020204" pitchFamily="34" charset="0"/>
              </a:rPr>
              <a:t>Quelqu’un coupe les pâtes au couteau ❌</a:t>
            </a:r>
          </a:p>
          <a:p>
            <a:pPr>
              <a:buFont typeface="+mj-lt"/>
              <a:buAutoNum type="arabicPeriod"/>
            </a:pPr>
            <a:r>
              <a:rPr lang="fr-FR" sz="1400" dirty="0">
                <a:latin typeface="Century Gothic" panose="020B0502020202020204" pitchFamily="34" charset="0"/>
              </a:rPr>
              <a:t>Quelqu’un les enroule élégamment à la fourchette ✔️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b="1" dirty="0">
                <a:latin typeface="Century Gothic" panose="020B0502020202020204" pitchFamily="34" charset="0"/>
              </a:rPr>
              <a:t>Texte dans l’animatique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🍝 Ne Coupez pas, enroulez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Respectez les traditions 👌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A table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DFB70D-D2BB-C7DE-DE5B-8AE3135B1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874" y="468483"/>
            <a:ext cx="2283106" cy="12824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26428F-F35B-0F6E-98CB-BB917D1941C1}"/>
              </a:ext>
            </a:extLst>
          </p:cNvPr>
          <p:cNvSpPr txBox="1"/>
          <p:nvPr/>
        </p:nvSpPr>
        <p:spPr>
          <a:xfrm>
            <a:off x="6433127" y="1871500"/>
            <a:ext cx="447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❌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F187FA8-2CEE-0B6C-BF70-0552E94DE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411" y="468483"/>
            <a:ext cx="2230668" cy="12824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C3D4082-EB56-52C4-4BC8-0714522DDE0F}"/>
              </a:ext>
            </a:extLst>
          </p:cNvPr>
          <p:cNvSpPr txBox="1"/>
          <p:nvPr/>
        </p:nvSpPr>
        <p:spPr>
          <a:xfrm>
            <a:off x="9230647" y="1849121"/>
            <a:ext cx="522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410824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2816" y="-5742"/>
            <a:ext cx="12197632" cy="68694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90" name="Merci."/>
          <p:cNvSpPr txBox="1">
            <a:spLocks noGrp="1"/>
          </p:cNvSpPr>
          <p:nvPr>
            <p:ph type="ctrTitle"/>
          </p:nvPr>
        </p:nvSpPr>
        <p:spPr>
          <a:xfrm>
            <a:off x="1909509" y="1287496"/>
            <a:ext cx="8372982" cy="2324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8500" b="0" spc="-36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Merci</a:t>
            </a:r>
            <a:r>
              <a:rPr dirty="0"/>
              <a:t>.</a:t>
            </a:r>
          </a:p>
        </p:txBody>
      </p:sp>
      <p:sp>
        <p:nvSpPr>
          <p:cNvPr id="191" name="Titre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1645669" y="3554882"/>
            <a:ext cx="9164571" cy="9525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>
              <a:defRPr sz="44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CM" dirty="0">
                <a:latin typeface="Century Gothic" panose="020B0502020202020204" pitchFamily="34" charset="0"/>
              </a:rPr>
              <a:t>PLANNING DE PUBLICATIONS MAI 2025 </a:t>
            </a:r>
          </a:p>
          <a:p>
            <a:r>
              <a:rPr lang="fr-CM" dirty="0">
                <a:latin typeface="Century Gothic" panose="020B0502020202020204" pitchFamily="34" charset="0"/>
              </a:rPr>
              <a:t>LA PASTA OU RIEN</a:t>
            </a:r>
          </a:p>
          <a:p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10" y="954543"/>
            <a:ext cx="1818781" cy="517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69" y="5227845"/>
            <a:ext cx="8900663" cy="1263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83723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Jeudi 01</a:t>
            </a:r>
            <a:r>
              <a:rPr lang="fr-FR" kern="0" baseline="30000" dirty="0">
                <a:solidFill>
                  <a:prstClr val="black"/>
                </a:solidFill>
                <a:latin typeface="Tw Cen MT" panose="020B0602020104020603"/>
              </a:rPr>
              <a:t>er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Mai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600" dirty="0">
                <a:latin typeface="Century Gothic" panose="020B0502020202020204" pitchFamily="34" charset="0"/>
              </a:rPr>
              <a:t>Aujourd’hui, on lève nos fourchettes… pour saluer tous ceux qui bossent dur ! 💪🍝</a:t>
            </a:r>
            <a:br>
              <a:rPr lang="fr-FR" sz="1600" dirty="0">
                <a:latin typeface="Century Gothic" panose="020B0502020202020204" pitchFamily="34" charset="0"/>
              </a:rPr>
            </a:br>
            <a:r>
              <a:rPr lang="fr-FR" sz="1600" dirty="0">
                <a:latin typeface="Century Gothic" panose="020B0502020202020204" pitchFamily="34" charset="0"/>
              </a:rPr>
              <a:t>Du bureau à la cuisine, du chantier à la table familiale…</a:t>
            </a:r>
            <a:br>
              <a:rPr lang="fr-FR" sz="1600" dirty="0">
                <a:latin typeface="Century Gothic" panose="020B0502020202020204" pitchFamily="34" charset="0"/>
              </a:rPr>
            </a:br>
            <a:r>
              <a:rPr lang="fr-FR" sz="1600" dirty="0">
                <a:latin typeface="Century Gothic" panose="020B0502020202020204" pitchFamily="34" charset="0"/>
              </a:rPr>
              <a:t>La PASTA est fière de nourrir les efforts de tous les travailleurs du Cameroun et de la zone CEMAC.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: 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01</a:t>
            </a:r>
            <a:r>
              <a:rPr lang="fr-FR" sz="16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er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Mai – Bonne fête du Travail à tous, </a:t>
            </a:r>
            <a:r>
              <a:rPr lang="fr-FR" sz="1600" dirty="0">
                <a:latin typeface="Century Gothic" panose="020B0502020202020204" pitchFamily="34" charset="0"/>
              </a:rPr>
              <a:t>Que la force des spaghettis soit avec vous ! 😄🔥</a:t>
            </a:r>
            <a:endParaRPr lang="fr-FR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 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Image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Fête du Travail 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078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02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7384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 Texte de publication / Visuel :</a:t>
            </a:r>
            <a:br>
              <a:rPr lang="fr-FR" sz="1400" dirty="0"/>
            </a:br>
            <a:r>
              <a:rPr lang="fr-FR" sz="1400" dirty="0">
                <a:latin typeface="Century Gothic" panose="020B0502020202020204" pitchFamily="34" charset="0"/>
              </a:rPr>
              <a:t>❌ Téléphone OFF.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✅ Conversations ON.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🍝 Les vraies stories se vivent à table, pas sur Insta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➡️ Respecte le repas, respecte les gens.</a:t>
            </a: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A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 Table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59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04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 sur le visuel : </a:t>
            </a:r>
            <a:r>
              <a:rPr lang="fr-FR" sz="1400" dirty="0">
                <a:latin typeface="Century Gothic" panose="020B0502020202020204" pitchFamily="34" charset="0"/>
              </a:rPr>
              <a:t>Dimanche midi chez vous, c’est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A. Riz-sauce (traditionnel)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</a:t>
            </a:r>
            <a:r>
              <a:rPr lang="fr-FR" sz="1400" dirty="0" err="1">
                <a:latin typeface="Century Gothic" panose="020B0502020202020204" pitchFamily="34" charset="0"/>
              </a:rPr>
              <a:t>Ndolè</a:t>
            </a:r>
            <a:r>
              <a:rPr lang="fr-FR" sz="1400" dirty="0">
                <a:latin typeface="Century Gothic" panose="020B0502020202020204" pitchFamily="34" charset="0"/>
              </a:rPr>
              <a:t>, </a:t>
            </a:r>
            <a:r>
              <a:rPr lang="fr-FR" sz="1400" dirty="0" err="1">
                <a:latin typeface="Century Gothic" panose="020B0502020202020204" pitchFamily="34" charset="0"/>
              </a:rPr>
              <a:t>miondo</a:t>
            </a:r>
            <a:r>
              <a:rPr lang="fr-FR" sz="1400" dirty="0">
                <a:latin typeface="Century Gothic" panose="020B0502020202020204" pitchFamily="34" charset="0"/>
              </a:rPr>
              <a:t> (respect total)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C. Grosse casserole de pâtes avec crème fraiche (team moderne)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➡️ Quelle est ta </a:t>
            </a:r>
            <a:r>
              <a:rPr lang="fr-FR" sz="1400" dirty="0" err="1">
                <a:latin typeface="Century Gothic" panose="020B0502020202020204" pitchFamily="34" charset="0"/>
              </a:rPr>
              <a:t>vibe</a:t>
            </a:r>
            <a:r>
              <a:rPr lang="fr-FR" sz="1400" dirty="0">
                <a:latin typeface="Century Gothic" panose="020B0502020202020204" pitchFamily="34" charset="0"/>
              </a:rPr>
              <a:t> du dimanche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dirty="0">
              <a:solidFill>
                <a:prstClr val="black"/>
              </a:solidFill>
              <a:latin typeface="Tw Cen MT" panose="020B0602020104020603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 débat du dimanche (Fun)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499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2</a:t>
            </a:r>
          </a:p>
        </p:txBody>
      </p:sp>
    </p:spTree>
    <p:extLst>
      <p:ext uri="{BB962C8B-B14F-4D97-AF65-F5344CB8AC3E}">
        <p14:creationId xmlns:p14="http://schemas.microsoft.com/office/powerpoint/2010/main" val="4241361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05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5778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🧠 Commence ta semaine comme tu cuis tes pâtes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🕒 Prends le temps qu’il faut,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🔥 Sois à point,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🍝 Et ajoute toujours une bonne dose de sauce à ta vie. Bon lundi les champions du goût !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À feu doux mais avec de grandes ambitions.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latin typeface="Century Gothic" panose="020B0502020202020204" pitchFamily="34" charset="0"/>
              </a:rPr>
              <a:t> Image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50596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06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🤓 VRAI OU FAUX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Les pâtes n’aiment pas être seules.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Les pâtes sans compagnie, c’est comme une journée sans soleil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Type de contenu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Image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Post Produits</a:t>
            </a:r>
          </a:p>
        </p:txBody>
      </p:sp>
    </p:spTree>
    <p:extLst>
      <p:ext uri="{BB962C8B-B14F-4D97-AF65-F5344CB8AC3E}">
        <p14:creationId xmlns:p14="http://schemas.microsoft.com/office/powerpoint/2010/main" val="249555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Jeudi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08 Mai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visuel : </a:t>
            </a:r>
            <a:r>
              <a:rPr lang="fr-FR" sz="1400" dirty="0"/>
              <a:t>🧄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Comment parfumer naturellement tes pâtes dès la cuisson ?</a:t>
            </a:r>
          </a:p>
          <a:p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💡 Ajoute une gousse d’ail écrasée, un bout d’oignon, ou quelques feuilles de basilic directement dans l’eau de cuisson.</a:t>
            </a:r>
          </a:p>
          <a:p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→ Tes pâtes ressortent déjà parfumées avant même la sauce.</a:t>
            </a:r>
          </a:p>
          <a:p>
            <a:br>
              <a:rPr lang="fr-FR" sz="1400" dirty="0">
                <a:latin typeface="Century Gothic" panose="020B0502020202020204" pitchFamily="34" charset="0"/>
              </a:rPr>
            </a:br>
            <a:endParaRPr lang="fr-FR" sz="1400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Astuce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99524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8848</TotalTime>
  <Words>1677</Words>
  <Application>Microsoft Office PowerPoint</Application>
  <PresentationFormat>Grand écran</PresentationFormat>
  <Paragraphs>281</Paragraphs>
  <Slides>29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Century Gothic</vt:lpstr>
      <vt:lpstr>Courier New</vt:lpstr>
      <vt:lpstr>Helvetica Neue</vt:lpstr>
      <vt:lpstr>Helvetica Neue Medium</vt:lpstr>
      <vt:lpstr>Montserrat Bold</vt:lpstr>
      <vt:lpstr>Tw Cen MT</vt:lpstr>
      <vt:lpstr>Thème Office</vt:lpstr>
      <vt:lpstr>21_BasicWhite</vt:lpstr>
      <vt:lpstr>PLANNING DE PUBLICATIONS</vt:lpstr>
      <vt:lpstr>Semaine 1</vt:lpstr>
      <vt:lpstr>Présentation PowerPoint</vt:lpstr>
      <vt:lpstr>Présentation PowerPoint</vt:lpstr>
      <vt:lpstr>Présentation PowerPoint</vt:lpstr>
      <vt:lpstr>Semaine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Semaine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Semaine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DE PUBLICATIONS</dc:title>
  <dc:creator>LENOVO</dc:creator>
  <cp:lastModifiedBy>User</cp:lastModifiedBy>
  <cp:revision>203</cp:revision>
  <dcterms:created xsi:type="dcterms:W3CDTF">2024-07-18T10:48:58Z</dcterms:created>
  <dcterms:modified xsi:type="dcterms:W3CDTF">2025-04-17T08:30:07Z</dcterms:modified>
</cp:coreProperties>
</file>