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31"/>
  </p:notesMasterIdLst>
  <p:sldIdLst>
    <p:sldId id="257" r:id="rId3"/>
    <p:sldId id="2147330095" r:id="rId4"/>
    <p:sldId id="2147330036" r:id="rId5"/>
    <p:sldId id="2147330105" r:id="rId6"/>
    <p:sldId id="2147330106" r:id="rId7"/>
    <p:sldId id="2147330074" r:id="rId8"/>
    <p:sldId id="2147330075" r:id="rId9"/>
    <p:sldId id="2147330048" r:id="rId10"/>
    <p:sldId id="2147330076" r:id="rId11"/>
    <p:sldId id="2147330077" r:id="rId12"/>
    <p:sldId id="2147330078" r:id="rId13"/>
    <p:sldId id="2147330079" r:id="rId14"/>
    <p:sldId id="2147330080" r:id="rId15"/>
    <p:sldId id="2147330051" r:id="rId16"/>
    <p:sldId id="2147330081" r:id="rId17"/>
    <p:sldId id="2147330082" r:id="rId18"/>
    <p:sldId id="2147330071" r:id="rId19"/>
    <p:sldId id="2147330084" r:id="rId20"/>
    <p:sldId id="2147330107" r:id="rId21"/>
    <p:sldId id="2147330085" r:id="rId22"/>
    <p:sldId id="2147330067" r:id="rId23"/>
    <p:sldId id="2147330086" r:id="rId24"/>
    <p:sldId id="2147330087" r:id="rId25"/>
    <p:sldId id="2147330088" r:id="rId26"/>
    <p:sldId id="2147330089" r:id="rId27"/>
    <p:sldId id="2147330099" r:id="rId28"/>
    <p:sldId id="2147330098" r:id="rId29"/>
    <p:sldId id="2147330062" r:id="rId3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95326" autoAdjust="0"/>
  </p:normalViewPr>
  <p:slideViewPr>
    <p:cSldViewPr snapToGrid="0">
      <p:cViewPr varScale="1">
        <p:scale>
          <a:sx n="83" d="100"/>
          <a:sy n="83" d="100"/>
        </p:scale>
        <p:origin x="1109" y="77"/>
      </p:cViewPr>
      <p:guideLst/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006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5359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7680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6061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777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7384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395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53679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4835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7697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8270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2979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6452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88804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6866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32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700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7314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9179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77769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BF552E-B2CD-451D-80DA-A54BB010D9A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279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708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434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15/05/2025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0" y="-61546"/>
            <a:ext cx="12197632" cy="6939026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LA PASTA OU RIEN – JUIN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10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lang="fr-FR" sz="1400" dirty="0">
                <a:latin typeface="Century Gothic" panose="020B0502020202020204" pitchFamily="34" charset="0"/>
              </a:rPr>
              <a:t>Trouve le bon ingrédient caché dans l’image et gagne des paquets de Pasta First par tirage au sort 🎯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Cherche et trouve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 (L’ingrédient doit être floutée) 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</a:t>
            </a:r>
          </a:p>
        </p:txBody>
      </p:sp>
    </p:spTree>
    <p:extLst>
      <p:ext uri="{BB962C8B-B14F-4D97-AF65-F5344CB8AC3E}">
        <p14:creationId xmlns:p14="http://schemas.microsoft.com/office/powerpoint/2010/main" val="2495555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Jeudi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12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Réchauffe tes pâtes à la poêle avec un peu d’eau et pas au micro-ondes : elles auront l’air fraîchement cuites !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Astuce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99952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13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800" b="1" kern="0" dirty="0">
              <a:solidFill>
                <a:prstClr val="white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🔹 Épisode 2</a:t>
            </a: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Raison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C’est économique</a:t>
            </a: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Texte affiché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De bons repas, sans casser la tirelire.</a:t>
            </a: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📸 Image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sachet de pâtes posé à côté d’un panier d’ingrédients simples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 Animatique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852306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15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</a:t>
            </a:r>
            <a:r>
              <a:rPr lang="fr-FR" sz="1400" b="1" dirty="0">
                <a:latin typeface="Century Gothic" panose="020B0502020202020204" pitchFamily="34" charset="0"/>
              </a:rPr>
              <a:t>sur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Le repas parfait pour un date à la maison : Pâtes ou Riz ? 🍝❤️🍚</a:t>
            </a:r>
          </a:p>
          <a:p>
            <a:pPr>
              <a:defRPr/>
            </a:pPr>
            <a:endParaRPr lang="fr-FR" sz="1400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 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fr-FR" sz="1400" b="1" dirty="0"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débat du dimanche (Fun)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45767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16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0736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sur le visuel : </a:t>
            </a:r>
            <a:r>
              <a:rPr lang="fr-FR" sz="1400" dirty="0">
                <a:latin typeface="Century Gothic" panose="020B0502020202020204" pitchFamily="34" charset="0"/>
              </a:rPr>
              <a:t>Quand la vie te donne des pâtes… ajoute juste une bonne sauce et savoure ! 🍅💃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Image</a:t>
            </a: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1946380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17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/ sur le </a:t>
            </a:r>
            <a:r>
              <a:rPr lang="fr-FR" sz="1400" b="1" dirty="0">
                <a:latin typeface="Century Gothic" panose="020B0502020202020204" pitchFamily="34" charset="0"/>
              </a:rPr>
              <a:t>visuel : </a:t>
            </a:r>
            <a:r>
              <a:rPr lang="fr-FR" sz="1400" dirty="0">
                <a:latin typeface="Century Gothic" panose="020B0502020202020204" pitchFamily="34" charset="0"/>
              </a:rPr>
              <a:t>Ce produit a perdu son nom 😱 Remets les lettres dans l’ordre : _ _ L_ A_ _P_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Réponse : </a:t>
            </a:r>
            <a:r>
              <a:rPr lang="fr-FR" sz="1400" dirty="0">
                <a:latin typeface="Century Gothic" panose="020B0502020202020204" pitchFamily="34" charset="0"/>
              </a:rPr>
              <a:t>Pasta Gold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</a:t>
            </a:r>
          </a:p>
        </p:txBody>
      </p:sp>
    </p:spTree>
    <p:extLst>
      <p:ext uri="{BB962C8B-B14F-4D97-AF65-F5344CB8AC3E}">
        <p14:creationId xmlns:p14="http://schemas.microsoft.com/office/powerpoint/2010/main" val="1548082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19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0B0004020202020204" pitchFamily="34" charset="0"/>
            </a:endParaRP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Astuce gain de temps : cuis plus de pâtes que nécessaire et conserve-les en barquettes pour toute la semaine !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endParaRPr lang="fr-FR" sz="1400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Astuce de 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90621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20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71842" y="3800307"/>
            <a:ext cx="989185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🔹 Épisode 3</a:t>
            </a:r>
          </a:p>
          <a:p>
            <a:r>
              <a:rPr lang="fr-FR" sz="1400" b="1" dirty="0">
                <a:latin typeface="Century Gothic" panose="020B0502020202020204" pitchFamily="34" charset="0"/>
              </a:rPr>
              <a:t>Raison : </a:t>
            </a:r>
            <a:r>
              <a:rPr lang="fr-FR" sz="1400" dirty="0">
                <a:latin typeface="Century Gothic" panose="020B0502020202020204" pitchFamily="34" charset="0"/>
              </a:rPr>
              <a:t>Elles plaisent à toute la famille</a:t>
            </a:r>
          </a:p>
          <a:p>
            <a:r>
              <a:rPr lang="fr-FR" sz="1400" b="1" dirty="0">
                <a:latin typeface="Century Gothic" panose="020B0502020202020204" pitchFamily="34" charset="0"/>
              </a:rPr>
              <a:t>Texte : </a:t>
            </a:r>
            <a:r>
              <a:rPr lang="fr-FR" sz="1400" dirty="0">
                <a:latin typeface="Century Gothic" panose="020B0502020202020204" pitchFamily="34" charset="0"/>
              </a:rPr>
              <a:t>Quand on ne veut pas faire deux menus différents.</a:t>
            </a:r>
          </a:p>
          <a:p>
            <a:r>
              <a:rPr lang="fr-FR" sz="1400" b="1" dirty="0">
                <a:latin typeface="Century Gothic" panose="020B0502020202020204" pitchFamily="34" charset="0"/>
              </a:rPr>
              <a:t>📸 Image : </a:t>
            </a:r>
            <a:r>
              <a:rPr lang="fr-FR" sz="1400" dirty="0">
                <a:latin typeface="Century Gothic" panose="020B0502020202020204" pitchFamily="34" charset="0"/>
              </a:rPr>
              <a:t>scène de repas en famille, tout le monde se sert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Animatique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259579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Samedi 21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71842" y="3800307"/>
            <a:ext cx="9891850" cy="3500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: </a:t>
            </a:r>
            <a:r>
              <a:rPr kumimoji="0" lang="fr-FR" sz="105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Bonne fête de la musique </a:t>
            </a:r>
            <a:r>
              <a:rPr kumimoji="0" lang="fr-FR" sz="105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💃🏽🕺🏽 </a:t>
            </a:r>
          </a:p>
          <a:p>
            <a:endParaRPr lang="fr-FR" sz="1050" b="1" dirty="0">
              <a:latin typeface="Century Gothic" panose="020B0502020202020204" pitchFamily="34" charset="0"/>
            </a:endParaRPr>
          </a:p>
          <a:p>
            <a:r>
              <a:rPr lang="fr-FR" sz="1050" b="1" dirty="0">
                <a:latin typeface="Century Gothic" panose="020B0502020202020204" pitchFamily="34" charset="0"/>
              </a:rPr>
              <a:t>Texte sur le visuel :"La Danse des Pâtes"</a:t>
            </a:r>
          </a:p>
          <a:p>
            <a:r>
              <a:rPr lang="fr-FR" sz="1050" b="1" dirty="0">
                <a:latin typeface="Century Gothic" panose="020B0502020202020204" pitchFamily="34" charset="0"/>
              </a:rPr>
              <a:t>Concept :</a:t>
            </a:r>
            <a:r>
              <a:rPr lang="fr-FR" sz="1050" dirty="0">
                <a:latin typeface="Century Gothic" panose="020B0502020202020204" pitchFamily="34" charset="0"/>
              </a:rPr>
              <a:t> Animation de différents types de pâtes (spaghetti, macaroni, penne…) qui bougent en rythme sur une musique afro festive.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b="1" dirty="0">
                <a:latin typeface="Century Gothic" panose="020B0502020202020204" pitchFamily="34" charset="0"/>
              </a:rPr>
              <a:t>Script visuel :</a:t>
            </a:r>
            <a:endParaRPr lang="fr-FR" sz="1050" dirty="0">
              <a:latin typeface="Century Gothic" panose="020B0502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1050" dirty="0">
                <a:latin typeface="Century Gothic" panose="020B0502020202020204" pitchFamily="34" charset="0"/>
              </a:rPr>
              <a:t>Une casserole qui chauffe.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dirty="0">
                <a:latin typeface="Century Gothic" panose="020B0502020202020204" pitchFamily="34" charset="0"/>
              </a:rPr>
              <a:t>Les pâtes sautent comme des danseurs sur le rythme.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050" dirty="0">
                <a:latin typeface="Century Gothic" panose="020B0502020202020204" pitchFamily="34" charset="0"/>
              </a:rPr>
              <a:t>Puis elles tombent dans une assiette et la musique s’intensifie.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b="1" dirty="0">
                <a:latin typeface="Century Gothic" panose="020B0502020202020204" pitchFamily="34" charset="0"/>
              </a:rPr>
              <a:t>Texte à l’écran :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dirty="0">
                <a:latin typeface="Century Gothic" panose="020B0502020202020204" pitchFamily="34" charset="0"/>
              </a:rPr>
              <a:t>🎶 </a:t>
            </a:r>
            <a:r>
              <a:rPr lang="fr-FR" sz="1050" i="1" dirty="0">
                <a:latin typeface="Century Gothic" panose="020B0502020202020204" pitchFamily="34" charset="0"/>
              </a:rPr>
              <a:t>Chez Pasta, même nos pâtes ont le sens du rythme !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dirty="0">
                <a:latin typeface="Century Gothic" panose="020B0502020202020204" pitchFamily="34" charset="0"/>
              </a:rPr>
              <a:t>🥁 </a:t>
            </a:r>
            <a:r>
              <a:rPr lang="fr-FR" sz="1050" i="1" dirty="0">
                <a:latin typeface="Century Gothic" panose="020B0502020202020204" pitchFamily="34" charset="0"/>
              </a:rPr>
              <a:t>Bonne fête de la musique !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b="1" dirty="0">
                <a:latin typeface="Century Gothic" panose="020B0502020202020204" pitchFamily="34" charset="0"/>
              </a:rPr>
              <a:t>Slogan final :</a:t>
            </a:r>
            <a:br>
              <a:rPr lang="fr-FR" sz="1050" dirty="0">
                <a:latin typeface="Century Gothic" panose="020B0502020202020204" pitchFamily="34" charset="0"/>
              </a:rPr>
            </a:br>
            <a:r>
              <a:rPr lang="fr-FR" sz="1050" dirty="0">
                <a:latin typeface="Century Gothic" panose="020B0502020202020204" pitchFamily="34" charset="0"/>
              </a:rPr>
              <a:t>➡️ </a:t>
            </a:r>
            <a:r>
              <a:rPr lang="fr-FR" sz="1050" i="1" dirty="0">
                <a:latin typeface="Century Gothic" panose="020B0502020202020204" pitchFamily="34" charset="0"/>
              </a:rPr>
              <a:t>Pasta – Le goût qui fait danser tes papilles !</a:t>
            </a:r>
            <a:endParaRPr lang="fr-FR" sz="1050" dirty="0">
              <a:latin typeface="Century Gothic" panose="020B0502020202020204" pitchFamily="34" charset="0"/>
            </a:endParaRPr>
          </a:p>
          <a:p>
            <a:endParaRPr lang="fr-FR" sz="1050" b="1" dirty="0">
              <a:latin typeface="Century Gothic" panose="020B0502020202020204" pitchFamily="34" charset="0"/>
            </a:endParaRPr>
          </a:p>
          <a:p>
            <a:r>
              <a:rPr lang="fr-FR" sz="1050" b="1" dirty="0">
                <a:latin typeface="Century Gothic" panose="020B0502020202020204" pitchFamily="34" charset="0"/>
              </a:rPr>
              <a:t>Type de contenu : </a:t>
            </a:r>
            <a:r>
              <a:rPr lang="fr-FR" sz="1050" dirty="0">
                <a:latin typeface="Century Gothic" panose="020B0502020202020204" pitchFamily="34" charset="0"/>
              </a:rPr>
              <a:t>Animatique</a:t>
            </a:r>
            <a:endParaRPr kumimoji="0" lang="fr-FR" sz="105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Fête de la musique</a:t>
            </a:r>
          </a:p>
        </p:txBody>
      </p:sp>
    </p:spTree>
    <p:extLst>
      <p:ext uri="{BB962C8B-B14F-4D97-AF65-F5344CB8AC3E}">
        <p14:creationId xmlns:p14="http://schemas.microsoft.com/office/powerpoint/2010/main" val="78279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1</a:t>
            </a:r>
          </a:p>
        </p:txBody>
      </p:sp>
    </p:spTree>
    <p:extLst>
      <p:ext uri="{BB962C8B-B14F-4D97-AF65-F5344CB8AC3E}">
        <p14:creationId xmlns:p14="http://schemas.microsoft.com/office/powerpoint/2010/main" val="4108383515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22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publication/sur le visuel : </a:t>
            </a:r>
            <a:r>
              <a:rPr lang="fr-FR" sz="1400" dirty="0">
                <a:latin typeface="Century Gothic" panose="020B0502020202020204" pitchFamily="34" charset="0"/>
              </a:rPr>
              <a:t>Il reste un plat de pâtes au frigo… Qui a le droit de le manger ? Celui qui a cuisiné ou premier arrivé ? 😅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Débat 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156102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23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</a:t>
            </a:r>
            <a:r>
              <a:rPr lang="fr-FR" sz="1400" b="1" dirty="0">
                <a:latin typeface="Century Gothic" panose="020B0502020202020204" pitchFamily="34" charset="0"/>
              </a:rPr>
              <a:t>sur le visuel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Rappelle-toi : les pâtes ne jugent pas. Elles t’accueillent toujours avec chaleur 🍝❤️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latin typeface="Century Gothic" panose="020B0502020202020204" pitchFamily="34" charset="0"/>
              </a:rPr>
              <a:t> Image 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3034323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24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Parmi ces 4 ingrédients, un </a:t>
            </a:r>
            <a:r>
              <a:rPr lang="fr-FR" sz="1400">
                <a:solidFill>
                  <a:prstClr val="black"/>
                </a:solidFill>
                <a:latin typeface="Century Gothic" panose="020B0502020202020204" pitchFamily="34" charset="0"/>
              </a:rPr>
              <a:t>seul n’est pas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utile aux spaghettis ! Lequel ? 🍅🧅🍌🧄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Post Produits</a:t>
            </a:r>
          </a:p>
        </p:txBody>
      </p:sp>
    </p:spTree>
    <p:extLst>
      <p:ext uri="{BB962C8B-B14F-4D97-AF65-F5344CB8AC3E}">
        <p14:creationId xmlns:p14="http://schemas.microsoft.com/office/powerpoint/2010/main" val="1067624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Jeudi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26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</a:t>
            </a:r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/ visuel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En cuisine je suis indispensable, et je suis composé de 3 lettres qui sui-je ?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Astuce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1078382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27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6569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🔹 Épisode 4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Raison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Source d’énergie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Pour recharger les batteries naturellement.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📸 Image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ado ou sportif, assiette à la main</a:t>
            </a:r>
          </a:p>
          <a:p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Type de contenu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Animatique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fr-FR" sz="14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22177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29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892579"/>
            <a:ext cx="98918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</a:t>
            </a:r>
            <a:r>
              <a:rPr lang="fr-FR" sz="1400" b="1" dirty="0">
                <a:latin typeface="Century Gothic" panose="020B0502020202020204" pitchFamily="34" charset="0"/>
              </a:rPr>
              <a:t>sur le visuel : </a:t>
            </a:r>
            <a:r>
              <a:rPr lang="fr-FR" sz="1400" dirty="0">
                <a:latin typeface="Century Gothic" panose="020B0502020202020204" pitchFamily="34" charset="0"/>
              </a:rPr>
              <a:t>Tu manges d’abord la viande ou d’abord les féculents dans ton plat ? 🍗+🍝</a:t>
            </a:r>
            <a:r>
              <a:rPr lang="fr-FR" sz="1400" b="1" dirty="0">
                <a:latin typeface="Century Gothic" panose="020B0502020202020204" pitchFamily="34" charset="0"/>
              </a:rPr>
              <a:t> </a:t>
            </a: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latin typeface="Century Gothic" panose="020B0502020202020204" pitchFamily="34" charset="0"/>
              </a:rPr>
              <a:t>Image</a:t>
            </a:r>
            <a:endParaRPr kumimoji="0" lang="fr-FR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Débat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du dimanche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2671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30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 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159998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Le carburant du lundi : 1 sourire, de l‘eau et 1 plat de macaronis (optionnel… mais recommandé) ☕🍝</a:t>
            </a:r>
            <a:endParaRPr lang="fr-FR" sz="1400" b="1" dirty="0">
              <a:latin typeface="Century Gothic" panose="020B0502020202020204" pitchFamily="34" charset="0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21903414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dirty="0">
                <a:latin typeface="Century Gothic" panose="020B0502020202020204" pitchFamily="34" charset="0"/>
              </a:rPr>
              <a:t>PLANNING DE PUBLICATIONS JUIN 2025 </a:t>
            </a:r>
          </a:p>
          <a:p>
            <a:r>
              <a:rPr lang="fr-CM" dirty="0">
                <a:latin typeface="Century Gothic" panose="020B0502020202020204" pitchFamily="34" charset="0"/>
              </a:rPr>
              <a:t>LA PASTA OU RIEN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02 Juin 2025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lang="fr-FR" sz="1600" dirty="0">
                <a:latin typeface="Century Gothic" panose="020B0502020202020204" pitchFamily="34" charset="0"/>
              </a:rPr>
              <a:t>Cette semaine, sois comme les pâtes : parfois en vrac, mais toujours au top dans l’assiette ! 🍝🔥</a:t>
            </a: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  <a:p>
            <a:endParaRPr lang="fr-FR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 err="1">
                <a:solidFill>
                  <a:srgbClr val="E15B0F"/>
                </a:solidFill>
                <a:latin typeface="Helvetica Neue"/>
              </a:rPr>
              <a:t>Monday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 Motivation Food 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Mardi 03 Juin 2025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lang="fr-FR" sz="1600" dirty="0">
                <a:latin typeface="Century Gothic" panose="020B0502020202020204" pitchFamily="34" charset="0"/>
              </a:rPr>
              <a:t>Quel est le bon couple ? Associe le bon type de pâtes à la bonne sauce !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A Crème</a:t>
            </a:r>
          </a:p>
          <a:p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B Tomate</a:t>
            </a:r>
          </a:p>
          <a:p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C Pistache</a:t>
            </a:r>
          </a:p>
          <a:p>
            <a:endParaRPr lang="fr-FR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Post Produits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0075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05 Juin 2025 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kumimoji="0" lang="fr-FR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</a:t>
            </a:r>
            <a:r>
              <a:rPr lang="fr-FR" sz="1600" dirty="0">
                <a:latin typeface="Century Gothic" panose="020B0502020202020204" pitchFamily="34" charset="0"/>
              </a:rPr>
              <a:t>u veux une cuisson parfaite ? Goûte, goûte et goûte encore. Tes papilles sont ton meilleur minuteur ! 👅🍝</a:t>
            </a:r>
            <a:endParaRPr lang="fr-FR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lang="fr-FR" sz="16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6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600" dirty="0">
                <a:solidFill>
                  <a:prstClr val="black"/>
                </a:solidFill>
                <a:latin typeface="Century Gothic" panose="020B0502020202020204" pitchFamily="34" charset="0"/>
              </a:rPr>
              <a:t>Image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L’astuce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37915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Vendredi 06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7384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🔹 Épisode 1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Raison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Elles sont rapides à préparer</a:t>
            </a:r>
          </a:p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affiché :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Pas le temps ? Les pâtes s'adaptent à votre emploi du temps.</a:t>
            </a:r>
          </a:p>
          <a:p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📸 Image suggérée : personne qui cuisine rapidement, minuteur ou table dressée en 10 minutes.</a:t>
            </a: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fr-F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Type de contenu : </a:t>
            </a:r>
            <a:r>
              <a:rPr lang="fr-FR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Animatique</a:t>
            </a:r>
            <a:br>
              <a:rPr lang="fr-FR" sz="1400" dirty="0"/>
            </a:br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</a:t>
            </a: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bon côté des pâtes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25930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Dimanche 04 Mai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: </a:t>
            </a:r>
            <a:r>
              <a:rPr lang="fr-FR" sz="1400" dirty="0">
                <a:latin typeface="Century Gothic" panose="020B0502020202020204" pitchFamily="34" charset="0"/>
              </a:rPr>
              <a:t>Team 'mélange tout dans l’assiette' ou team 'je mange un aliment à la fois' ? 😅"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171450" indent="-171450">
              <a:buFont typeface="Courier New" panose="02070309020205020404" pitchFamily="49" charset="0"/>
              <a:buChar char="o"/>
            </a:pPr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kumimoji="0" lang="fr-FR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endParaRPr lang="fr-FR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 débat du dimanche (Fun)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84990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09 Juin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7781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</a:rPr>
              <a:t>Texte de publication / sur le visuel </a:t>
            </a:r>
            <a:r>
              <a:rPr lang="fr-FR" sz="1400" b="1" dirty="0">
                <a:latin typeface="Century Gothic" panose="020B0502020202020204" pitchFamily="34" charset="0"/>
              </a:rPr>
              <a:t>: </a:t>
            </a:r>
            <a:r>
              <a:rPr lang="fr-FR" sz="1400" dirty="0">
                <a:latin typeface="Century Gothic" panose="020B0502020202020204" pitchFamily="34" charset="0"/>
              </a:rPr>
              <a:t>Si tu ne sais pas par où commencer ta semaine, commence par une bonne assiette de pâtes 😉</a:t>
            </a:r>
            <a:endParaRPr lang="fr-FR" sz="1400" b="1" dirty="0">
              <a:latin typeface="Century Gothic" panose="020B0502020202020204" pitchFamily="34" charset="0"/>
            </a:endParaRPr>
          </a:p>
          <a:p>
            <a:endParaRPr lang="fr-FR" sz="1400" b="1" dirty="0"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fr-FR" sz="1400" b="1" dirty="0">
                <a:latin typeface="Century Gothic" panose="020B0502020202020204" pitchFamily="34" charset="0"/>
              </a:rPr>
              <a:t>Type de contenu :</a:t>
            </a:r>
            <a:r>
              <a:rPr lang="fr-FR" sz="1400" dirty="0">
                <a:latin typeface="Century Gothic" panose="020B0502020202020204" pitchFamily="34" charset="0"/>
              </a:rPr>
              <a:t> Image 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 err="1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Monday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 Motivation Food (Fun)</a:t>
            </a:r>
          </a:p>
        </p:txBody>
      </p:sp>
    </p:spTree>
    <p:extLst>
      <p:ext uri="{BB962C8B-B14F-4D97-AF65-F5344CB8AC3E}">
        <p14:creationId xmlns:p14="http://schemas.microsoft.com/office/powerpoint/2010/main" val="5059630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9189</TotalTime>
  <Words>1170</Words>
  <Application>Microsoft Office PowerPoint</Application>
  <PresentationFormat>Grand écran</PresentationFormat>
  <Paragraphs>259</Paragraphs>
  <Slides>28</Slides>
  <Notes>24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40" baseType="lpstr">
      <vt:lpstr>Aptos</vt:lpstr>
      <vt:lpstr>Arial</vt:lpstr>
      <vt:lpstr>Calibri</vt:lpstr>
      <vt:lpstr>Calibri Light</vt:lpstr>
      <vt:lpstr>Century Gothic</vt:lpstr>
      <vt:lpstr>Courier New</vt:lpstr>
      <vt:lpstr>Helvetica Neue</vt:lpstr>
      <vt:lpstr>Helvetica Neue Medium</vt:lpstr>
      <vt:lpstr>Montserrat Bold</vt:lpstr>
      <vt:lpstr>Tw Cen MT</vt:lpstr>
      <vt:lpstr>Thème Office</vt:lpstr>
      <vt:lpstr>21_BasicWhite</vt:lpstr>
      <vt:lpstr>PLANNING DE PUBLICATIONS</vt:lpstr>
      <vt:lpstr>Semaine 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User</cp:lastModifiedBy>
  <cp:revision>207</cp:revision>
  <dcterms:created xsi:type="dcterms:W3CDTF">2024-07-18T10:48:58Z</dcterms:created>
  <dcterms:modified xsi:type="dcterms:W3CDTF">2025-05-15T15:31:27Z</dcterms:modified>
</cp:coreProperties>
</file>