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notesMasterIdLst>
    <p:notesMasterId r:id="rId21"/>
  </p:notesMasterIdLst>
  <p:sldIdLst>
    <p:sldId id="257" r:id="rId3"/>
    <p:sldId id="2147330047" r:id="rId4"/>
    <p:sldId id="2147330073" r:id="rId5"/>
    <p:sldId id="2147330086" r:id="rId6"/>
    <p:sldId id="2147330057" r:id="rId7"/>
    <p:sldId id="2147330036" r:id="rId8"/>
    <p:sldId id="2147330080" r:id="rId9"/>
    <p:sldId id="2147330074" r:id="rId10"/>
    <p:sldId id="2147330082" r:id="rId11"/>
    <p:sldId id="2147330085" r:id="rId12"/>
    <p:sldId id="2147330072" r:id="rId13"/>
    <p:sldId id="2147330051" r:id="rId14"/>
    <p:sldId id="2147330059" r:id="rId15"/>
    <p:sldId id="2147330075" r:id="rId16"/>
    <p:sldId id="2147330083" r:id="rId17"/>
    <p:sldId id="2147330068" r:id="rId18"/>
    <p:sldId id="2147330084" r:id="rId19"/>
    <p:sldId id="2147330062" r:id="rId2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A5142A-E6A0-488B-9B21-E17880C5B2AF}" v="1" dt="2025-06-28T11:42:46.5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5326" autoAdjust="0"/>
  </p:normalViewPr>
  <p:slideViewPr>
    <p:cSldViewPr snapToGrid="0">
      <p:cViewPr varScale="1">
        <p:scale>
          <a:sx n="83" d="100"/>
          <a:sy n="83" d="100"/>
        </p:scale>
        <p:origin x="1262" y="7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commentAuthors" Target="commentAuthors.xml"/><Relationship Id="rId27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261498-50D6-4BE8-BD4F-0AF4FF75C0B8}" type="datetimeFigureOut">
              <a:rPr lang="fr-FR" smtClean="0"/>
              <a:t>17/07/2025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BF552E-B2CD-451D-80DA-A54BB010D9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6813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5919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25335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30596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56252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21057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21931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15262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56057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40267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89860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76793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39618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427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A222AE-6797-6368-BBA0-38404DC83C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27022C-1B4C-E6AD-E97B-965A96CD2E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0A5E37C-350B-B199-2668-65AE1BB59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17/07/2025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724C931-9F88-B11D-3DA6-EC1C4BCA5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07AB3A0-F33D-0CEC-BA69-F76483E67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8805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45E541-8280-94DF-68A2-F4D65F649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85F949A-CD59-2D49-89B0-A9DC5D964E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93865E7-99A5-0D3B-A465-816F81876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17/07/2025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E7CEEA-A758-C7C6-EA4F-D4D30ADFA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981F109-3901-B64A-B8A1-5A92E6FDF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960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F753E99-E5F4-91D6-FBCA-61E6EF6071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982721F-35D3-E38F-B557-A08B187236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5855C98-9496-686E-5B09-70FC24930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17/07/2025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833281-1052-21F7-FBE9-6601578C1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2DB2CC5-A66E-D93D-934A-96BF47B12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5966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eur et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0" y="5929931"/>
            <a:ext cx="10985502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Auteur et date</a:t>
            </a:r>
          </a:p>
        </p:txBody>
      </p:sp>
      <p:sp>
        <p:nvSpPr>
          <p:cNvPr id="12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603248" y="1287496"/>
            <a:ext cx="10985502" cy="2324101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Titre de la présentation</a:t>
            </a:r>
          </a:p>
        </p:txBody>
      </p:sp>
      <p:sp>
        <p:nvSpPr>
          <p:cNvPr id="13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1" y="3611595"/>
            <a:ext cx="10985501" cy="952501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79008780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eur et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0" y="5929931"/>
            <a:ext cx="10985502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Auteur et date</a:t>
            </a:r>
          </a:p>
        </p:txBody>
      </p:sp>
      <p:sp>
        <p:nvSpPr>
          <p:cNvPr id="12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603248" y="1287496"/>
            <a:ext cx="10985502" cy="2324101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Titre de la présentation</a:t>
            </a:r>
          </a:p>
        </p:txBody>
      </p:sp>
      <p:sp>
        <p:nvSpPr>
          <p:cNvPr id="13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1" y="3611595"/>
            <a:ext cx="10985501" cy="952501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27653917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ts et citrons verts"/>
          <p:cNvSpPr>
            <a:spLocks noGrp="1"/>
          </p:cNvSpPr>
          <p:nvPr>
            <p:ph type="pic" idx="21"/>
          </p:nvPr>
        </p:nvSpPr>
        <p:spPr>
          <a:xfrm>
            <a:off x="-577850" y="-647700"/>
            <a:ext cx="13373100" cy="800946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603250" y="3562350"/>
            <a:ext cx="10985500" cy="2324100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Titre de la présentation</a:t>
            </a:r>
          </a:p>
        </p:txBody>
      </p:sp>
      <p:sp>
        <p:nvSpPr>
          <p:cNvPr id="23" name="Auteur et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603845" y="553069"/>
            <a:ext cx="10984311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Auteur et date</a:t>
            </a:r>
          </a:p>
        </p:txBody>
      </p:sp>
      <p:sp>
        <p:nvSpPr>
          <p:cNvPr id="24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5804955"/>
            <a:ext cx="10985500" cy="558476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75836951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utre titre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ol avec des beignets de saumon, de la salade et du houmous"/>
          <p:cNvSpPr>
            <a:spLocks noGrp="1"/>
          </p:cNvSpPr>
          <p:nvPr>
            <p:ph type="pic" idx="21"/>
          </p:nvPr>
        </p:nvSpPr>
        <p:spPr>
          <a:xfrm>
            <a:off x="5486400" y="-101600"/>
            <a:ext cx="6072419" cy="706755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635000"/>
            <a:ext cx="4889500" cy="2941137"/>
          </a:xfrm>
          <a:prstGeom prst="rect">
            <a:avLst/>
          </a:prstGeom>
        </p:spPr>
        <p:txBody>
          <a:bodyPr anchor="b"/>
          <a:lstStyle/>
          <a:p>
            <a:r>
              <a:t>Titre de diapositive</a:t>
            </a:r>
          </a:p>
        </p:txBody>
      </p:sp>
      <p:sp>
        <p:nvSpPr>
          <p:cNvPr id="34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3530288"/>
            <a:ext cx="4889500" cy="2692712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000750" y="6488825"/>
            <a:ext cx="309380" cy="24109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4796688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re de diapositiv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43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diapositive</a:t>
            </a:r>
          </a:p>
        </p:txBody>
      </p:sp>
      <p:sp>
        <p:nvSpPr>
          <p:cNvPr id="44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59247414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08996148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, puces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4889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diapositive</a:t>
            </a:r>
          </a:p>
        </p:txBody>
      </p:sp>
      <p:sp>
        <p:nvSpPr>
          <p:cNvPr id="61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03250" y="2124252"/>
            <a:ext cx="4889500" cy="4128315"/>
          </a:xfrm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Bol de pâtes pappardelle avec du beurre maître d’hôtel, des noisettes grillées et des lamelles de parmesan"/>
          <p:cNvSpPr>
            <a:spLocks noGrp="1"/>
          </p:cNvSpPr>
          <p:nvPr>
            <p:ph type="pic" idx="22"/>
          </p:nvPr>
        </p:nvSpPr>
        <p:spPr>
          <a:xfrm>
            <a:off x="6096000" y="-203633"/>
            <a:ext cx="5458437" cy="727791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4889500" cy="717550"/>
          </a:xfrm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6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80811640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re de section"/>
          <p:cNvSpPr txBox="1">
            <a:spLocks noGrp="1"/>
          </p:cNvSpPr>
          <p:nvPr>
            <p:ph type="title" hasCustomPrompt="1"/>
          </p:nvPr>
        </p:nvSpPr>
        <p:spPr>
          <a:xfrm>
            <a:off x="603248" y="2266950"/>
            <a:ext cx="10985502" cy="2324100"/>
          </a:xfrm>
          <a:prstGeom prst="rect">
            <a:avLst/>
          </a:prstGeom>
        </p:spPr>
        <p:txBody>
          <a:bodyPr anchor="ctr"/>
          <a:lstStyle>
            <a:lvl1pPr>
              <a:defRPr sz="5800" b="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Titre de section</a:t>
            </a:r>
          </a:p>
        </p:txBody>
      </p:sp>
      <p:sp>
        <p:nvSpPr>
          <p:cNvPr id="72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000750" y="6488825"/>
            <a:ext cx="309380" cy="24109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5005868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84FE8D-9FC0-EF41-82D9-C793C0588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5DA5D1D-B013-79C5-1B89-1BA4AB59F6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C6BDA85-11FF-1453-D69B-E0F4AEDD2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17/07/2025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37EC97-0B60-F540-17B0-9909B1A75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CA0379-E9BD-6BF2-3017-7CE96A3F8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97594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seu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10985500" cy="717475"/>
          </a:xfrm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80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diapositive</a:t>
            </a:r>
          </a:p>
        </p:txBody>
      </p:sp>
      <p:sp>
        <p:nvSpPr>
          <p:cNvPr id="8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0661392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rdre du j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itre de l’ordre du jour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10985500" cy="717550"/>
          </a:xfrm>
          <a:prstGeom prst="rect">
            <a:avLst/>
          </a:prstGeom>
        </p:spPr>
        <p:txBody>
          <a:bodyPr/>
          <a:lstStyle/>
          <a:p>
            <a:r>
              <a:t>Titre de l’ordre du jour</a:t>
            </a:r>
          </a:p>
        </p:txBody>
      </p:sp>
      <p:sp>
        <p:nvSpPr>
          <p:cNvPr id="89" name="Sous-titre de l’ordre du jour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l’ordre du jour</a:t>
            </a:r>
          </a:p>
        </p:txBody>
      </p:sp>
      <p:sp>
        <p:nvSpPr>
          <p:cNvPr id="90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1pPr>
            <a:lvl2pPr marL="0" indent="2286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2pPr>
            <a:lvl3pPr marL="0" indent="4572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3pPr>
            <a:lvl4pPr marL="0" indent="6858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4pPr>
            <a:lvl5pPr marL="0" indent="9144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5pPr>
          </a:lstStyle>
          <a:p>
            <a:r>
              <a:t>Rubriques de l’ordre du jour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09326945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éclar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03250" y="2460422"/>
            <a:ext cx="10985500" cy="1937157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2286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6858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Déclaration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69662929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ait import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e niveau 1…"/>
          <p:cNvSpPr txBox="1">
            <a:spLocks noGrp="1"/>
          </p:cNvSpPr>
          <p:nvPr>
            <p:ph type="body" idx="1" hasCustomPrompt="1"/>
          </p:nvPr>
        </p:nvSpPr>
        <p:spPr>
          <a:xfrm>
            <a:off x="603250" y="537964"/>
            <a:ext cx="10985500" cy="3620792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1pPr>
            <a:lvl2pPr marL="0" indent="2286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2pPr>
            <a:lvl3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3pPr>
            <a:lvl4pPr marL="0" indent="6858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4pPr>
            <a:lvl5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5pPr>
          </a:lstStyle>
          <a:p>
            <a:r>
              <a:t>100 %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Données clés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4131090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Données clés</a:t>
            </a:r>
          </a:p>
        </p:txBody>
      </p:sp>
      <p:sp>
        <p:nvSpPr>
          <p:cNvPr id="108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4327086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5012" y="5337727"/>
            <a:ext cx="10100026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Attribution</a:t>
            </a:r>
          </a:p>
        </p:txBody>
      </p:sp>
      <p:sp>
        <p:nvSpPr>
          <p:cNvPr id="116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876962" y="2469930"/>
            <a:ext cx="10438077" cy="1918140"/>
          </a:xfrm>
          <a:prstGeom prst="rect">
            <a:avLst/>
          </a:prstGeom>
        </p:spPr>
        <p:txBody>
          <a:bodyPr/>
          <a:lstStyle>
            <a:lvl1pPr marL="319462" indent="-2349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319462" indent="-63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319462" indent="2222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319462" indent="4508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319462" indent="6794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« Citation notable »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39650911"/>
      </p:ext>
    </p:extLst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 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Bol de salade avec du riz frit, des œufs durs et des baguettes"/>
          <p:cNvSpPr>
            <a:spLocks noGrp="1"/>
          </p:cNvSpPr>
          <p:nvPr>
            <p:ph type="pic" sz="quarter" idx="21"/>
          </p:nvPr>
        </p:nvSpPr>
        <p:spPr>
          <a:xfrm>
            <a:off x="7880350" y="508000"/>
            <a:ext cx="3719550" cy="297483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Bol avec des beignets de saumon, de la salade et du houmous "/>
          <p:cNvSpPr>
            <a:spLocks noGrp="1"/>
          </p:cNvSpPr>
          <p:nvPr>
            <p:ph type="pic" sz="half" idx="22"/>
          </p:nvPr>
        </p:nvSpPr>
        <p:spPr>
          <a:xfrm>
            <a:off x="6750050" y="1989138"/>
            <a:ext cx="5219700" cy="607509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Bol de pâtes pappardelle avec du beurre maître d’hôtel, des noisettes grillées et des lamelles de parmesan"/>
          <p:cNvSpPr>
            <a:spLocks noGrp="1"/>
          </p:cNvSpPr>
          <p:nvPr>
            <p:ph type="pic" idx="23"/>
          </p:nvPr>
        </p:nvSpPr>
        <p:spPr>
          <a:xfrm>
            <a:off x="-69850" y="247650"/>
            <a:ext cx="8305800" cy="622935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97567081"/>
      </p:ext>
    </p:extLst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bol de salade avec du riz frit, des œufs durs et des baguettes"/>
          <p:cNvSpPr>
            <a:spLocks noGrp="1"/>
          </p:cNvSpPr>
          <p:nvPr>
            <p:ph type="pic" idx="21"/>
          </p:nvPr>
        </p:nvSpPr>
        <p:spPr>
          <a:xfrm>
            <a:off x="-666750" y="-2762250"/>
            <a:ext cx="13525500" cy="108204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98165200"/>
      </p:ext>
    </p:extLst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446363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219AD9-A7EF-6D64-C6D4-3640EDC19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3E2D9FF-58E1-6A5C-D4B0-0575179A3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951683E-A39B-A686-0943-22B7C025C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17/07/2025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814FBF4-6065-DA8A-A2EB-A23FD3142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FED6D80-8C86-B504-9F93-DEE0BB8F2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4954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722FA8-BA30-8F89-BB1F-25AF50B82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3497624-C215-5E23-9672-30761B8213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90FE540-8E82-D93D-16E6-55FCCD2E08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D1C7AF9-5D6A-FE60-00FC-822418A2F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17/07/2025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ACA5BBE-0282-D009-A36B-3A52DA557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78D604E-000F-8824-DFAD-24DE40DB5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1877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6F90B8-DB96-EA7A-4D60-61E07BCB6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F3E41A9-8CA9-61D3-1094-AC50C208B9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6F3D9EE-331A-BB8B-4684-33F21C38AE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63FAD0E-8069-5A3C-31DF-4928E52900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E557BCD-1764-DEEB-80BB-9389D60851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E65EB39-B33C-3A7E-5F64-4F6AE344C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17/07/2025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A04D725-4DFE-28DA-E661-0FB5C9F38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E042AAF-13FE-F54C-1DAD-367A77F20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7534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DDAC61-EE56-4E34-A089-F0F8CAE16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ACA8442-F0AC-F158-62F6-71E0BB58D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17/07/2025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7B37559-AD1D-2BFD-D93C-BD3D1C9E8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112BDEC-5208-A696-0A99-11A5C7981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486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D533D01-46DF-AFD3-E55D-4A22B64FF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17/07/2025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672D768-B582-8BC8-9263-588AB7ACA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DA138DF-0839-B57A-7DE5-059E34812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7294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5EE747-0EA1-39BB-94C2-E762033C4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C8F64DB-6CD5-9BD3-D394-DF34AD224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87B741E-2C28-E92C-4D8C-E33D94C5CC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F5F51F8-F5C8-BA19-0B80-B9502BD5F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17/07/2025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78BE028-AC07-4F98-726B-BC9605298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153D0D5-5D09-2CD7-3C2C-E2CB3CF35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7520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8A71F0-D0BE-689F-2E10-CC8E7BEAF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40A210B-6184-9B3E-3AA5-566C082732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BF35BD8-F585-FD50-B953-1032F2C43F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8CFFA0E-1E51-951C-5625-2532EE70F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17/07/2025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1EC5A4E-E48A-6981-3EDA-3D204EA71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2F95A3E-D6E8-8189-DE3E-E3A76D110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7851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8E74879-0565-87EE-1149-796CE7EEF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DE53E03-CD88-332E-E842-74BBA737C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260A08-07B7-2565-1A9F-4CF7E95476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C8C30-E931-4EED-A92E-69D548C48771}" type="datetimeFigureOut">
              <a:rPr lang="fr-FR" smtClean="0"/>
              <a:t>17/07/2025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BA32654-0059-35E5-CD7E-7AF8058594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1AA21EC-ED7B-12CE-2A9A-672066B200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1554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10985500" cy="7165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Titre de diapositive</a:t>
            </a:r>
          </a:p>
        </p:txBody>
      </p:sp>
      <p:sp>
        <p:nvSpPr>
          <p:cNvPr id="3" name="Texte niveau 1…"/>
          <p:cNvSpPr txBox="1">
            <a:spLocks noGrp="1"/>
          </p:cNvSpPr>
          <p:nvPr>
            <p:ph type="body" idx="1" hasCustomPrompt="1"/>
          </p:nvPr>
        </p:nvSpPr>
        <p:spPr>
          <a:xfrm>
            <a:off x="603250" y="2124252"/>
            <a:ext cx="10985500" cy="4128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000750" y="6486708"/>
            <a:ext cx="309380" cy="241092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292100">
              <a:defRPr sz="9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17507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</p:sldLayoutIdLst>
  <p:transition spd="med"/>
  <p:txStyles>
    <p:titleStyle>
      <a:lvl1pPr marL="0" marR="0" indent="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3048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6096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9144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12192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15240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18288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21336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24384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27432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Rectangle"/>
          <p:cNvSpPr/>
          <p:nvPr/>
        </p:nvSpPr>
        <p:spPr>
          <a:xfrm>
            <a:off x="-2816" y="-5742"/>
            <a:ext cx="12197632" cy="6869484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152" name="Titre de la présentation"/>
          <p:cNvSpPr txBox="1">
            <a:spLocks noGrp="1"/>
          </p:cNvSpPr>
          <p:nvPr>
            <p:ph type="ctrTitle"/>
          </p:nvPr>
        </p:nvSpPr>
        <p:spPr>
          <a:xfrm>
            <a:off x="603248" y="1287496"/>
            <a:ext cx="8372983" cy="2324101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 b="0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pPr>
            <a:r>
              <a:rPr lang="fr-CM" sz="6950" dirty="0">
                <a:latin typeface="Century Gothic" panose="020B0502020202020204" pitchFamily="34" charset="0"/>
              </a:rPr>
              <a:t>PLANNING DE PUBLICATIONS</a:t>
            </a:r>
            <a:endParaRPr sz="6950" dirty="0">
              <a:latin typeface="Century Gothic" panose="020B0502020202020204" pitchFamily="34" charset="0"/>
            </a:endParaRPr>
          </a:p>
        </p:txBody>
      </p:sp>
      <p:sp>
        <p:nvSpPr>
          <p:cNvPr id="153" name="Descriptif de la présentation"/>
          <p:cNvSpPr txBox="1">
            <a:spLocks noGrp="1"/>
          </p:cNvSpPr>
          <p:nvPr>
            <p:ph type="subTitle" sz="quarter" idx="1"/>
          </p:nvPr>
        </p:nvSpPr>
        <p:spPr>
          <a:xfrm>
            <a:off x="600671" y="3707722"/>
            <a:ext cx="7172630" cy="952501"/>
          </a:xfrm>
          <a:prstGeom prst="rect">
            <a:avLst/>
          </a:prstGeom>
        </p:spPr>
        <p:txBody>
          <a:bodyPr>
            <a:normAutofit fontScale="32500" lnSpcReduction="20000"/>
          </a:bodyPr>
          <a:lstStyle>
            <a:lvl1pPr>
              <a:defRPr sz="4800" b="0">
                <a:solidFill>
                  <a:srgbClr val="E15B0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endParaRPr lang="fr-CM" dirty="0"/>
          </a:p>
          <a:p>
            <a:endParaRPr lang="fr-CM" b="1" dirty="0">
              <a:latin typeface="Century Gothic" panose="020B0502020202020204" pitchFamily="34" charset="0"/>
            </a:endParaRPr>
          </a:p>
          <a:p>
            <a:endParaRPr lang="fr-CM" b="1" dirty="0">
              <a:latin typeface="Century Gothic" panose="020B0502020202020204" pitchFamily="34" charset="0"/>
            </a:endParaRPr>
          </a:p>
          <a:p>
            <a:r>
              <a:rPr lang="fr-FR" b="1" dirty="0">
                <a:latin typeface="Century Gothic" panose="020B0502020202020204" pitchFamily="34" charset="0"/>
              </a:rPr>
              <a:t>DELYS &amp; BARKA  – JUILLET  2025</a:t>
            </a:r>
            <a:endParaRPr b="1" dirty="0">
              <a:latin typeface="Century Gothic" panose="020B0502020202020204" pitchFamily="34" charset="0"/>
            </a:endParaRPr>
          </a:p>
        </p:txBody>
      </p:sp>
      <p:pic>
        <p:nvPicPr>
          <p:cNvPr id="154" name="Image" descr="Image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76027" y="3630661"/>
            <a:ext cx="4716401" cy="3246819"/>
          </a:xfrm>
          <a:prstGeom prst="rect">
            <a:avLst/>
          </a:prstGeom>
          <a:ln w="12700">
            <a:miter lim="400000"/>
          </a:ln>
        </p:spPr>
      </p:pic>
      <p:pic>
        <p:nvPicPr>
          <p:cNvPr id="155" name="Image" descr="Image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125" y="5600777"/>
            <a:ext cx="1818781" cy="5171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noProof="0" dirty="0">
                <a:solidFill>
                  <a:prstClr val="black"/>
                </a:solidFill>
                <a:latin typeface="Tw Cen MT" panose="020B0602020104020603"/>
              </a:rPr>
              <a:t>Ludique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Jeu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di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17 Juillet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2025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 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4816" y="3815058"/>
            <a:ext cx="952674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de publication : </a:t>
            </a:r>
            <a:r>
              <a:rPr lang="fr-FR" sz="1400" dirty="0">
                <a:latin typeface="Aptos" panose="020B0004020202020204" pitchFamily="34" charset="0"/>
              </a:rPr>
              <a:t>Aujourd’hui, c’est la </a:t>
            </a:r>
            <a:r>
              <a:rPr lang="fr-FR" sz="1400" b="1" dirty="0">
                <a:latin typeface="Aptos" panose="020B0004020202020204" pitchFamily="34" charset="0"/>
              </a:rPr>
              <a:t>Journée mondiale de l’émoji !</a:t>
            </a:r>
            <a:r>
              <a:rPr lang="fr-FR" sz="1400" dirty="0">
                <a:latin typeface="Aptos" panose="020B0004020202020204" pitchFamily="34" charset="0"/>
              </a:rPr>
              <a:t> 😄💬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</a:endParaRPr>
          </a:p>
          <a:p>
            <a:endParaRPr lang="fr-FR" sz="1400" b="1" dirty="0">
              <a:solidFill>
                <a:prstClr val="black"/>
              </a:solidFill>
              <a:latin typeface="Aptos" panose="020B0004020202020204" pitchFamily="34" charset="0"/>
            </a:endParaRPr>
          </a:p>
          <a:p>
            <a:r>
              <a:rPr lang="fr-FR" sz="1400" b="1" dirty="0">
                <a:solidFill>
                  <a:prstClr val="black"/>
                </a:solidFill>
                <a:latin typeface="Aptos" panose="020B0004020202020204" pitchFamily="34" charset="0"/>
              </a:rPr>
              <a:t>Texte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 sur </a:t>
            </a:r>
            <a:r>
              <a:rPr lang="fr-FR" altLang="fr-FR" sz="1400" b="1" dirty="0">
                <a:latin typeface="Aptos" panose="020B0004020202020204" pitchFamily="34" charset="0"/>
              </a:rPr>
              <a:t>le visuel : Journée mondiale des émojis : quels sont vos trois émojis préférés .</a:t>
            </a:r>
            <a:endParaRPr lang="fr-FR" sz="1400" dirty="0">
              <a:latin typeface="Aptos" panose="020B0004020202020204" pitchFamily="34" charset="0"/>
            </a:endParaRPr>
          </a:p>
          <a:p>
            <a:endParaRPr lang="fr-FR" sz="1400" dirty="0">
              <a:latin typeface="Aptos" panose="020B0004020202020204" pitchFamily="34" charset="0"/>
            </a:endParaRPr>
          </a:p>
          <a:p>
            <a:r>
              <a:rPr lang="fr-FR" sz="1400" b="1" dirty="0">
                <a:latin typeface="Aptos" panose="020B0004020202020204" pitchFamily="34" charset="0"/>
              </a:rPr>
              <a:t>Type de contenu : </a:t>
            </a:r>
            <a:r>
              <a:rPr lang="fr-FR" sz="1400" dirty="0">
                <a:latin typeface="Aptos" panose="020B0004020202020204" pitchFamily="34" charset="0"/>
              </a:rPr>
              <a:t>Image</a:t>
            </a:r>
          </a:p>
          <a:p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Journée mondiale de l’émoji</a:t>
            </a:r>
          </a:p>
        </p:txBody>
      </p:sp>
    </p:spTree>
    <p:extLst>
      <p:ext uri="{BB962C8B-B14F-4D97-AF65-F5344CB8AC3E}">
        <p14:creationId xmlns:p14="http://schemas.microsoft.com/office/powerpoint/2010/main" val="4433346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noProof="0" dirty="0">
                <a:solidFill>
                  <a:prstClr val="black"/>
                </a:solidFill>
                <a:latin typeface="Tw Cen MT" panose="020B0602020104020603"/>
              </a:rPr>
              <a:t>Ludique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Vendre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di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18 Juillet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2025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 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4816" y="3815058"/>
            <a:ext cx="952674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de publication/Visuel </a:t>
            </a:r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: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Ce sont les vacances mais..</a:t>
            </a:r>
          </a:p>
          <a:p>
            <a:endParaRPr lang="fr-FR" sz="14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 de contenu :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Image</a:t>
            </a: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Défi des vacances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2957E86F-A7E2-7A5C-037B-1FF726119F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90329" y="2393238"/>
            <a:ext cx="4333451" cy="3962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76758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40EF08B-05F5-8959-7297-2ECFCCD6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Semaine 4</a:t>
            </a:r>
          </a:p>
        </p:txBody>
      </p:sp>
    </p:spTree>
    <p:extLst>
      <p:ext uri="{BB962C8B-B14F-4D97-AF65-F5344CB8AC3E}">
        <p14:creationId xmlns:p14="http://schemas.microsoft.com/office/powerpoint/2010/main" val="312972444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Instructif, fun, ludique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983886" y="1306821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Lundi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21 juillet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239470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Texte de publication : </a:t>
            </a:r>
            <a:r>
              <a:rPr lang="fr-FR" sz="1400" dirty="0">
                <a:latin typeface="Aptos" panose="020B0004020202020204" pitchFamily="34" charset="0"/>
              </a:rPr>
              <a:t>Ranger ses jouets, nettoyer après avoir mangé ses biscuits, c’est être un enfant super responsable 💫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 </a:t>
            </a:r>
          </a:p>
          <a:p>
            <a:endParaRPr lang="fr-FR" sz="1400" b="1" dirty="0">
              <a:latin typeface="Aptos" panose="020B0004020202020204" pitchFamily="34" charset="0"/>
            </a:endParaRP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Texte </a:t>
            </a:r>
            <a:r>
              <a:rPr lang="fr-FR" sz="1400" b="1" dirty="0">
                <a:latin typeface="Aptos" panose="020B0004020202020204" pitchFamily="34" charset="0"/>
              </a:rPr>
              <a:t>s</a:t>
            </a:r>
            <a:r>
              <a:rPr kumimoji="0" lang="fr-FR" sz="1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ur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 le visuel : </a:t>
            </a:r>
            <a:r>
              <a:rPr lang="fr-FR" sz="1400" dirty="0">
                <a:latin typeface="Aptos" panose="020B0004020202020204" pitchFamily="34" charset="0"/>
              </a:rPr>
              <a:t>Même en vacances, il faut </a:t>
            </a:r>
            <a:r>
              <a:rPr lang="fr-FR" sz="1400" b="1" dirty="0">
                <a:latin typeface="Aptos" panose="020B0004020202020204" pitchFamily="34" charset="0"/>
              </a:rPr>
              <a:t>prendre soin de ses affaires</a:t>
            </a:r>
            <a:endParaRPr kumimoji="0" lang="fr-FR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" panose="020B0004020202020204" pitchFamily="34" charset="0"/>
            </a:endParaRPr>
          </a:p>
          <a:p>
            <a:endParaRPr lang="fr-FR" sz="1400" dirty="0">
              <a:latin typeface="Aptos" panose="020B0004020202020204" pitchFamily="34" charset="0"/>
            </a:endParaRP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Type de contenu 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Image</a:t>
            </a:r>
            <a:endParaRPr kumimoji="0" lang="fr-FR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Les </a:t>
            </a: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conseils du lundi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23933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Instructif, fun, ludique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809641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kern="0" dirty="0">
              <a:solidFill>
                <a:prstClr val="black"/>
              </a:solidFill>
              <a:latin typeface="Tw Cen MT" panose="020B0602020104020603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Vendredi </a:t>
            </a:r>
            <a:r>
              <a:rPr lang="fr-FR" kern="0" noProof="0" dirty="0">
                <a:solidFill>
                  <a:prstClr val="black"/>
                </a:solidFill>
                <a:latin typeface="Tw Cen MT" panose="020B0602020104020603"/>
              </a:rPr>
              <a:t>25 Juillet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064364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0619" y="3817609"/>
            <a:ext cx="981796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Texte de publication 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C’est vendredi, on se détend.</a:t>
            </a:r>
            <a:r>
              <a:rPr lang="fr-FR" sz="1400" dirty="0">
                <a:latin typeface="Aptos" panose="020B0004020202020204" pitchFamily="34" charset="0"/>
              </a:rPr>
              <a:t> Dites-nous en commentaire ce que vous aimez le plus faire pendant les vacances. </a:t>
            </a:r>
          </a:p>
          <a:p>
            <a:endParaRPr lang="fr-FR" sz="1400" b="1" dirty="0">
              <a:latin typeface="Aptos" panose="020B0004020202020204" pitchFamily="34" charset="0"/>
            </a:endParaRPr>
          </a:p>
          <a:p>
            <a:r>
              <a:rPr lang="fr-FR" sz="1400" b="1" dirty="0">
                <a:latin typeface="Aptos" panose="020B0004020202020204" pitchFamily="34" charset="0"/>
              </a:rPr>
              <a:t>Texte sur le visuel : </a:t>
            </a:r>
            <a:r>
              <a:rPr lang="fr-FR" sz="1400" dirty="0">
                <a:latin typeface="Aptos" panose="020B0004020202020204" pitchFamily="34" charset="0"/>
              </a:rPr>
              <a:t>Pendant les vacances quelle est ton moment préféré ?</a:t>
            </a:r>
          </a:p>
          <a:p>
            <a:r>
              <a:rPr lang="fr-FR" sz="1400" dirty="0">
                <a:latin typeface="Aptos" panose="020B0004020202020204" pitchFamily="34" charset="0"/>
              </a:rPr>
              <a:t>A. Dormir tard 😴</a:t>
            </a:r>
            <a:br>
              <a:rPr lang="fr-FR" sz="1400" dirty="0">
                <a:latin typeface="Aptos" panose="020B0004020202020204" pitchFamily="34" charset="0"/>
              </a:rPr>
            </a:br>
            <a:r>
              <a:rPr lang="fr-FR" sz="1400" dirty="0">
                <a:latin typeface="Aptos" panose="020B0004020202020204" pitchFamily="34" charset="0"/>
              </a:rPr>
              <a:t>B. Manger sans stress 😋</a:t>
            </a:r>
            <a:br>
              <a:rPr lang="fr-FR" sz="1400" dirty="0">
                <a:latin typeface="Aptos" panose="020B0004020202020204" pitchFamily="34" charset="0"/>
              </a:rPr>
            </a:br>
            <a:r>
              <a:rPr lang="fr-FR" sz="1400" dirty="0">
                <a:latin typeface="Aptos" panose="020B0004020202020204" pitchFamily="34" charset="0"/>
              </a:rPr>
              <a:t>C. Regarder des dessins animés</a:t>
            </a:r>
            <a:br>
              <a:rPr lang="fr-FR" sz="1400" dirty="0">
                <a:latin typeface="Aptos" panose="020B0004020202020204" pitchFamily="34" charset="0"/>
              </a:rPr>
            </a:br>
            <a:r>
              <a:rPr lang="fr-FR" sz="1400" dirty="0">
                <a:latin typeface="Aptos" panose="020B0004020202020204" pitchFamily="34" charset="0"/>
              </a:rPr>
              <a:t>D. Ne rien faire du tout !</a:t>
            </a:r>
          </a:p>
          <a:p>
            <a:pPr marL="342900" indent="-342900">
              <a:buAutoNum type="alphaUcPeriod"/>
            </a:pPr>
            <a:endParaRPr lang="fr-FR" sz="1400" b="1" dirty="0">
              <a:latin typeface="Aptos" panose="020B0004020202020204" pitchFamily="34" charset="0"/>
            </a:endParaRPr>
          </a:p>
          <a:p>
            <a:r>
              <a:rPr lang="fr-FR" sz="1400" b="1" dirty="0">
                <a:latin typeface="Aptos" panose="020B0004020202020204" pitchFamily="34" charset="0"/>
              </a:rPr>
              <a:t>Type de contenu : </a:t>
            </a:r>
            <a:r>
              <a:rPr lang="fr-FR" sz="1400" dirty="0">
                <a:latin typeface="Aptos" panose="020B0004020202020204" pitchFamily="34" charset="0"/>
              </a:rPr>
              <a:t>Image</a:t>
            </a: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Défi des vacances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94894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40EF08B-05F5-8959-7297-2ECFCCD6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Semaine 5</a:t>
            </a:r>
          </a:p>
        </p:txBody>
      </p:sp>
    </p:spTree>
    <p:extLst>
      <p:ext uri="{BB962C8B-B14F-4D97-AF65-F5344CB8AC3E}">
        <p14:creationId xmlns:p14="http://schemas.microsoft.com/office/powerpoint/2010/main" val="2189104152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Instructif, fun, ludique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840422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Lundi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28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Juillet 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096000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Texte de publication 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Ce</a:t>
            </a:r>
            <a:r>
              <a:rPr lang="fr-FR" sz="1400" dirty="0">
                <a:latin typeface="Aptos" panose="020B0004020202020204" pitchFamily="34" charset="0"/>
              </a:rPr>
              <a:t> lundi, on se rappelle que </a:t>
            </a:r>
            <a:r>
              <a:rPr lang="fr-FR" sz="1400" b="1" dirty="0">
                <a:latin typeface="Aptos" panose="020B0004020202020204" pitchFamily="34" charset="0"/>
              </a:rPr>
              <a:t>partager, c’est aimer</a:t>
            </a:r>
            <a:r>
              <a:rPr lang="fr-FR" sz="1400" dirty="0">
                <a:latin typeface="Aptos" panose="020B0004020202020204" pitchFamily="34" charset="0"/>
              </a:rPr>
              <a:t> 💛</a:t>
            </a:r>
            <a:br>
              <a:rPr lang="fr-FR" sz="1400" dirty="0">
                <a:latin typeface="Aptos" panose="020B0004020202020204" pitchFamily="34" charset="0"/>
              </a:rPr>
            </a:br>
            <a:r>
              <a:rPr lang="fr-FR" sz="1400" dirty="0">
                <a:latin typeface="Aptos" panose="020B0004020202020204" pitchFamily="34" charset="0"/>
              </a:rPr>
              <a:t>Un biscuit partagé avec son petit frère ou sa copine, ça a encore meilleur goût !</a:t>
            </a:r>
          </a:p>
          <a:p>
            <a:endParaRPr lang="fr-FR" sz="1400" b="1" dirty="0">
              <a:latin typeface="Aptos" panose="020B0004020202020204" pitchFamily="34" charset="0"/>
            </a:endParaRPr>
          </a:p>
          <a:p>
            <a:r>
              <a:rPr lang="fr-FR" sz="1400" b="1" dirty="0">
                <a:latin typeface="Aptos" panose="020B0004020202020204" pitchFamily="34" charset="0"/>
              </a:rPr>
              <a:t>Texte sur le visuel 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: </a:t>
            </a:r>
            <a:r>
              <a:rPr lang="fr-FR" sz="1400" dirty="0">
                <a:latin typeface="Aptos" panose="020B0004020202020204" pitchFamily="34" charset="0"/>
              </a:rPr>
              <a:t>Les meilleurs goûts sont ceux qu’on partage avec ceux qu’on aime</a:t>
            </a:r>
          </a:p>
          <a:p>
            <a:endParaRPr kumimoji="0" lang="fr-FR" sz="1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" panose="020B0004020202020204" pitchFamily="34" charset="0"/>
            </a:endParaRP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Type de contenu 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Image</a:t>
            </a:r>
            <a:endParaRPr kumimoji="0" lang="fr-FR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" panose="020B0004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Les </a:t>
            </a: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conseils du lundi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27958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Instructif, fun, ludique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840422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 err="1">
                <a:solidFill>
                  <a:prstClr val="black"/>
                </a:solidFill>
                <a:latin typeface="Tw Cen MT" panose="020B0602020104020603"/>
              </a:rPr>
              <a:t>Mercre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di 30 Juillet 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096000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Texte de publication : </a:t>
            </a:r>
            <a:r>
              <a:rPr lang="fr-FR" sz="1400" dirty="0">
                <a:latin typeface="Aptos" panose="020B0004020202020204" pitchFamily="34" charset="0"/>
              </a:rPr>
              <a:t>Un vrai ami, c’est celui qui partage ses fous rires…</a:t>
            </a:r>
            <a:br>
              <a:rPr lang="fr-FR" sz="1400" dirty="0">
                <a:latin typeface="Aptos" panose="020B0004020202020204" pitchFamily="34" charset="0"/>
              </a:rPr>
            </a:br>
            <a:r>
              <a:rPr lang="fr-FR" sz="1400" dirty="0">
                <a:latin typeface="Aptos" panose="020B0004020202020204" pitchFamily="34" charset="0"/>
              </a:rPr>
              <a:t>et parfois même son dernier biscuit 🍪😄</a:t>
            </a:r>
            <a:br>
              <a:rPr lang="fr-FR" sz="1400" dirty="0">
                <a:latin typeface="Aptos" panose="020B0004020202020204" pitchFamily="34" charset="0"/>
              </a:rPr>
            </a:br>
            <a:r>
              <a:rPr lang="fr-FR" sz="1400" dirty="0">
                <a:latin typeface="Aptos" panose="020B0004020202020204" pitchFamily="34" charset="0"/>
              </a:rPr>
              <a:t>Ce 30 juillet, on célèbre les copains, les sœurs, les voisins : bref, tous ceux qui nous font du bien 💛</a:t>
            </a:r>
            <a:br>
              <a:rPr lang="fr-FR" sz="1400" dirty="0">
                <a:latin typeface="Aptos" panose="020B0004020202020204" pitchFamily="34" charset="0"/>
              </a:rPr>
            </a:br>
            <a:r>
              <a:rPr lang="fr-FR" sz="1400" b="1" dirty="0">
                <a:latin typeface="Aptos" panose="020B0004020202020204" pitchFamily="34" charset="0"/>
              </a:rPr>
              <a:t>Bonne Journée mondiale de l’amitié !</a:t>
            </a:r>
          </a:p>
          <a:p>
            <a:endParaRPr lang="fr-FR" sz="1400" b="1" dirty="0">
              <a:latin typeface="Aptos" panose="020B0004020202020204" pitchFamily="34" charset="0"/>
            </a:endParaRPr>
          </a:p>
          <a:p>
            <a:r>
              <a:rPr lang="fr-FR" sz="1400" b="1" dirty="0">
                <a:latin typeface="Aptos" panose="020B0004020202020204" pitchFamily="34" charset="0"/>
              </a:rPr>
              <a:t>Texte sur le visuel 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Journée mondiale de l‘amitié - </a:t>
            </a:r>
            <a:r>
              <a:rPr lang="fr-FR" sz="1400" dirty="0">
                <a:latin typeface="Aptos" panose="020B0004020202020204" pitchFamily="34" charset="0"/>
              </a:rPr>
              <a:t>Un biscuit à deux, ça a toujours meilleur goût ! 💛🍪</a:t>
            </a:r>
            <a:endParaRPr kumimoji="0" lang="fr-FR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" panose="020B0004020202020204" pitchFamily="34" charset="0"/>
            </a:endParaRPr>
          </a:p>
          <a:p>
            <a:endParaRPr kumimoji="0" lang="fr-FR" sz="1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" panose="020B0004020202020204" pitchFamily="34" charset="0"/>
            </a:endParaRP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Type de contenu 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Image</a:t>
            </a:r>
            <a:endParaRPr kumimoji="0" lang="fr-FR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" panose="020B0004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Journée mondiale de l’amitié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43516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Rectangle"/>
          <p:cNvSpPr/>
          <p:nvPr/>
        </p:nvSpPr>
        <p:spPr>
          <a:xfrm>
            <a:off x="-2816" y="-5742"/>
            <a:ext cx="12197632" cy="6869484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190" name="Merci."/>
          <p:cNvSpPr txBox="1">
            <a:spLocks noGrp="1"/>
          </p:cNvSpPr>
          <p:nvPr>
            <p:ph type="ctrTitle"/>
          </p:nvPr>
        </p:nvSpPr>
        <p:spPr>
          <a:xfrm>
            <a:off x="1909509" y="1287496"/>
            <a:ext cx="8372982" cy="232410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>
              <a:defRPr sz="18500" b="0" spc="-369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rPr dirty="0">
                <a:latin typeface="Century Gothic" panose="020B0502020202020204" pitchFamily="34" charset="0"/>
              </a:rPr>
              <a:t>Merci</a:t>
            </a:r>
            <a:r>
              <a:rPr dirty="0"/>
              <a:t>.</a:t>
            </a:r>
          </a:p>
        </p:txBody>
      </p:sp>
      <p:sp>
        <p:nvSpPr>
          <p:cNvPr id="191" name="Titre de la présentation"/>
          <p:cNvSpPr txBox="1">
            <a:spLocks noGrp="1"/>
          </p:cNvSpPr>
          <p:nvPr>
            <p:ph type="subTitle" sz="quarter" idx="1"/>
          </p:nvPr>
        </p:nvSpPr>
        <p:spPr>
          <a:xfrm>
            <a:off x="1645669" y="3554882"/>
            <a:ext cx="9164571" cy="952501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ctr">
              <a:defRPr sz="4400" b="0">
                <a:solidFill>
                  <a:srgbClr val="E15B0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rPr lang="fr-CM" dirty="0">
                <a:latin typeface="Century Gothic" panose="020B0502020202020204" pitchFamily="34" charset="0"/>
              </a:rPr>
              <a:t>PLANNING DE PUBLICATIONS JUIN 2025 </a:t>
            </a:r>
          </a:p>
          <a:p>
            <a:r>
              <a:rPr lang="fr-CM" dirty="0">
                <a:latin typeface="Century Gothic" panose="020B0502020202020204" pitchFamily="34" charset="0"/>
              </a:rPr>
              <a:t>DELYS &amp; BARKA</a:t>
            </a:r>
          </a:p>
          <a:p>
            <a:endParaRPr dirty="0">
              <a:latin typeface="Century Gothic" panose="020B0502020202020204" pitchFamily="34" charset="0"/>
            </a:endParaRPr>
          </a:p>
        </p:txBody>
      </p:sp>
      <p:pic>
        <p:nvPicPr>
          <p:cNvPr id="192" name="Image" descr="Image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86610" y="954543"/>
            <a:ext cx="1818781" cy="517137"/>
          </a:xfrm>
          <a:prstGeom prst="rect">
            <a:avLst/>
          </a:prstGeom>
          <a:ln w="12700">
            <a:miter lim="400000"/>
          </a:ln>
        </p:spPr>
      </p:pic>
      <p:pic>
        <p:nvPicPr>
          <p:cNvPr id="193" name="Image" descr="Image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45669" y="5227845"/>
            <a:ext cx="8900663" cy="126300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678372339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40EF08B-05F5-8959-7297-2ECFCCD6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Semaine 1</a:t>
            </a:r>
          </a:p>
        </p:txBody>
      </p:sp>
    </p:spTree>
    <p:extLst>
      <p:ext uri="{BB962C8B-B14F-4D97-AF65-F5344CB8AC3E}">
        <p14:creationId xmlns:p14="http://schemas.microsoft.com/office/powerpoint/2010/main" val="2507057670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noProof="0" dirty="0">
                <a:solidFill>
                  <a:prstClr val="black"/>
                </a:solidFill>
                <a:latin typeface="Tw Cen MT" panose="020B0602020104020603"/>
              </a:rPr>
              <a:t>Instructif, fun, ludique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Mardi 01er Juillet </a:t>
            </a:r>
            <a:r>
              <a:rPr kumimoji="0" lang="fr-FR" sz="1800" b="0" i="0" u="none" strike="noStrike" kern="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7" y="3777056"/>
            <a:ext cx="965816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de publication </a:t>
            </a:r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/ sur le visuel : </a:t>
            </a:r>
            <a:r>
              <a:rPr lang="fr-FR" sz="1400" dirty="0">
                <a:solidFill>
                  <a:prstClr val="black"/>
                </a:solidFill>
                <a:latin typeface="Aptos" panose="020B0004020202020204" pitchFamily="34" charset="0"/>
              </a:rPr>
              <a:t>Bon mois de Juillet </a:t>
            </a:r>
            <a:r>
              <a:rPr lang="fr-FR" sz="1400" dirty="0">
                <a:latin typeface="Aptos" panose="020B0004020202020204" pitchFamily="34" charset="0"/>
              </a:rPr>
              <a:t>À toi qui nous suis : Merci d’être là. On avance ensemble, un jour à la fois</a:t>
            </a:r>
            <a:r>
              <a:rPr lang="fr-FR" sz="1400" b="1" dirty="0">
                <a:latin typeface="Aptos" panose="020B0004020202020204" pitchFamily="34" charset="0"/>
              </a:rPr>
              <a:t>.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</a:endParaRPr>
          </a:p>
          <a:p>
            <a:endParaRPr lang="fr-FR" sz="1400" b="1" dirty="0">
              <a:solidFill>
                <a:prstClr val="black"/>
              </a:solidFill>
              <a:latin typeface="Aptos" panose="020B0004020202020204" pitchFamily="34" charset="0"/>
            </a:endParaRPr>
          </a:p>
          <a:p>
            <a:r>
              <a:rPr lang="fr-FR" sz="1400" b="1" dirty="0">
                <a:solidFill>
                  <a:prstClr val="black"/>
                </a:solidFill>
                <a:latin typeface="Aptos" panose="020B0004020202020204" pitchFamily="34" charset="0"/>
              </a:rPr>
              <a:t>Type de contenu : </a:t>
            </a:r>
            <a:r>
              <a:rPr lang="fr-FR" sz="1400" dirty="0">
                <a:solidFill>
                  <a:prstClr val="black"/>
                </a:solidFill>
                <a:latin typeface="Aptos" panose="020B0004020202020204" pitchFamily="34" charset="0"/>
              </a:rPr>
              <a:t>Image</a:t>
            </a:r>
          </a:p>
          <a:p>
            <a:endParaRPr lang="fr-FR" sz="14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7114306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Century Gothic" panose="020B0502020202020204" pitchFamily="34" charset="0"/>
              </a:rPr>
              <a:t>Happy New </a:t>
            </a:r>
            <a:r>
              <a:rPr kumimoji="0" lang="fr-CM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Century Gothic" panose="020B0502020202020204" pitchFamily="34" charset="0"/>
              </a:rPr>
              <a:t>Month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1003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noProof="0" dirty="0">
                <a:solidFill>
                  <a:prstClr val="black"/>
                </a:solidFill>
                <a:latin typeface="Tw Cen MT" panose="020B0602020104020603"/>
              </a:rPr>
              <a:t>Instructif, fun, ludique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Vendredi 04 Juillet </a:t>
            </a:r>
            <a:r>
              <a:rPr kumimoji="0" lang="fr-FR" sz="1800" b="0" i="0" u="none" strike="noStrike" kern="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16022" y="3752567"/>
            <a:ext cx="96581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de publication </a:t>
            </a:r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/ </a:t>
            </a:r>
            <a:r>
              <a:rPr lang="fr-FR" sz="1200" b="1" dirty="0">
                <a:solidFill>
                  <a:prstClr val="black"/>
                </a:solidFill>
                <a:latin typeface="Aptos" panose="020B0004020202020204" pitchFamily="34" charset="0"/>
              </a:rPr>
              <a:t>sur le visuel :</a:t>
            </a:r>
            <a:r>
              <a:rPr lang="fr-FR" sz="1200" dirty="0">
                <a:solidFill>
                  <a:prstClr val="black"/>
                </a:solidFill>
                <a:latin typeface="Aptos" panose="020B0004020202020204" pitchFamily="34" charset="0"/>
              </a:rPr>
              <a:t> </a:t>
            </a:r>
            <a:r>
              <a:rPr lang="fr-CA" sz="1200" dirty="0">
                <a:solidFill>
                  <a:prstClr val="black"/>
                </a:solidFill>
                <a:latin typeface="Aptos" panose="020B0004020202020204" pitchFamily="34" charset="0"/>
              </a:rPr>
              <a:t>Ces</a:t>
            </a:r>
            <a:r>
              <a:rPr lang="fr-CA" sz="1200" dirty="0">
                <a:latin typeface="Aptos" panose="020B0004020202020204" pitchFamily="34" charset="0"/>
              </a:rPr>
              <a:t> vacances, vos enfants sont plus Team jeu ou team télé ?</a:t>
            </a:r>
            <a:endParaRPr lang="fr-FR" sz="1200" b="1" dirty="0">
              <a:solidFill>
                <a:prstClr val="black"/>
              </a:solidFill>
              <a:latin typeface="Aptos" panose="020B0004020202020204" pitchFamily="34" charset="0"/>
            </a:endParaRPr>
          </a:p>
          <a:p>
            <a:endParaRPr lang="fr-FR" sz="1200" b="1" dirty="0">
              <a:solidFill>
                <a:prstClr val="black"/>
              </a:solidFill>
              <a:latin typeface="Aptos" panose="020B0004020202020204" pitchFamily="34" charset="0"/>
            </a:endParaRPr>
          </a:p>
          <a:p>
            <a:r>
              <a:rPr lang="fr-FR" sz="1200" b="1" dirty="0">
                <a:solidFill>
                  <a:prstClr val="black"/>
                </a:solidFill>
                <a:latin typeface="Aptos" panose="020B0004020202020204" pitchFamily="34" charset="0"/>
              </a:rPr>
              <a:t>Type de contenu : </a:t>
            </a:r>
            <a:r>
              <a:rPr lang="fr-FR" sz="1200" dirty="0">
                <a:solidFill>
                  <a:prstClr val="black"/>
                </a:solidFill>
                <a:latin typeface="Aptos" panose="020B0004020202020204" pitchFamily="34" charset="0"/>
              </a:rPr>
              <a:t>Image</a:t>
            </a:r>
          </a:p>
          <a:p>
            <a:endParaRPr lang="fr-FR" sz="12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7114306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Century Gothic" panose="020B0502020202020204" pitchFamily="34" charset="0"/>
              </a:rPr>
              <a:t>Défi Vacances </a:t>
            </a:r>
          </a:p>
        </p:txBody>
      </p:sp>
    </p:spTree>
    <p:extLst>
      <p:ext uri="{BB962C8B-B14F-4D97-AF65-F5344CB8AC3E}">
        <p14:creationId xmlns:p14="http://schemas.microsoft.com/office/powerpoint/2010/main" val="1549234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53ABEA0-7659-266E-F597-A38DB90D14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0315" y="1447483"/>
            <a:ext cx="7325360" cy="2387600"/>
          </a:xfrm>
        </p:spPr>
        <p:txBody>
          <a:bodyPr/>
          <a:lstStyle/>
          <a:p>
            <a:pPr algn="l"/>
            <a:r>
              <a:rPr lang="fr-FR" dirty="0"/>
              <a:t>Semaine 2</a:t>
            </a:r>
          </a:p>
        </p:txBody>
      </p:sp>
    </p:spTree>
    <p:extLst>
      <p:ext uri="{BB962C8B-B14F-4D97-AF65-F5344CB8AC3E}">
        <p14:creationId xmlns:p14="http://schemas.microsoft.com/office/powerpoint/2010/main" val="590184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noProof="0" dirty="0">
                <a:solidFill>
                  <a:prstClr val="black"/>
                </a:solidFill>
                <a:latin typeface="Tw Cen MT" panose="020B0602020104020603"/>
              </a:rPr>
              <a:t>Instructif, fun, ludique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8829" y="1306821"/>
            <a:ext cx="2691154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kern="0" dirty="0">
              <a:solidFill>
                <a:prstClr val="black"/>
              </a:solidFill>
              <a:latin typeface="Tw Cen MT" panose="020B0602020104020603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Lund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07 Juillet</a:t>
            </a:r>
            <a:r>
              <a:rPr kumimoji="0" lang="fr-FR" sz="1800" b="0" i="0" u="none" strike="noStrike" kern="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7" y="1306821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45864"/>
            <a:ext cx="989185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Courier New" panose="02070309020205020404" pitchFamily="49" charset="0"/>
              <a:buChar char="o"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Texte de publication </a:t>
            </a:r>
            <a:r>
              <a:rPr lang="fr-FR" sz="1400" b="1" dirty="0">
                <a:solidFill>
                  <a:prstClr val="black"/>
                </a:solidFill>
                <a:latin typeface="Aptos" panose="020B0004020202020204" pitchFamily="34" charset="0"/>
              </a:rPr>
              <a:t>: </a:t>
            </a:r>
            <a:r>
              <a:rPr lang="fr-FR" sz="1400" dirty="0">
                <a:latin typeface="Aptos" panose="020B0004020202020204" pitchFamily="34" charset="0"/>
              </a:rPr>
              <a:t>C’est les vacances ! Mais même en vacances, on peut apprendre en s’amusant 🧠✨</a:t>
            </a:r>
            <a:br>
              <a:rPr lang="fr-FR" sz="1400" dirty="0">
                <a:latin typeface="Aptos" panose="020B0004020202020204" pitchFamily="34" charset="0"/>
              </a:rPr>
            </a:br>
            <a:r>
              <a:rPr lang="fr-FR" sz="1400" dirty="0">
                <a:latin typeface="Aptos" panose="020B0004020202020204" pitchFamily="34" charset="0"/>
              </a:rPr>
              <a:t>Lundi conseil : </a:t>
            </a:r>
            <a:r>
              <a:rPr lang="fr-FR" sz="1400" b="1" dirty="0">
                <a:latin typeface="Aptos" panose="020B0004020202020204" pitchFamily="34" charset="0"/>
              </a:rPr>
              <a:t>faites chaque jour une petite activité qui te rend plus curieux</a:t>
            </a:r>
            <a:r>
              <a:rPr lang="fr-FR" sz="1400" dirty="0">
                <a:latin typeface="Aptos" panose="020B0004020202020204" pitchFamily="34" charset="0"/>
              </a:rPr>
              <a:t> ! Lire, cuisiner ou même aider à la maison.</a:t>
            </a:r>
            <a:endParaRPr lang="fr-FR" sz="1400" b="1" dirty="0">
              <a:solidFill>
                <a:prstClr val="black"/>
              </a:solidFill>
              <a:latin typeface="Aptos" panose="020B0004020202020204" pitchFamily="34" charset="0"/>
            </a:endParaRPr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400" b="1" dirty="0">
              <a:solidFill>
                <a:prstClr val="black"/>
              </a:solidFill>
              <a:latin typeface="Aptos" panose="020B0004020202020204" pitchFamily="34" charset="0"/>
            </a:endParaRP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fr-FR" sz="1400" b="1" dirty="0">
                <a:solidFill>
                  <a:prstClr val="black"/>
                </a:solidFill>
                <a:latin typeface="Aptos" panose="020B0004020202020204" pitchFamily="34" charset="0"/>
              </a:rPr>
              <a:t>Texte sur le visuel : </a:t>
            </a:r>
            <a:r>
              <a:rPr lang="fr-FR" sz="1400" b="1" dirty="0">
                <a:latin typeface="Aptos" panose="020B0004020202020204" pitchFamily="34" charset="0"/>
              </a:rPr>
              <a:t>🎒 Vacances à la maison ?</a:t>
            </a:r>
            <a:br>
              <a:rPr lang="fr-FR" sz="1400" dirty="0">
                <a:latin typeface="Aptos" panose="020B0004020202020204" pitchFamily="34" charset="0"/>
              </a:rPr>
            </a:br>
            <a:r>
              <a:rPr lang="fr-FR" sz="1400" dirty="0">
                <a:latin typeface="Aptos" panose="020B0004020202020204" pitchFamily="34" charset="0"/>
              </a:rPr>
              <a:t>👉 On joue</a:t>
            </a:r>
            <a:br>
              <a:rPr lang="fr-FR" sz="1400" dirty="0">
                <a:latin typeface="Aptos" panose="020B0004020202020204" pitchFamily="34" charset="0"/>
              </a:rPr>
            </a:br>
            <a:r>
              <a:rPr lang="fr-FR" sz="1400" dirty="0">
                <a:latin typeface="Aptos" panose="020B0004020202020204" pitchFamily="34" charset="0"/>
              </a:rPr>
              <a:t>👉 On cuisine</a:t>
            </a:r>
            <a:br>
              <a:rPr lang="fr-FR" sz="1400" dirty="0">
                <a:latin typeface="Aptos" panose="020B0004020202020204" pitchFamily="34" charset="0"/>
              </a:rPr>
            </a:br>
            <a:r>
              <a:rPr lang="fr-FR" sz="1400" dirty="0">
                <a:latin typeface="Aptos" panose="020B0004020202020204" pitchFamily="34" charset="0"/>
              </a:rPr>
              <a:t>👉 On rigole</a:t>
            </a:r>
            <a:br>
              <a:rPr lang="fr-FR" sz="1400" dirty="0">
                <a:latin typeface="Aptos" panose="020B0004020202020204" pitchFamily="34" charset="0"/>
              </a:rPr>
            </a:br>
            <a:r>
              <a:rPr lang="fr-FR" sz="1400" dirty="0">
                <a:latin typeface="Aptos" panose="020B0004020202020204" pitchFamily="34" charset="0"/>
              </a:rPr>
              <a:t>💛 Les meilleurs souvenirs se créent à la maison !</a:t>
            </a:r>
            <a:endParaRPr lang="fr-FR" sz="1400" dirty="0">
              <a:solidFill>
                <a:prstClr val="black"/>
              </a:solidFill>
              <a:latin typeface="Aptos" panose="020B0004020202020204" pitchFamily="34" charset="0"/>
            </a:endParaRPr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400" dirty="0">
              <a:solidFill>
                <a:prstClr val="black"/>
              </a:solidFill>
              <a:latin typeface="Aptos" panose="020B0004020202020204" pitchFamily="34" charset="0"/>
            </a:endParaRP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fr-FR" sz="1400" b="1" dirty="0">
                <a:solidFill>
                  <a:prstClr val="black"/>
                </a:solidFill>
                <a:latin typeface="Aptos" panose="020B0004020202020204" pitchFamily="34" charset="0"/>
              </a:rPr>
              <a:t>Type de contenu :</a:t>
            </a:r>
            <a:r>
              <a:rPr lang="fr-FR" sz="1400" dirty="0">
                <a:solidFill>
                  <a:prstClr val="black"/>
                </a:solidFill>
                <a:latin typeface="Aptos" panose="020B0004020202020204" pitchFamily="34" charset="0"/>
              </a:rPr>
              <a:t> Image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Les conseils du lundi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2F660C3A-FD2B-6E95-2CA7-4CF458B6E6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ctr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>
                <a:ln>
                  <a:noFill/>
                </a:ln>
                <a:solidFill>
                  <a:srgbClr val="080809"/>
                </a:solidFill>
                <a:effectLst/>
                <a:latin typeface="Segoe UI Historic" panose="020B0502040204020203" pitchFamily="34" charset="0"/>
                <a:cs typeface="Segoe UI Historic" panose="020B0502040204020203" pitchFamily="34" charset="0"/>
              </a:rPr>
              <a:t>Bonne reprise de semaine à toutes et à tous  </a:t>
            </a:r>
            <a:r>
              <a:rPr kumimoji="0" lang="fr-FR" altLang="fr-FR" sz="900" b="0" i="0" u="none" strike="noStrike" cap="none" normalizeH="0" baseline="0" dirty="0">
                <a:ln>
                  <a:noFill/>
                </a:ln>
                <a:solidFill>
                  <a:srgbClr val="080809"/>
                </a:solidFill>
                <a:effectLst/>
                <a:latin typeface="Segoe UI Historic" panose="020B0502040204020203" pitchFamily="34" charset="0"/>
                <a:cs typeface="Segoe UI Historic" panose="020B0502040204020203" pitchFamily="34" charset="0"/>
              </a:rPr>
              <a:t>     </a:t>
            </a:r>
            <a:br>
              <a:rPr kumimoji="0" lang="fr-FR" altLang="fr-FR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6" name="Picture 2" descr="💪🏽">
            <a:extLst>
              <a:ext uri="{FF2B5EF4-FFF2-40B4-BE49-F238E27FC236}">
                <a16:creationId xmlns:a16="http://schemas.microsoft.com/office/drawing/2014/main" id="{79C75C1D-7F7F-583E-75F2-0B4564F5FC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9713" y="-220663"/>
            <a:ext cx="15240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0784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noProof="0" dirty="0">
                <a:solidFill>
                  <a:prstClr val="black"/>
                </a:solidFill>
                <a:latin typeface="Tw Cen MT" panose="020B0602020104020603"/>
              </a:rPr>
              <a:t>Instructif, fun, ludique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26669" y="1306820"/>
            <a:ext cx="2691154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kern="0" dirty="0">
              <a:solidFill>
                <a:prstClr val="black"/>
              </a:solidFill>
              <a:latin typeface="Tw Cen MT" panose="020B0602020104020603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 err="1">
                <a:solidFill>
                  <a:prstClr val="black"/>
                </a:solidFill>
                <a:latin typeface="Tw Cen MT" panose="020B0602020104020603"/>
              </a:rPr>
              <a:t>Vendred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 11 Ju</a:t>
            </a:r>
            <a:r>
              <a:rPr lang="fr-FR" kern="0" dirty="0" err="1">
                <a:solidFill>
                  <a:prstClr val="black"/>
                </a:solidFill>
                <a:latin typeface="Tw Cen MT" panose="020B0602020104020603"/>
              </a:rPr>
              <a:t>illet</a:t>
            </a:r>
            <a:r>
              <a:rPr kumimoji="0" lang="fr-FR" sz="1800" b="0" i="0" u="none" strike="noStrike" kern="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1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</a:rPr>
              <a:t>Texte de publication </a:t>
            </a:r>
            <a:r>
              <a:rPr lang="fr-FR" sz="1400" b="1" dirty="0">
                <a:latin typeface="Aptos" panose="020B0004020202020204" pitchFamily="34" charset="0"/>
              </a:rPr>
              <a:t>: </a:t>
            </a:r>
            <a:r>
              <a:rPr lang="fr-FR" sz="1400" dirty="0">
                <a:latin typeface="Aptos" panose="020B0004020202020204" pitchFamily="34" charset="0"/>
              </a:rPr>
              <a:t>Ton endroit préféré pour le goûter ?</a:t>
            </a:r>
            <a:br>
              <a:rPr lang="fr-FR" sz="1400" dirty="0">
                <a:latin typeface="Aptos" panose="020B0004020202020204" pitchFamily="34" charset="0"/>
              </a:rPr>
            </a:br>
            <a:r>
              <a:rPr lang="fr-FR" sz="1400" dirty="0">
                <a:latin typeface="Aptos" panose="020B0004020202020204" pitchFamily="34" charset="0"/>
              </a:rPr>
              <a:t>📍 Choisis et partage ! 🍪</a:t>
            </a:r>
            <a:endParaRPr lang="fr-FR" sz="1400" b="1" dirty="0">
              <a:latin typeface="Aptos" panose="020B0004020202020204" pitchFamily="34" charset="0"/>
            </a:endParaRPr>
          </a:p>
          <a:p>
            <a:endParaRPr lang="fr-FR" sz="1400" b="1" dirty="0">
              <a:latin typeface="Aptos" panose="020B0004020202020204" pitchFamily="34" charset="0"/>
            </a:endParaRPr>
          </a:p>
          <a:p>
            <a:r>
              <a:rPr lang="fr-FR" sz="1400" b="1" dirty="0">
                <a:latin typeface="Aptos" panose="020B0004020202020204" pitchFamily="34" charset="0"/>
              </a:rPr>
              <a:t>Texte sur le visuel : </a:t>
            </a:r>
            <a:r>
              <a:rPr lang="fr-FR" sz="1400" dirty="0">
                <a:latin typeface="Aptos" panose="020B0004020202020204" pitchFamily="34" charset="0"/>
              </a:rPr>
              <a:t>🍪 Tu préfères goûter où pendant les vacances ?</a:t>
            </a:r>
            <a:br>
              <a:rPr lang="fr-FR" sz="1400" dirty="0">
                <a:latin typeface="Aptos" panose="020B0004020202020204" pitchFamily="34" charset="0"/>
              </a:rPr>
            </a:br>
            <a:r>
              <a:rPr lang="fr-FR" sz="1400" dirty="0">
                <a:latin typeface="Aptos" panose="020B0004020202020204" pitchFamily="34" charset="0"/>
              </a:rPr>
              <a:t>📍Sur ton lit</a:t>
            </a:r>
            <a:br>
              <a:rPr lang="fr-FR" sz="1400" dirty="0">
                <a:latin typeface="Aptos" panose="020B0004020202020204" pitchFamily="34" charset="0"/>
              </a:rPr>
            </a:br>
            <a:r>
              <a:rPr lang="fr-FR" sz="1400" dirty="0">
                <a:latin typeface="Aptos" panose="020B0004020202020204" pitchFamily="34" charset="0"/>
              </a:rPr>
              <a:t>📍Au salon</a:t>
            </a:r>
            <a:br>
              <a:rPr lang="fr-FR" sz="1400" dirty="0">
                <a:latin typeface="Aptos" panose="020B0004020202020204" pitchFamily="34" charset="0"/>
              </a:rPr>
            </a:br>
            <a:r>
              <a:rPr lang="fr-FR" sz="1400" dirty="0">
                <a:latin typeface="Aptos" panose="020B0004020202020204" pitchFamily="34" charset="0"/>
              </a:rPr>
              <a:t>📍Chez tata</a:t>
            </a:r>
            <a:br>
              <a:rPr lang="fr-FR" sz="1400" dirty="0">
                <a:latin typeface="Aptos" panose="020B0004020202020204" pitchFamily="34" charset="0"/>
              </a:rPr>
            </a:br>
            <a:r>
              <a:rPr lang="fr-FR" sz="1400" dirty="0">
                <a:latin typeface="Aptos" panose="020B0004020202020204" pitchFamily="34" charset="0"/>
              </a:rPr>
              <a:t>📍Dans un coin secret 👀</a:t>
            </a:r>
            <a:endParaRPr lang="fr-FR" sz="1400" b="1" dirty="0">
              <a:latin typeface="Aptos" panose="020B0004020202020204" pitchFamily="34" charset="0"/>
            </a:endParaRPr>
          </a:p>
          <a:p>
            <a:endParaRPr lang="fr-FR" sz="1400" dirty="0">
              <a:latin typeface="Aptos" panose="020B0004020202020204" pitchFamily="34" charset="0"/>
            </a:endParaRPr>
          </a:p>
          <a:p>
            <a:r>
              <a:rPr lang="fr-FR" sz="1400" b="1" dirty="0">
                <a:latin typeface="Aptos" panose="020B0004020202020204" pitchFamily="34" charset="0"/>
              </a:rPr>
              <a:t>Type de contenu :</a:t>
            </a:r>
            <a:r>
              <a:rPr lang="fr-FR" sz="1400" dirty="0">
                <a:latin typeface="Aptos" panose="020B0004020202020204" pitchFamily="34" charset="0"/>
              </a:rPr>
              <a:t> Image 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" panose="020B0004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Défis des vacances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2F660C3A-FD2B-6E95-2CA7-4CF458B6E6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ctr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>
                <a:ln>
                  <a:noFill/>
                </a:ln>
                <a:solidFill>
                  <a:srgbClr val="080809"/>
                </a:solidFill>
                <a:effectLst/>
                <a:latin typeface="Segoe UI Historic" panose="020B0502040204020203" pitchFamily="34" charset="0"/>
                <a:cs typeface="Segoe UI Historic" panose="020B0502040204020203" pitchFamily="34" charset="0"/>
              </a:rPr>
              <a:t>Bonne reprise de semaine à toutes et à tous  </a:t>
            </a:r>
            <a:r>
              <a:rPr kumimoji="0" lang="fr-FR" altLang="fr-FR" sz="900" b="0" i="0" u="none" strike="noStrike" cap="none" normalizeH="0" baseline="0" dirty="0">
                <a:ln>
                  <a:noFill/>
                </a:ln>
                <a:solidFill>
                  <a:srgbClr val="080809"/>
                </a:solidFill>
                <a:effectLst/>
                <a:latin typeface="Segoe UI Historic" panose="020B0502040204020203" pitchFamily="34" charset="0"/>
                <a:cs typeface="Segoe UI Historic" panose="020B0502040204020203" pitchFamily="34" charset="0"/>
              </a:rPr>
              <a:t>     </a:t>
            </a:r>
            <a:br>
              <a:rPr kumimoji="0" lang="fr-FR" altLang="fr-FR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6" name="Picture 2" descr="💪🏽">
            <a:extLst>
              <a:ext uri="{FF2B5EF4-FFF2-40B4-BE49-F238E27FC236}">
                <a16:creationId xmlns:a16="http://schemas.microsoft.com/office/drawing/2014/main" id="{79C75C1D-7F7F-583E-75F2-0B4564F5FC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9713" y="-220663"/>
            <a:ext cx="15240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95901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53ABEA0-7659-266E-F597-A38DB90D14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0315" y="1447483"/>
            <a:ext cx="7325360" cy="2387600"/>
          </a:xfrm>
        </p:spPr>
        <p:txBody>
          <a:bodyPr/>
          <a:lstStyle/>
          <a:p>
            <a:pPr algn="l"/>
            <a:r>
              <a:rPr lang="fr-FR" dirty="0"/>
              <a:t>Semaine 3</a:t>
            </a:r>
          </a:p>
        </p:txBody>
      </p:sp>
    </p:spTree>
    <p:extLst>
      <p:ext uri="{BB962C8B-B14F-4D97-AF65-F5344CB8AC3E}">
        <p14:creationId xmlns:p14="http://schemas.microsoft.com/office/powerpoint/2010/main" val="6033222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Ludique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Lundi 1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4 </a:t>
            </a:r>
            <a:r>
              <a:rPr kumimoji="0" lang="fr-FR" sz="1800" b="0" i="0" u="none" strike="noStrike" kern="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Jui</a:t>
            </a:r>
            <a:r>
              <a:rPr lang="fr-FR" kern="0" dirty="0" err="1">
                <a:solidFill>
                  <a:prstClr val="black"/>
                </a:solidFill>
                <a:latin typeface="Tw Cen MT" panose="020B0602020104020603"/>
              </a:rPr>
              <a:t>llet</a:t>
            </a:r>
            <a:r>
              <a:rPr kumimoji="0" lang="fr-FR" sz="1800" b="0" i="0" u="none" strike="noStrike" kern="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81132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169153" y="3777057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de publication </a:t>
            </a:r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: </a:t>
            </a:r>
            <a:r>
              <a:rPr lang="fr-FR" sz="1400" dirty="0">
                <a:latin typeface="Aptos" panose="020B0004020202020204" pitchFamily="34" charset="0"/>
              </a:rPr>
              <a:t>Bouge ton corps ! 🕺💃</a:t>
            </a:r>
            <a:br>
              <a:rPr lang="fr-FR" sz="1400" dirty="0">
                <a:latin typeface="Aptos" panose="020B0004020202020204" pitchFamily="34" charset="0"/>
              </a:rPr>
            </a:br>
            <a:r>
              <a:rPr lang="fr-FR" sz="1400" dirty="0">
                <a:latin typeface="Aptos" panose="020B0004020202020204" pitchFamily="34" charset="0"/>
              </a:rPr>
              <a:t>Danser, sauter, courir dans la maison (sans casser hein 😅)… c’est bon pour la santé et pour le moral !</a:t>
            </a:r>
            <a:endParaRPr lang="fr-FR" sz="1400" b="1" dirty="0">
              <a:solidFill>
                <a:prstClr val="black"/>
              </a:solidFill>
              <a:latin typeface="Aptos" panose="020B0004020202020204" pitchFamily="34" charset="0"/>
            </a:endParaRPr>
          </a:p>
          <a:p>
            <a:endParaRPr lang="fr-FR" sz="1400" dirty="0">
              <a:solidFill>
                <a:prstClr val="black"/>
              </a:solidFill>
              <a:latin typeface="Aptos" panose="020B0004020202020204" pitchFamily="34" charset="0"/>
            </a:endParaRPr>
          </a:p>
          <a:p>
            <a:r>
              <a:rPr lang="fr-FR" sz="1400" b="1" dirty="0">
                <a:solidFill>
                  <a:prstClr val="black"/>
                </a:solidFill>
                <a:latin typeface="Aptos" panose="020B0004020202020204" pitchFamily="34" charset="0"/>
              </a:rPr>
              <a:t>Texte sur le visuel : </a:t>
            </a:r>
            <a:r>
              <a:rPr lang="fr-FR" sz="1400" dirty="0">
                <a:solidFill>
                  <a:prstClr val="black"/>
                </a:solidFill>
                <a:latin typeface="Aptos" panose="020B0004020202020204" pitchFamily="34" charset="0"/>
              </a:rPr>
              <a:t>Plus tu bouges, plus tu gagnes la forme</a:t>
            </a:r>
            <a:endParaRPr lang="fr-FR" sz="1400" dirty="0">
              <a:latin typeface="Aptos" panose="020B0004020202020204" pitchFamily="34" charset="0"/>
            </a:endParaRPr>
          </a:p>
          <a:p>
            <a:r>
              <a:rPr lang="fr-FR" sz="1400" dirty="0">
                <a:solidFill>
                  <a:prstClr val="black"/>
                </a:solidFill>
                <a:latin typeface="Aptos" panose="020B0004020202020204" pitchFamily="34" charset="0"/>
              </a:rPr>
              <a:t>Ne gardez pas ce conseil pour vous, partagez-le !</a:t>
            </a:r>
          </a:p>
          <a:p>
            <a:endParaRPr lang="fr-FR" sz="1400" dirty="0">
              <a:latin typeface="Aptos" panose="020B0004020202020204" pitchFamily="34" charset="0"/>
            </a:endParaRPr>
          </a:p>
          <a:p>
            <a:r>
              <a:rPr lang="fr-FR" sz="1400" b="1" dirty="0">
                <a:latin typeface="Aptos" panose="020B0004020202020204" pitchFamily="34" charset="0"/>
              </a:rPr>
              <a:t>Type de contenu : </a:t>
            </a:r>
            <a:r>
              <a:rPr lang="fr-FR" sz="1400" dirty="0">
                <a:latin typeface="Aptos" panose="020B0004020202020204" pitchFamily="34" charset="0"/>
              </a:rPr>
              <a:t>Image</a:t>
            </a:r>
          </a:p>
          <a:p>
            <a:endParaRPr lang="fr-FR" sz="14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endParaRPr lang="fr-FR" sz="1400" dirty="0">
              <a:latin typeface="Century Gothic" panose="020B0502020202020204" pitchFamily="34" charset="0"/>
            </a:endParaRPr>
          </a:p>
          <a:p>
            <a:pPr lvl="0">
              <a:defRPr/>
            </a:pP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 </a:t>
            </a: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Conseil du lundi</a:t>
            </a:r>
          </a:p>
        </p:txBody>
      </p:sp>
    </p:spTree>
    <p:extLst>
      <p:ext uri="{BB962C8B-B14F-4D97-AF65-F5344CB8AC3E}">
        <p14:creationId xmlns:p14="http://schemas.microsoft.com/office/powerpoint/2010/main" val="369818777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12554</TotalTime>
  <Words>830</Words>
  <Application>Microsoft Office PowerPoint</Application>
  <PresentationFormat>Grand écran</PresentationFormat>
  <Paragraphs>177</Paragraphs>
  <Slides>18</Slides>
  <Notes>13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18</vt:i4>
      </vt:variant>
    </vt:vector>
  </HeadingPairs>
  <TitlesOfParts>
    <vt:vector size="31" baseType="lpstr">
      <vt:lpstr>Aptos</vt:lpstr>
      <vt:lpstr>Arial</vt:lpstr>
      <vt:lpstr>Calibri</vt:lpstr>
      <vt:lpstr>Calibri Light</vt:lpstr>
      <vt:lpstr>Century Gothic</vt:lpstr>
      <vt:lpstr>Courier New</vt:lpstr>
      <vt:lpstr>Helvetica Neue</vt:lpstr>
      <vt:lpstr>Helvetica Neue Medium</vt:lpstr>
      <vt:lpstr>Montserrat Bold</vt:lpstr>
      <vt:lpstr>Segoe UI Historic</vt:lpstr>
      <vt:lpstr>Tw Cen MT</vt:lpstr>
      <vt:lpstr>Thème Office</vt:lpstr>
      <vt:lpstr>21_BasicWhite</vt:lpstr>
      <vt:lpstr>PLANNING DE PUBLICATIONS</vt:lpstr>
      <vt:lpstr>Semaine 1</vt:lpstr>
      <vt:lpstr>Présentation PowerPoint</vt:lpstr>
      <vt:lpstr>Présentation PowerPoint</vt:lpstr>
      <vt:lpstr>Semaine 2</vt:lpstr>
      <vt:lpstr>Présentation PowerPoint</vt:lpstr>
      <vt:lpstr>Présentation PowerPoint</vt:lpstr>
      <vt:lpstr>Semaine 3</vt:lpstr>
      <vt:lpstr>Présentation PowerPoint</vt:lpstr>
      <vt:lpstr>Présentation PowerPoint</vt:lpstr>
      <vt:lpstr>Présentation PowerPoint</vt:lpstr>
      <vt:lpstr>Semaine 4</vt:lpstr>
      <vt:lpstr>Présentation PowerPoint</vt:lpstr>
      <vt:lpstr>Présentation PowerPoint</vt:lpstr>
      <vt:lpstr>Semaine 5</vt:lpstr>
      <vt:lpstr>Présentation PowerPoint</vt:lpstr>
      <vt:lpstr>Présentation PowerPoint</vt:lpstr>
      <vt:lpstr>Merci.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PLANNING DE PUBLICATIONS</dc:title>
  <dc:creator>LENOVO</dc:creator>
  <cp:lastModifiedBy>User</cp:lastModifiedBy>
  <cp:revision>221</cp:revision>
  <dcterms:created xsi:type="dcterms:W3CDTF">2024-07-18T10:48:58Z</dcterms:created>
  <dcterms:modified xsi:type="dcterms:W3CDTF">2025-07-17T15:25:37Z</dcterms:modified>
</cp:coreProperties>
</file>