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20"/>
  </p:notesMasterIdLst>
  <p:sldIdLst>
    <p:sldId id="257" r:id="rId3"/>
    <p:sldId id="2147330063" r:id="rId4"/>
    <p:sldId id="2147330094" r:id="rId5"/>
    <p:sldId id="2147330048" r:id="rId6"/>
    <p:sldId id="2147330036" r:id="rId7"/>
    <p:sldId id="2147330096" r:id="rId8"/>
    <p:sldId id="2147330078" r:id="rId9"/>
    <p:sldId id="2147330051" r:id="rId10"/>
    <p:sldId id="2147330068" r:id="rId11"/>
    <p:sldId id="2147330074" r:id="rId12"/>
    <p:sldId id="2147330067" r:id="rId13"/>
    <p:sldId id="2147330064" r:id="rId14"/>
    <p:sldId id="2147330097" r:id="rId15"/>
    <p:sldId id="2147330077" r:id="rId16"/>
    <p:sldId id="2147330095" r:id="rId17"/>
    <p:sldId id="2147330098" r:id="rId18"/>
    <p:sldId id="2147330062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0A63B7F8-3D04-44ED-BC7E-0CA3E9505105}">
          <p14:sldIdLst>
            <p14:sldId id="257"/>
          </p14:sldIdLst>
        </p14:section>
        <p14:section name="Section sans titre" id="{F96A49B1-1792-49F8-8062-9732DBB758EE}">
          <p14:sldIdLst>
            <p14:sldId id="2147330063"/>
            <p14:sldId id="2147330094"/>
            <p14:sldId id="2147330048"/>
            <p14:sldId id="2147330036"/>
            <p14:sldId id="2147330096"/>
            <p14:sldId id="2147330078"/>
            <p14:sldId id="2147330051"/>
            <p14:sldId id="2147330068"/>
            <p14:sldId id="2147330074"/>
            <p14:sldId id="2147330067"/>
            <p14:sldId id="2147330064"/>
            <p14:sldId id="2147330097"/>
            <p14:sldId id="2147330077"/>
            <p14:sldId id="2147330095"/>
            <p14:sldId id="2147330098"/>
            <p14:sldId id="21473300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54" autoAdjust="0"/>
    <p:restoredTop sz="90037" autoAdjust="0"/>
  </p:normalViewPr>
  <p:slideViewPr>
    <p:cSldViewPr snapToGrid="0">
      <p:cViewPr varScale="1">
        <p:scale>
          <a:sx n="62" d="100"/>
          <a:sy n="62" d="100"/>
        </p:scale>
        <p:origin x="1160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1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61498-50D6-4BE8-BD4F-0AF4FF75C0B8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F552E-B2CD-451D-80DA-A54BB010D9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813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54523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3310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93546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18725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7845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605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8351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2721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56252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8463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6753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6130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AA222AE-6797-6368-BBA0-38404DC83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0727022C-1B4C-E6AD-E97B-965A96CD2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B0A5E37C-350B-B199-2668-65AE1BB59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B724C931-9F88-B11D-3DA6-EC1C4BCA5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F07AB3A0-F33D-0CEC-BA69-F76483E67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880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B45E541-8280-94DF-68A2-F4D65F649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B85F949A-CD59-2D49-89B0-A9DC5D964E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E93865E7-99A5-0D3B-A465-816F81876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60E7CEEA-A758-C7C6-EA4F-D4D30ADF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7981F109-3901-B64A-B8A1-5A92E6FDF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60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3F753E99-E5F4-91D6-FBCA-61E6EF607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B982721F-35D3-E38F-B557-A08B18723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25855C98-9496-686E-5B09-70FC24930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4C833281-1052-21F7-FBE9-6601578C1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E2DB2CC5-A66E-D93D-934A-96BF47B1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966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7900878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765391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ts et citrons verts"/>
          <p:cNvSpPr>
            <a:spLocks noGrp="1"/>
          </p:cNvSpPr>
          <p:nvPr>
            <p:ph type="pic" idx="21"/>
          </p:nvPr>
        </p:nvSpPr>
        <p:spPr>
          <a:xfrm>
            <a:off x="-577850" y="-647700"/>
            <a:ext cx="13373100" cy="80094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50" y="3562350"/>
            <a:ext cx="10985500" cy="2324100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23" name="Auteur et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3845" y="553069"/>
            <a:ext cx="10984311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2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5804955"/>
            <a:ext cx="10985500" cy="558476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5836951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tre 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l avec des beignets de saumon, de la salade et du houmous"/>
          <p:cNvSpPr>
            <a:spLocks noGrp="1"/>
          </p:cNvSpPr>
          <p:nvPr>
            <p:ph type="pic" idx="21"/>
          </p:nvPr>
        </p:nvSpPr>
        <p:spPr>
          <a:xfrm>
            <a:off x="5486400" y="-101600"/>
            <a:ext cx="6072419" cy="70675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635000"/>
            <a:ext cx="4889500" cy="2941137"/>
          </a:xfrm>
          <a:prstGeom prst="rect">
            <a:avLst/>
          </a:prstGeom>
        </p:spPr>
        <p:txBody>
          <a:bodyPr anchor="b"/>
          <a:lstStyle/>
          <a:p>
            <a:r>
              <a:t>Titre de diapositive</a:t>
            </a:r>
          </a:p>
        </p:txBody>
      </p:sp>
      <p:sp>
        <p:nvSpPr>
          <p:cNvPr id="3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30288"/>
            <a:ext cx="4889500" cy="2692712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4796688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43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44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9247414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899614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61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ol de pâtes pappardelle avec du beurre maître d’hôtel, des noisettes grillées et des lamelles de parmesan"/>
          <p:cNvSpPr>
            <a:spLocks noGrp="1"/>
          </p:cNvSpPr>
          <p:nvPr>
            <p:ph type="pic" idx="22"/>
          </p:nvPr>
        </p:nvSpPr>
        <p:spPr>
          <a:xfrm>
            <a:off x="6096000" y="-203633"/>
            <a:ext cx="5458437" cy="72779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6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80811640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re de section"/>
          <p:cNvSpPr txBox="1">
            <a:spLocks noGrp="1"/>
          </p:cNvSpPr>
          <p:nvPr>
            <p:ph type="title" hasCustomPrompt="1"/>
          </p:nvPr>
        </p:nvSpPr>
        <p:spPr>
          <a:xfrm>
            <a:off x="603248" y="2266950"/>
            <a:ext cx="10985502" cy="2324100"/>
          </a:xfrm>
          <a:prstGeom prst="rect">
            <a:avLst/>
          </a:prstGeom>
        </p:spPr>
        <p:txBody>
          <a:bodyPr anchor="ctr"/>
          <a:lstStyle>
            <a:lvl1pPr>
              <a:defRPr sz="5800" b="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Titre de section</a:t>
            </a:r>
          </a:p>
        </p:txBody>
      </p:sp>
      <p:sp>
        <p:nvSpPr>
          <p:cNvPr id="72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5005868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B84FE8D-9FC0-EF41-82D9-C793C0588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05DA5D1D-B013-79C5-1B89-1BA4AB59F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EC6BDA85-11FF-1453-D69B-E0F4AEDD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0037EC97-0B60-F540-17B0-9909B1A7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1BCA0379-E9BD-6BF2-3017-7CE96A3F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7594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475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8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8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066139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re de l’ordre du jour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550"/>
          </a:xfrm>
          <a:prstGeom prst="rect">
            <a:avLst/>
          </a:prstGeom>
        </p:spPr>
        <p:txBody>
          <a:bodyPr/>
          <a:lstStyle/>
          <a:p>
            <a:r>
              <a:t>Titre de l’ordre du jour</a:t>
            </a:r>
          </a:p>
        </p:txBody>
      </p:sp>
      <p:sp>
        <p:nvSpPr>
          <p:cNvPr id="89" name="Sous-titre de l’ordre du jour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l’ordre du jour</a:t>
            </a:r>
          </a:p>
        </p:txBody>
      </p:sp>
      <p:sp>
        <p:nvSpPr>
          <p:cNvPr id="90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1pPr>
            <a:lvl2pPr marL="0" indent="2286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2pPr>
            <a:lvl3pPr marL="0" indent="4572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3pPr>
            <a:lvl4pPr marL="0" indent="6858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4pPr>
            <a:lvl5pPr marL="0" indent="9144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5pPr>
          </a:lstStyle>
          <a:p>
            <a:r>
              <a:t>Rubriques de l’ordre du jour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932694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écl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460422"/>
            <a:ext cx="10985500" cy="1937157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Déclaration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9662929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it import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537964"/>
            <a:ext cx="10985500" cy="3620792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Données clés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4131090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Données clés</a:t>
            </a:r>
          </a:p>
        </p:txBody>
      </p:sp>
      <p:sp>
        <p:nvSpPr>
          <p:cNvPr id="10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4327086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5012" y="5337727"/>
            <a:ext cx="10100026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Attribution</a:t>
            </a:r>
          </a:p>
        </p:txBody>
      </p:sp>
      <p:sp>
        <p:nvSpPr>
          <p:cNvPr id="116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876962" y="2469930"/>
            <a:ext cx="10438077" cy="1918140"/>
          </a:xfrm>
          <a:prstGeom prst="rect">
            <a:avLst/>
          </a:prstGeom>
        </p:spPr>
        <p:txBody>
          <a:bodyPr/>
          <a:lstStyle>
            <a:lvl1pPr marL="319462" indent="-2349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319462" indent="-63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319462" indent="2222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319462" indent="4508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319462" indent="6794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« Citation notable »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9650911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l de salade avec du riz frit, des œufs durs et des baguettes"/>
          <p:cNvSpPr>
            <a:spLocks noGrp="1"/>
          </p:cNvSpPr>
          <p:nvPr>
            <p:ph type="pic" sz="quarter" idx="21"/>
          </p:nvPr>
        </p:nvSpPr>
        <p:spPr>
          <a:xfrm>
            <a:off x="7880350" y="508000"/>
            <a:ext cx="3719550" cy="297483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Bol avec des beignets de saumon, de la salade et du houmous "/>
          <p:cNvSpPr>
            <a:spLocks noGrp="1"/>
          </p:cNvSpPr>
          <p:nvPr>
            <p:ph type="pic" sz="half" idx="22"/>
          </p:nvPr>
        </p:nvSpPr>
        <p:spPr>
          <a:xfrm>
            <a:off x="6750050" y="1989138"/>
            <a:ext cx="5219700" cy="607509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Bol de pâtes pappardelle avec du beurre maître d’hôtel, des noisettes grillées et des lamelles de parmesan"/>
          <p:cNvSpPr>
            <a:spLocks noGrp="1"/>
          </p:cNvSpPr>
          <p:nvPr>
            <p:ph type="pic" idx="23"/>
          </p:nvPr>
        </p:nvSpPr>
        <p:spPr>
          <a:xfrm>
            <a:off x="-69850" y="247650"/>
            <a:ext cx="8305800" cy="62293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7567081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l de salade avec du riz frit, des œufs durs et des baguettes"/>
          <p:cNvSpPr>
            <a:spLocks noGrp="1"/>
          </p:cNvSpPr>
          <p:nvPr>
            <p:ph type="pic" idx="21"/>
          </p:nvPr>
        </p:nvSpPr>
        <p:spPr>
          <a:xfrm>
            <a:off x="-666750" y="-2762250"/>
            <a:ext cx="13525500" cy="10820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8165200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44636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E219AD9-A7EF-6D64-C6D4-3640EDC19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03E2D9FF-58E1-6A5C-D4B0-0575179A3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5951683E-A39B-A686-0943-22B7C025C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8814FBF4-6065-DA8A-A2EB-A23FD3142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9FED6D80-8C86-B504-9F93-DEE0BB8F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95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4722FA8-BA30-8F89-BB1F-25AF50B82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D3497624-C215-5E23-9672-30761B8213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590FE540-8E82-D93D-16E6-55FCCD2E0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ED1C7AF9-5D6A-FE60-00FC-822418A2F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6ACA5BBE-0282-D009-A36B-3A52DA55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078D604E-000F-8824-DFAD-24DE40DB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87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86F90B8-DB96-EA7A-4D60-61E07BCB6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0F3E41A9-8CA9-61D3-1094-AC50C208B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A6F3D9EE-331A-BB8B-4684-33F21C38A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A63FAD0E-8069-5A3C-31DF-4928E5290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DE557BCD-1764-DEEB-80BB-9389D60851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AE65EB39-B33C-3A7E-5F64-4F6AE344C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9A04D725-4DFE-28DA-E661-0FB5C9F3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4E042AAF-13FE-F54C-1DAD-367A77F2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53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5DDAC61-EE56-4E34-A089-F0F8CAE16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3ACA8442-F0AC-F158-62F6-71E0BB58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77B37559-AD1D-2BFD-D93C-BD3D1C9E8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8112BDEC-5208-A696-0A99-11A5C7981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86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BD533D01-46DF-AFD3-E55D-4A22B64FF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7672D768-B582-8BC8-9263-588AB7AC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7DA138DF-0839-B57A-7DE5-059E34812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29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F5EE747-0EA1-39BB-94C2-E762033C4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0C8F64DB-6CD5-9BD3-D394-DF34AD224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E87B741E-2C28-E92C-4D8C-E33D94C5C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2F5F51F8-F5C8-BA19-0B80-B9502BD5F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678BE028-AC07-4F98-726B-BC960529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8153D0D5-5D09-2CD7-3C2C-E2CB3CF3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7520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58A71F0-D0BE-689F-2E10-CC8E7BEAF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A40A210B-6184-9B3E-3AA5-566C08273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FBF35BD8-F585-FD50-B953-1032F2C43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A8CFFA0E-1E51-951C-5625-2532EE70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51EC5A4E-E48A-6981-3EDA-3D204EA71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42F95A3E-D6E8-8189-DE3E-E3A76D110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851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38E74879-0565-87EE-1149-796CE7EEF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6DE53E03-CD88-332E-E842-74BBA737C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12260A08-07B7-2565-1A9F-4CF7E95476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C8C30-E931-4EED-A92E-69D548C48771}" type="datetimeFigureOut">
              <a:rPr lang="fr-FR" smtClean="0"/>
              <a:t>19/08/2025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9BA32654-0059-35E5-CD7E-7AF805859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71AA21EC-ED7B-12CE-2A9A-672066B20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55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6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Titre de diapositive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2124252"/>
            <a:ext cx="10985500" cy="4128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6708"/>
            <a:ext cx="309380" cy="24109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292100">
              <a:defRPr sz="9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750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</p:sldLayoutIdLst>
  <p:transition spd="med"/>
  <p:txStyles>
    <p:titleStyle>
      <a:lvl1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04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609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914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219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5240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1828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133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2438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2743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52" name="Titre de la présentation"/>
          <p:cNvSpPr txBox="1">
            <a:spLocks noGrp="1"/>
          </p:cNvSpPr>
          <p:nvPr>
            <p:ph type="ctrTitle"/>
          </p:nvPr>
        </p:nvSpPr>
        <p:spPr>
          <a:xfrm>
            <a:off x="603248" y="1287496"/>
            <a:ext cx="8372983" cy="232410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b="0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fr-CM" sz="6950" dirty="0">
                <a:latin typeface="Century Gothic" panose="020B0502020202020204" pitchFamily="34" charset="0"/>
              </a:rPr>
              <a:t>PLANNING DE PUBLICATIONS</a:t>
            </a:r>
            <a:endParaRPr sz="6950" dirty="0">
              <a:latin typeface="Century Gothic" panose="020B0502020202020204" pitchFamily="34" charset="0"/>
            </a:endParaRPr>
          </a:p>
        </p:txBody>
      </p:sp>
      <p:sp>
        <p:nvSpPr>
          <p:cNvPr id="153" name="Descriptif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600671" y="3707722"/>
            <a:ext cx="7172630" cy="952501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>
              <a:defRPr sz="48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endParaRPr lang="fr-CM" dirty="0"/>
          </a:p>
          <a:p>
            <a:endParaRPr lang="fr-CM" b="1" dirty="0">
              <a:latin typeface="Century Gothic" panose="020B0502020202020204" pitchFamily="34" charset="0"/>
            </a:endParaRPr>
          </a:p>
          <a:p>
            <a:endParaRPr lang="fr-CM" b="1" dirty="0">
              <a:latin typeface="Century Gothic" panose="020B0502020202020204" pitchFamily="34" charset="0"/>
            </a:endParaRPr>
          </a:p>
          <a:p>
            <a:r>
              <a:rPr lang="fr-FR" b="1" dirty="0">
                <a:latin typeface="Century Gothic" panose="020B0502020202020204" pitchFamily="34" charset="0"/>
              </a:rPr>
              <a:t>DELYS &amp; BARKA – SEPTEMBRE 2025</a:t>
            </a:r>
            <a:endParaRPr b="1" dirty="0">
              <a:latin typeface="Century Gothic" panose="020B0502020202020204" pitchFamily="34" charset="0"/>
            </a:endParaRPr>
          </a:p>
        </p:txBody>
      </p:sp>
      <p:pic>
        <p:nvPicPr>
          <p:cNvPr id="154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76027" y="3630661"/>
            <a:ext cx="4716401" cy="3246819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125" y="5600777"/>
            <a:ext cx="1818781" cy="5171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Ludique, Fun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7" y="1306822"/>
            <a:ext cx="2791742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noProof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Vendredi 19 Septembre</a:t>
            </a:r>
            <a:r>
              <a:rPr lang="fr-FR" sz="1600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r>
              <a:rPr kumimoji="0" lang="fr-FR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endParaRPr lang="fr-FR" sz="1600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268148" y="3219091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Blague de la semaine 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6A6E6E08-36B3-F392-DF3B-43D7C2AD273D}"/>
              </a:ext>
            </a:extLst>
          </p:cNvPr>
          <p:cNvSpPr txBox="1"/>
          <p:nvPr/>
        </p:nvSpPr>
        <p:spPr>
          <a:xfrm>
            <a:off x="228866" y="3817609"/>
            <a:ext cx="9468724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b="1" dirty="0">
                <a:latin typeface="Century Gothic" panose="020B0502020202020204" pitchFamily="34" charset="0"/>
              </a:rPr>
              <a:t>Texte de publication : 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🎉🍪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Tu es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invité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à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une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fête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weekend ?</a:t>
            </a:r>
            <a:b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Pense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à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ramener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les biscuits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Delys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ou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Barka avec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toi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! Rien de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tel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pour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mettre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une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ambiance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croustillante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et faire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sourire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petits et grands 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😋</a:t>
            </a:r>
            <a:r>
              <a:rPr lang="fr-FR" sz="1200" dirty="0">
                <a:latin typeface="Century Gothic" panose="020B0502020202020204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.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Qu’ils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soient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fourrés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ou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bien secs,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ils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savent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toujours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faire la fête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comme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il faut ! 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🥳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/>
            </a:r>
            <a:b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Et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toi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tu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choisis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lequel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pour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partager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avec les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amis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?</a:t>
            </a:r>
            <a:endParaRPr lang="fr-FR" sz="12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endParaRPr lang="fr-FR" sz="1200" b="1" dirty="0">
              <a:latin typeface="Century Gothic" panose="020B0502020202020204" pitchFamily="34" charset="0"/>
            </a:endParaRPr>
          </a:p>
          <a:p>
            <a:endParaRPr lang="fr-FR" sz="1200" b="1" dirty="0">
              <a:latin typeface="Century Gothic" panose="020B0502020202020204" pitchFamily="34" charset="0"/>
            </a:endParaRPr>
          </a:p>
          <a:p>
            <a:r>
              <a:rPr lang="fr-FR" sz="1200" b="1" dirty="0">
                <a:latin typeface="Century Gothic" panose="020B0502020202020204" pitchFamily="34" charset="0"/>
              </a:rPr>
              <a:t>Texte sur le visuel : </a:t>
            </a:r>
            <a:r>
              <a:rPr lang="fr-FR" sz="1200" b="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Pourquoi les biscuits Barka sont toujours invités aux fêtes ?</a:t>
            </a:r>
            <a:r>
              <a:rPr lang="fr-FR" sz="12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12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Parce qu’ils savent mettre l’ambiance… croustillante !</a:t>
            </a:r>
            <a:endParaRPr lang="fr-FR" sz="1200" b="1" dirty="0">
              <a:latin typeface="Century Gothic" panose="020B0502020202020204" pitchFamily="34" charset="0"/>
            </a:endParaRP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contenus :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  <a:endParaRPr lang="fr-FR" sz="1200" dirty="0">
              <a:latin typeface="Century Gothic" panose="020B0502020202020204" pitchFamily="34" charset="0"/>
            </a:endParaRPr>
          </a:p>
          <a:p>
            <a:endParaRPr lang="fr-FR" sz="1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072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xmlns="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4</a:t>
            </a:r>
          </a:p>
        </p:txBody>
      </p:sp>
    </p:spTree>
    <p:extLst>
      <p:ext uri="{BB962C8B-B14F-4D97-AF65-F5344CB8AC3E}">
        <p14:creationId xmlns:p14="http://schemas.microsoft.com/office/powerpoint/2010/main" val="1728233375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Lundi 22 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Septembre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: </a:t>
            </a: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veux éviter les goûters trempés ?</a:t>
            </a:r>
            <a:b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Range tes biscuits </a:t>
            </a:r>
            <a:r>
              <a:rPr lang="fr-FR" sz="1200" b="1" kern="1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Delys</a:t>
            </a: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dans une pochette plastique ou une boîte dure.</a:t>
            </a:r>
            <a:b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C’est le petit geste anti-pluie qui sauve la récré </a:t>
            </a:r>
            <a:r>
              <a:rPr lang="en-US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😁</a:t>
            </a: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#ConseilDuLundi #PluieEtGoûter #DelysTips</a:t>
            </a: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200" b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Goûter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+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Pluie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? </a:t>
            </a:r>
            <a:r>
              <a:rPr lang="en-US" sz="1200" b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Pas de </a:t>
            </a:r>
            <a:r>
              <a:rPr lang="en-US" sz="1200" b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panique</a:t>
            </a:r>
            <a:r>
              <a:rPr lang="en-US" sz="1200" b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!</a:t>
            </a:r>
            <a:br>
              <a:rPr lang="en-US" sz="1200" b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1200" b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➡️</a:t>
            </a:r>
            <a:r>
              <a:rPr lang="en-US" sz="1200" b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b="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Goûter</a:t>
            </a:r>
            <a:r>
              <a:rPr lang="en-US" sz="1200" b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sec, plaisir intact ! </a:t>
            </a:r>
            <a:r>
              <a:rPr lang="en-US" sz="1200" b="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🍪</a:t>
            </a:r>
            <a:endParaRPr lang="fr-FR" sz="1200" b="1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l"/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contenus :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Conseil du lundi</a:t>
            </a:r>
          </a:p>
        </p:txBody>
      </p:sp>
    </p:spTree>
    <p:extLst>
      <p:ext uri="{BB962C8B-B14F-4D97-AF65-F5344CB8AC3E}">
        <p14:creationId xmlns:p14="http://schemas.microsoft.com/office/powerpoint/2010/main" val="188237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Mercredi 24 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Septembre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Plus que quelques jours avant la fin du jeu. Demande à ton parents d’envoyer ton poème en </a:t>
            </a:r>
            <a:r>
              <a:rPr lang="fr-FR" sz="1400" dirty="0" err="1">
                <a:solidFill>
                  <a:prstClr val="black"/>
                </a:solidFill>
                <a:latin typeface="Century Gothic" panose="020B0502020202020204" pitchFamily="34" charset="0"/>
              </a:rPr>
              <a:t>inbox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 et gagne de nombreux lots surprises.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Poèmes des enfants 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l"/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contenus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Rappel Jeu, Post Poèmes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0300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Ludique, Fun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redi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6 Septembre 2025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 Texte de publication : 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🎉🍪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Hey les petits gourmands !</a:t>
            </a:r>
            <a:b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Tu as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participé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à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notre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grand jeu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croustillant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? 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😋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/>
            </a:r>
            <a:b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Demain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c’est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le grand tirage au sort 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🎁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/>
            </a:r>
            <a:b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On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va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enfin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découvrir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qui a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raconté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la plus belle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histoire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autour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des biscuits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Delys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&amp; Barka ! 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📖✨</a:t>
            </a:r>
            <a:endParaRPr lang="fr-FR" sz="12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Prépare-toi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peut-être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que ton nom sera dans la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liste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des champions du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croquant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🏆🍪</a:t>
            </a:r>
            <a:endParaRPr lang="fr-FR" sz="12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📌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Reste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connecté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et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croise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les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doigts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🤞</a:t>
            </a:r>
            <a:endParaRPr lang="fr-FR" sz="12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#JeuCroustillant #TirageFinal #DelysEtBarka #PetitsGourmands #BiscuitStory #FamilleCroquante</a:t>
            </a:r>
            <a:endParaRPr lang="fr-FR" sz="12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endParaRPr kumimoji="0" lang="fr-FR" sz="1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200" b="1" dirty="0">
              <a:latin typeface="Century Gothic" panose="020B0502020202020204" pitchFamily="34" charset="0"/>
            </a:endParaRPr>
          </a:p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sur le visuel : </a:t>
            </a:r>
            <a:r>
              <a:rPr kumimoji="0" lang="fr-FR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Le Jeu arrive à sa fin</a:t>
            </a:r>
          </a:p>
          <a:p>
            <a:endParaRPr lang="fr-FR" sz="1200" b="1" dirty="0">
              <a:latin typeface="Century Gothic" panose="020B0502020202020204" pitchFamily="34" charset="0"/>
            </a:endParaRPr>
          </a:p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Type de contenu : </a:t>
            </a:r>
            <a:r>
              <a:rPr kumimoji="0" lang="fr-FR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Image</a:t>
            </a:r>
          </a:p>
          <a:p>
            <a:endParaRPr lang="fr-FR" sz="1200" b="1" dirty="0">
              <a:latin typeface="Century Gothic" panose="020B0502020202020204" pitchFamily="34" charset="0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Fin du Jeu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28751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Ludique, Fun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2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9 Septembre 2025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: 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La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rentrée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est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bien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lancée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, les cahiers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sont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pleins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, et les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goûters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croustillent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encore ! 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🍪✨</a:t>
            </a:r>
            <a:endParaRPr lang="fr-FR" sz="14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Félicite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ton petit champion pour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ses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efforts du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mois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avec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une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petite pause bien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méritée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.</a:t>
            </a:r>
            <a:b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Un bon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goûter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avec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ses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biscuits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préférés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Delys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ou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Barka, et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c’est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reparti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pour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une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nouvelle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semaine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pleine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d’énergie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💪🏾</a:t>
            </a:r>
            <a:endParaRPr lang="fr-FR" sz="14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Et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n’oublie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pas…</a:t>
            </a:r>
            <a:b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📢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Le tirage au sort du jeu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croustillant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c’est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pour </a:t>
            </a:r>
            <a:r>
              <a:rPr lang="en-US" sz="14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bientôt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👀🎁</a:t>
            </a:r>
            <a:endParaRPr lang="fr-FR" sz="14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Récompense bien méritée = </a:t>
            </a:r>
            <a:r>
              <a:rPr lang="fr-FR" sz="14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Delys</a:t>
            </a:r>
            <a:r>
              <a:rPr lang="fr-FR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&amp; Barka 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Type de contenu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Image 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Conseil du 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8818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Ludique, Fun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Mardi 30 Septembre 2025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98869"/>
            <a:ext cx="9817961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: </a:t>
            </a:r>
            <a:r>
              <a:rPr lang="fr-FR" sz="1400" dirty="0">
                <a:latin typeface="Century Gothic" panose="020B0502020202020204" pitchFamily="34" charset="0"/>
              </a:rPr>
              <a:t>Un grand </a:t>
            </a:r>
            <a:r>
              <a:rPr lang="fr-FR" sz="1400" b="1" dirty="0">
                <a:latin typeface="Century Gothic" panose="020B0502020202020204" pitchFamily="34" charset="0"/>
              </a:rPr>
              <a:t>MERCI</a:t>
            </a:r>
            <a:r>
              <a:rPr lang="fr-FR" sz="1400" dirty="0">
                <a:latin typeface="Century Gothic" panose="020B0502020202020204" pitchFamily="34" charset="0"/>
              </a:rPr>
              <a:t> à tous ceux qui ont pris part à notre </a:t>
            </a:r>
            <a:r>
              <a:rPr lang="fr-FR" sz="1400" i="1" dirty="0">
                <a:latin typeface="Century Gothic" panose="020B0502020202020204" pitchFamily="34" charset="0"/>
              </a:rPr>
              <a:t>jeu du poème croquant</a:t>
            </a:r>
            <a:r>
              <a:rPr lang="fr-FR" sz="1400" dirty="0">
                <a:latin typeface="Century Gothic" panose="020B0502020202020204" pitchFamily="34" charset="0"/>
              </a:rPr>
              <a:t> 💌✨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Vous avez été nombreux à nous surprendre avec votre créativité, votre passion et vos mots remplis d’émotion.💖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👏 </a:t>
            </a:r>
            <a:r>
              <a:rPr lang="fr-FR" sz="1400" b="1" dirty="0">
                <a:latin typeface="Century Gothic" panose="020B0502020202020204" pitchFamily="34" charset="0"/>
              </a:rPr>
              <a:t>Félicitations aux heureux gagnants</a:t>
            </a:r>
            <a:r>
              <a:rPr lang="fr-FR" sz="1400" dirty="0">
                <a:latin typeface="Century Gothic" panose="020B0502020202020204" pitchFamily="34" charset="0"/>
              </a:rPr>
              <a:t> 🎉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Vous avez su charmer nos cœurs et vous méritez pleinement vos récompenses 🏆.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Pour tous les autres, gardez la plume affûtée 🖋️… d’autres occasions arrivent très bientôt 😉.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sur le visuel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Noms des gagnants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Type de contenu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Image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Tirage au sort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61415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90" name="Merci."/>
          <p:cNvSpPr txBox="1">
            <a:spLocks noGrp="1"/>
          </p:cNvSpPr>
          <p:nvPr>
            <p:ph type="ctrTitle"/>
          </p:nvPr>
        </p:nvSpPr>
        <p:spPr>
          <a:xfrm>
            <a:off x="1909509" y="1287496"/>
            <a:ext cx="8372982" cy="23241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>
              <a:defRPr sz="18500" b="0" spc="-369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>
                <a:latin typeface="Century Gothic" panose="020B0502020202020204" pitchFamily="34" charset="0"/>
              </a:rPr>
              <a:t>Merci</a:t>
            </a:r>
            <a:r>
              <a:rPr dirty="0"/>
              <a:t>.</a:t>
            </a:r>
          </a:p>
        </p:txBody>
      </p:sp>
      <p:sp>
        <p:nvSpPr>
          <p:cNvPr id="191" name="Titre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1645669" y="3554882"/>
            <a:ext cx="9164571" cy="952501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ctr">
              <a:defRPr sz="44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lang="fr-CM" dirty="0">
                <a:latin typeface="Century Gothic" panose="020B0502020202020204" pitchFamily="34" charset="0"/>
              </a:rPr>
              <a:t>PLANNING DE PUBLICATIONS SEPTEMBRE 2025</a:t>
            </a:r>
          </a:p>
          <a:p>
            <a:r>
              <a:rPr lang="fr-CM" dirty="0">
                <a:latin typeface="Century Gothic" panose="020B0502020202020204" pitchFamily="34" charset="0"/>
              </a:rPr>
              <a:t>DELYS &amp; BARKA</a:t>
            </a:r>
          </a:p>
          <a:p>
            <a:endParaRPr dirty="0">
              <a:latin typeface="Century Gothic" panose="020B0502020202020204" pitchFamily="34" charset="0"/>
            </a:endParaRPr>
          </a:p>
        </p:txBody>
      </p:sp>
      <p:pic>
        <p:nvPicPr>
          <p:cNvPr id="192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6610" y="954543"/>
            <a:ext cx="1818781" cy="517137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5669" y="5227845"/>
            <a:ext cx="8900663" cy="12630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67837233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</a:rPr>
              <a:t>Lundi </a:t>
            </a:r>
            <a:r>
              <a:rPr lang="fr-FR" kern="0" dirty="0">
                <a:solidFill>
                  <a:prstClr val="black"/>
                </a:solidFill>
                <a:latin typeface="Tw Cen MT" panose="020B0602020104020603" pitchFamily="34" charset="0"/>
              </a:rPr>
              <a:t>01er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</a:rPr>
              <a:t> Septembre</a:t>
            </a:r>
            <a:r>
              <a:rPr lang="fr-FR" kern="0" dirty="0">
                <a:solidFill>
                  <a:prstClr val="black"/>
                </a:solidFill>
                <a:latin typeface="Tw Cen MT" panose="020B0602020104020603" pitchFamily="34" charset="0"/>
              </a:rPr>
              <a:t>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338287" y="3745864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9" y="3777057"/>
            <a:ext cx="97384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</a:t>
            </a:r>
            <a:r>
              <a:rPr lang="fr-FR" sz="1200" b="1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: </a:t>
            </a:r>
            <a:r>
              <a:rPr lang="fr-FR" sz="1200" dirty="0">
                <a:latin typeface="Century Gothic" panose="020B0502020202020204" pitchFamily="34" charset="0"/>
              </a:rPr>
              <a:t>Nouveau mois, nouvelles aventures ! 💪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Nous souhaitons à tous les enfants une </a:t>
            </a:r>
            <a:r>
              <a:rPr lang="fr-FR" sz="1200" b="1" dirty="0">
                <a:latin typeface="Century Gothic" panose="020B0502020202020204" pitchFamily="34" charset="0"/>
              </a:rPr>
              <a:t>belle rentrée scolaire</a:t>
            </a:r>
            <a:r>
              <a:rPr lang="fr-FR" sz="1200" dirty="0">
                <a:latin typeface="Century Gothic" panose="020B0502020202020204" pitchFamily="34" charset="0"/>
              </a:rPr>
              <a:t>, pleine de rires, de réussite et… de bons goûters ! 😋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Septembre, c’est parti !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#HappyNewMonth #BackToSchool #TeamBiscuit</a:t>
            </a:r>
            <a:endParaRPr lang="fr-FR" sz="1200" b="1" dirty="0">
              <a:solidFill>
                <a:schemeClr val="bg2">
                  <a:lumMod val="10000"/>
                </a:schemeClr>
              </a:solidFill>
              <a:latin typeface="Century Gothic" panose="020B0502020202020204" pitchFamily="34" charset="0"/>
            </a:endParaRPr>
          </a:p>
          <a:p>
            <a:endParaRPr lang="fr-FR" sz="1200" b="1" dirty="0">
              <a:solidFill>
                <a:schemeClr val="bg2">
                  <a:lumMod val="1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200" dirty="0">
                <a:latin typeface="Century Gothic" panose="020B0502020202020204" pitchFamily="34" charset="0"/>
              </a:rPr>
              <a:t>Hello SEPTEMBRE !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 smtClean="0">
                <a:latin typeface="Century Gothic" panose="020B0502020202020204" pitchFamily="34" charset="0"/>
              </a:rPr>
              <a:t>Rentrée croustillante avec </a:t>
            </a:r>
            <a:r>
              <a:rPr lang="fr-FR" sz="1200" dirty="0">
                <a:latin typeface="Century Gothic" panose="020B0502020202020204" pitchFamily="34" charset="0"/>
              </a:rPr>
              <a:t>DELYS &amp; BARKA 🍪</a:t>
            </a:r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</a:p>
          <a:p>
            <a:pPr algn="l"/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44906" y="202391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Aptos" panose="020B0004020202020204" pitchFamily="34" charset="0"/>
              </a:rPr>
              <a:t>BACK TO SCHOOL</a:t>
            </a:r>
          </a:p>
        </p:txBody>
      </p:sp>
    </p:spTree>
    <p:extLst>
      <p:ext uri="{BB962C8B-B14F-4D97-AF65-F5344CB8AC3E}">
        <p14:creationId xmlns:p14="http://schemas.microsoft.com/office/powerpoint/2010/main" val="3273462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Instructif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 05 Septembre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 (Fond Orange)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5567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/</a:t>
            </a:r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sur le visuel :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Pourquoi les élèves adorent DELYS ?</a:t>
            </a:r>
          </a:p>
          <a:p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Parce qu'il est toujours premier de la classe... en gourmandise!</a:t>
            </a: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 Image 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Blague de la semaine</a:t>
            </a:r>
          </a:p>
        </p:txBody>
      </p:sp>
    </p:spTree>
    <p:extLst>
      <p:ext uri="{BB962C8B-B14F-4D97-AF65-F5344CB8AC3E}">
        <p14:creationId xmlns:p14="http://schemas.microsoft.com/office/powerpoint/2010/main" val="481672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xmlns="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2</a:t>
            </a:r>
          </a:p>
        </p:txBody>
      </p:sp>
    </p:spTree>
    <p:extLst>
      <p:ext uri="{BB962C8B-B14F-4D97-AF65-F5344CB8AC3E}">
        <p14:creationId xmlns:p14="http://schemas.microsoft.com/office/powerpoint/2010/main" val="42413618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Instructif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Lundi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08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Septembre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: </a:t>
            </a: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Pendant que tu prépares les cahiers et sacs à dos, pense aussi au goûter !</a:t>
            </a:r>
            <a:b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Ajoute à ta liste :</a:t>
            </a:r>
            <a:b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✅</a:t>
            </a: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paquet de </a:t>
            </a:r>
            <a:r>
              <a:rPr lang="fr-FR" sz="1200" kern="1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Delys</a:t>
            </a: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✅</a:t>
            </a: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paquet de Barka</a:t>
            </a:r>
            <a:b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C’est simple, local, et ça fera plaisir dès la première récré </a:t>
            </a:r>
            <a:r>
              <a:rPr lang="en-US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😋</a:t>
            </a: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#BackToSchool #ConseilDuLundi #ListeRentrée</a:t>
            </a:r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Prépare la rentrée… jusqu’au goûter !</a:t>
            </a: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 Image 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Conseil du 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360784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Aptos" panose="020B00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 err="1">
                <a:solidFill>
                  <a:prstClr val="black"/>
                </a:solidFill>
                <a:latin typeface="Aptos" panose="020B0004020202020204" pitchFamily="34" charset="0"/>
              </a:rPr>
              <a:t>Mercre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di 10 Septembre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338287" y="3745864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9" y="3777057"/>
            <a:ext cx="97384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</a:t>
            </a:r>
            <a:r>
              <a:rPr lang="fr-FR" sz="1200" b="1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: </a:t>
            </a:r>
            <a:r>
              <a:rPr lang="fr-FR" sz="12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Bravo chers amis, vous êtes dans la bonne lancée. Participez et invitez vos proches à venir vous encourager !</a:t>
            </a:r>
          </a:p>
          <a:p>
            <a:endParaRPr lang="fr-FR" sz="1200" b="1" dirty="0">
              <a:solidFill>
                <a:schemeClr val="bg2">
                  <a:lumMod val="1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Différents poèmes des enfants</a:t>
            </a: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</a:p>
          <a:p>
            <a:pPr algn="l"/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44906" y="202391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Aptos" panose="020B0004020202020204" pitchFamily="34" charset="0"/>
              </a:rPr>
              <a:t>Rappel Jeu, P</a:t>
            </a:r>
            <a:r>
              <a:rPr lang="fr-CM" sz="3200" b="1" i="1" dirty="0" err="1">
                <a:solidFill>
                  <a:srgbClr val="E15B0F"/>
                </a:solidFill>
                <a:latin typeface="Aptos" panose="020B0004020202020204" pitchFamily="34" charset="0"/>
              </a:rPr>
              <a:t>oèmes</a:t>
            </a: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9937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Ludique, Fun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redi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12 Septembre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: 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Et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si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aujourd’hui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champion…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c’était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toi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?</a:t>
            </a:r>
            <a:b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Emporte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ton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Delys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à </a:t>
            </a:r>
            <a:r>
              <a:rPr lang="en-US" sz="120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l’école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et partage un moment </a:t>
            </a:r>
            <a:r>
              <a:rPr lang="en-US" sz="1200" b="1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fourré</a:t>
            </a:r>
            <a:r>
              <a:rPr lang="en-US" sz="12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de bonheur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✨</a:t>
            </a:r>
            <a:endParaRPr lang="fr-FR" sz="12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#DelysChampion #GoûterDesChampions #VendrediCroquant </a:t>
            </a:r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200" b="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200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1200" b="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rêve d’un biscuit </a:t>
            </a:r>
            <a:r>
              <a:rPr lang="fr-FR" sz="1200" b="0" kern="1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Delys</a:t>
            </a:r>
            <a:r>
              <a:rPr lang="fr-FR" sz="1200" b="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est de </a:t>
            </a:r>
            <a:r>
              <a:rPr lang="fr-FR" sz="1200" b="0" kern="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inir dans la boîte à goûter d’un champion </a:t>
            </a:r>
            <a:r>
              <a:rPr lang="fr-FR" sz="1200" dirty="0">
                <a:effectLst/>
              </a:rPr>
              <a:t>🤭</a:t>
            </a: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contenus :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200" dirty="0">
                <a:latin typeface="Century Gothic" panose="020B0502020202020204" pitchFamily="34" charset="0"/>
              </a:rPr>
              <a:t/>
            </a:r>
            <a:br>
              <a:rPr lang="fr-FR" sz="1200" dirty="0">
                <a:latin typeface="Century Gothic" panose="020B0502020202020204" pitchFamily="34" charset="0"/>
              </a:rPr>
            </a:b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Blague de la semaine</a:t>
            </a:r>
          </a:p>
        </p:txBody>
      </p:sp>
    </p:spTree>
    <p:extLst>
      <p:ext uri="{BB962C8B-B14F-4D97-AF65-F5344CB8AC3E}">
        <p14:creationId xmlns:p14="http://schemas.microsoft.com/office/powerpoint/2010/main" val="2420078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xmlns="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3</a:t>
            </a:r>
          </a:p>
        </p:txBody>
      </p:sp>
    </p:spTree>
    <p:extLst>
      <p:ext uri="{BB962C8B-B14F-4D97-AF65-F5344CB8AC3E}">
        <p14:creationId xmlns:p14="http://schemas.microsoft.com/office/powerpoint/2010/main" val="31297244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15 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Septembre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7384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: </a:t>
            </a:r>
            <a:r>
              <a:rPr lang="fr-FR" sz="1200" i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pluie t’empêche de préparer un bon goûter ?</a:t>
            </a: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Glisse un </a:t>
            </a:r>
            <a:r>
              <a:rPr lang="fr-FR" sz="1200" b="1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biscuit Barka</a:t>
            </a: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dans une boîte hermétique : croustillant garanti jusqu’à la récré.</a:t>
            </a:r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200" b="1" dirty="0">
              <a:latin typeface="Century Gothic" panose="020B0502020202020204" pitchFamily="34" charset="0"/>
            </a:endParaRPr>
          </a:p>
          <a:p>
            <a:r>
              <a:rPr lang="fr-FR" sz="1200" b="1" dirty="0">
                <a:latin typeface="Century Gothic" panose="020B0502020202020204" pitchFamily="34" charset="0"/>
              </a:rPr>
              <a:t>Texte sur le visuel : </a:t>
            </a:r>
            <a:r>
              <a:rPr lang="fr-FR" sz="1200" kern="100" dirty="0">
                <a:latin typeface="Century Gothic" panose="020B0502020202020204" pitchFamily="34" charset="0"/>
                <a:cs typeface="Times New Roman" panose="02020603050405020304" pitchFamily="18" charset="0"/>
              </a:rPr>
              <a:t>K</a:t>
            </a:r>
            <a:r>
              <a:rPr lang="fr-FR" sz="1200" kern="1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goûter express : Bouteille d’eau, Fruits + Biscuits Barka</a:t>
            </a:r>
          </a:p>
          <a:p>
            <a:endParaRPr lang="fr-FR" sz="1200" dirty="0">
              <a:latin typeface="Century Gothic" panose="020B0502020202020204" pitchFamily="34" charset="0"/>
            </a:endParaRPr>
          </a:p>
          <a:p>
            <a:endParaRPr kumimoji="0" lang="fr-FR" sz="1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Type de contenus :  </a:t>
            </a:r>
            <a:r>
              <a:rPr lang="fr-FR" sz="1200" dirty="0">
                <a:latin typeface="Century Gothic" panose="020B0502020202020204" pitchFamily="34" charset="0"/>
              </a:rPr>
              <a:t>Image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xmlns="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xmlns="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Conseil du 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27958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11003</TotalTime>
  <Words>492</Words>
  <Application>Microsoft Office PowerPoint</Application>
  <PresentationFormat>Grand écran</PresentationFormat>
  <Paragraphs>197</Paragraphs>
  <Slides>17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31" baseType="lpstr">
      <vt:lpstr>Aptos</vt:lpstr>
      <vt:lpstr>Arial</vt:lpstr>
      <vt:lpstr>Calibri</vt:lpstr>
      <vt:lpstr>Calibri Light</vt:lpstr>
      <vt:lpstr>Century Gothic</vt:lpstr>
      <vt:lpstr>Courier New</vt:lpstr>
      <vt:lpstr>Helvetica Neue</vt:lpstr>
      <vt:lpstr>Helvetica Neue Medium</vt:lpstr>
      <vt:lpstr>Montserrat Bold</vt:lpstr>
      <vt:lpstr>Segoe UI Emoji</vt:lpstr>
      <vt:lpstr>Times New Roman</vt:lpstr>
      <vt:lpstr>Tw Cen MT</vt:lpstr>
      <vt:lpstr>Thème Office</vt:lpstr>
      <vt:lpstr>21_BasicWhite</vt:lpstr>
      <vt:lpstr>PLANNING DE PUBLICATIONS</vt:lpstr>
      <vt:lpstr>Présentation PowerPoint</vt:lpstr>
      <vt:lpstr>Présentation PowerPoint</vt:lpstr>
      <vt:lpstr>Semaine 2</vt:lpstr>
      <vt:lpstr>Présentation PowerPoint</vt:lpstr>
      <vt:lpstr>Présentation PowerPoint</vt:lpstr>
      <vt:lpstr>Présentation PowerPoint</vt:lpstr>
      <vt:lpstr>Semaine 3</vt:lpstr>
      <vt:lpstr>Présentation PowerPoint</vt:lpstr>
      <vt:lpstr>Présentation PowerPoint</vt:lpstr>
      <vt:lpstr>Semaine 4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Merci.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DE PUBLICATIONS</dc:title>
  <dc:creator>LENOVO</dc:creator>
  <cp:lastModifiedBy>Compte Microsoft</cp:lastModifiedBy>
  <cp:revision>232</cp:revision>
  <dcterms:created xsi:type="dcterms:W3CDTF">2024-07-18T10:48:58Z</dcterms:created>
  <dcterms:modified xsi:type="dcterms:W3CDTF">2025-08-19T15:39:10Z</dcterms:modified>
</cp:coreProperties>
</file>