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0"/>
  </p:notesMasterIdLst>
  <p:sldIdLst>
    <p:sldId id="257" r:id="rId3"/>
    <p:sldId id="2147330063" r:id="rId4"/>
    <p:sldId id="2147330094" r:id="rId5"/>
    <p:sldId id="2147330100" r:id="rId6"/>
    <p:sldId id="2147330048" r:id="rId7"/>
    <p:sldId id="2147330036" r:id="rId8"/>
    <p:sldId id="2147330078" r:id="rId9"/>
    <p:sldId id="2147330051" r:id="rId10"/>
    <p:sldId id="2147330068" r:id="rId11"/>
    <p:sldId id="2147330074" r:id="rId12"/>
    <p:sldId id="2147330067" r:id="rId13"/>
    <p:sldId id="2147330064" r:id="rId14"/>
    <p:sldId id="2147330077" r:id="rId15"/>
    <p:sldId id="2147330099" r:id="rId16"/>
    <p:sldId id="2147330095" r:id="rId17"/>
    <p:sldId id="2147330098" r:id="rId18"/>
    <p:sldId id="2147330062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</p14:sldIdLst>
        </p14:section>
        <p14:section name="Section sans titre" id="{F96A49B1-1792-49F8-8062-9732DBB758EE}">
          <p14:sldIdLst>
            <p14:sldId id="2147330063"/>
            <p14:sldId id="2147330094"/>
            <p14:sldId id="2147330100"/>
            <p14:sldId id="2147330048"/>
            <p14:sldId id="2147330036"/>
            <p14:sldId id="2147330078"/>
            <p14:sldId id="2147330051"/>
            <p14:sldId id="2147330068"/>
            <p14:sldId id="2147330074"/>
            <p14:sldId id="2147330067"/>
            <p14:sldId id="2147330064"/>
            <p14:sldId id="2147330077"/>
            <p14:sldId id="2147330099"/>
            <p14:sldId id="2147330095"/>
            <p14:sldId id="2147330098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0037" autoAdjust="0"/>
  </p:normalViewPr>
  <p:slideViewPr>
    <p:cSldViewPr snapToGrid="0">
      <p:cViewPr varScale="1">
        <p:scale>
          <a:sx n="60" d="100"/>
          <a:sy n="60" d="100"/>
        </p:scale>
        <p:origin x="48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354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872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845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1305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</a:t>
            </a:r>
            <a:r>
              <a:rPr lang="fr-FR" b="1">
                <a:latin typeface="Century Gothic" panose="020B0502020202020204" pitchFamily="34" charset="0"/>
              </a:rPr>
              <a:t>– OCTOBRE </a:t>
            </a:r>
            <a:r>
              <a:rPr lang="fr-FR" b="1" dirty="0">
                <a:latin typeface="Century Gothic" panose="020B0502020202020204" pitchFamily="34" charset="0"/>
              </a:rPr>
              <a:t>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7" y="1306822"/>
            <a:ext cx="2791742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noProof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17 Octobre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sz="1600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68148" y="3219091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Blague de la semaine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latin typeface="Century Gothic" panose="020B0502020202020204" pitchFamily="34" charset="0"/>
              </a:rPr>
              <a:t>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 seul chemin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mène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ton biscuit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favoris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! </a:t>
            </a:r>
          </a:p>
          <a:p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Caleb doit passer par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quel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chemin? 1, 2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ou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3 pour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savourer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son biscuit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endParaRPr lang="fr-FR" sz="1200" b="1" dirty="0"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 sur le visuel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Aide le petit Caleb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trouver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son chemin 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récupérer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son biscuit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endParaRPr lang="en-US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Idée axe créatif :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Labyrinthe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lang="fr-FR" sz="12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20 Octobre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509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Demarrez</a:t>
            </a:r>
            <a:r>
              <a:rPr lang="fr-FR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semaine en douceur </a:t>
            </a:r>
            <a:endParaRPr lang="fr-FR" sz="1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un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goûter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 sort de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l’ordinaire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oubliez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règles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Transformez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simple yaourt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glace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dessert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incroyable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avec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biscuits </a:t>
            </a:r>
            <a:r>
              <a:rPr lang="fr-FR" sz="1200" b="1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BARKA</a:t>
            </a:r>
            <a:endParaRPr lang="fr-FR" sz="1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C'est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simple :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Prenez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votre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yaourt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votre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glace</a:t>
            </a:r>
            <a:r>
              <a:rPr lang="fr-FR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Coupez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biscuits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préférés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morceaux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Mélangez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tout. Le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Une explosion de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saveurs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où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croustillant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rencontre le fondant. Un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régal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les </a:t>
            </a:r>
            <a:r>
              <a:rPr lang="en-US" sz="1200" kern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papilles</a:t>
            </a:r>
            <a:r>
              <a:rPr lang="en-US" sz="12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 #AstuceGoûter #Delys #Barka #GoûterOriginal #CroustiFondant</a:t>
            </a:r>
            <a:endParaRPr lang="fr-FR" sz="1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Idée axe créatif :</a:t>
            </a:r>
            <a:r>
              <a:rPr lang="fr-FR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biscuit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barka</a:t>
            </a:r>
            <a:r>
              <a:rPr lang="fr-FR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au milieu du yaourt et du bol de glace 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Petit Goûter, Grand sourire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724" y="6286205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24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Octobre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vendredi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même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les biscuits se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mettent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en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mode détente.</a:t>
            </a:r>
            <a:b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</a:b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Petit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goûter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grand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sourire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…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c’est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la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recette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parfaite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pour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finir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la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semaine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en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douceur. 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toi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tu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croques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ton biscuit comment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en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mode relax :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allongé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devant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un film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ou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en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cachette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comme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les enfants ?  #VendrediRelax #Delys #Barka #MomentCroustillant</a:t>
            </a:r>
          </a:p>
          <a:p>
            <a:endParaRPr kumimoji="0" lang="en-US" sz="12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Idée axe créatif :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Biscuits couchés en mode détente avec un enfant a cote 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</a:t>
            </a:r>
            <a:r>
              <a:rPr lang="fr-FR" sz="1200" b="1" dirty="0">
                <a:latin typeface="Century Gothic" panose="020B0502020202020204" pitchFamily="34" charset="0"/>
              </a:rPr>
              <a:t>: </a:t>
            </a:r>
            <a:r>
              <a:rPr lang="fr-FR" sz="1200" dirty="0">
                <a:latin typeface="Century Gothic" panose="020B0502020202020204" pitchFamily="34" charset="0"/>
              </a:rPr>
              <a:t>Vendredi Relax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Fin du Jeu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113488117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27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Octobre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3129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L'astuce que les biscuits </a:t>
            </a:r>
            <a:r>
              <a:rPr lang="fr-FR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Delys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voulaient pas que vous découvriez...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😉</a:t>
            </a:r>
            <a:endParaRPr lang="fr-FR" sz="1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jetez plus jamais une miette de magie ! La délicieuse crème au cœur de nos biscuits est un ingrédient secret pour vos desserts.</a:t>
            </a:r>
          </a:p>
          <a:p>
            <a:pPr>
              <a:spcAft>
                <a:spcPts val="800"/>
              </a:spcAft>
            </a:pP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plan est simple :</a:t>
            </a:r>
          </a:p>
          <a:p>
            <a:pPr marL="342900" lvl="0" indent="-342900">
              <a:spcAft>
                <a:spcPts val="800"/>
              </a:spcAft>
              <a:tabLst>
                <a:tab pos="457200" algn="l"/>
              </a:tabLst>
            </a:pP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Séparez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deux biscuits.</a:t>
            </a:r>
          </a:p>
          <a:p>
            <a:pPr marL="342900" lvl="0" indent="-342900">
              <a:spcAft>
                <a:spcPts val="800"/>
              </a:spcAft>
              <a:tabLst>
                <a:tab pos="457200" algn="l"/>
              </a:tabLst>
            </a:pP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Récupérez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crème fondante.</a:t>
            </a:r>
          </a:p>
          <a:p>
            <a:pPr marL="342900" lvl="0" indent="-342900">
              <a:spcAft>
                <a:spcPts val="800"/>
              </a:spcAft>
              <a:tabLst>
                <a:tab pos="457200" algn="l"/>
              </a:tabLst>
            </a:pP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Tartinez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 une crêpe, un gâteau ou même du pain !</a:t>
            </a:r>
          </a:p>
          <a:p>
            <a:pPr>
              <a:spcAft>
                <a:spcPts val="800"/>
              </a:spcAft>
            </a:pP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Alors, prêts à transformer votre goûter ? Racontez-nous vos idées de recettes les plus folles !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👇</a:t>
            </a:r>
          </a:p>
          <a:p>
            <a:pPr>
              <a:spcAft>
                <a:spcPts val="800"/>
              </a:spcAft>
            </a:pPr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Delys</a:t>
            </a:r>
            <a:r>
              <a:rPr lang="fr-FR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secret gourmand</a:t>
            </a:r>
            <a:r>
              <a:rPr lang="fr-FR" sz="12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 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881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31 Octobre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98869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Pourquoi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 biscuit a-t-il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été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puni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?...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Parce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qu'il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était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trop </a:t>
            </a:r>
            <a:r>
              <a:rPr lang="en-US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gourmand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! On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connaît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tous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un biscuit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comme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ça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n'est-ce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pas ?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selon toi quel biscuit est plus gourmand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ou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barka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… ton avis en commentaire 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Trop gourmand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B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141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OCTOBRE 2025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 pitchFamily="34" charset="0"/>
              </a:rPr>
              <a:t>Mercre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 pitchFamily="34" charset="0"/>
              </a:rPr>
              <a:t>01er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 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 pitchFamily="34" charset="0"/>
              </a:rPr>
              <a:t>Octo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bre</a:t>
            </a:r>
            <a:r>
              <a:rPr lang="fr-FR" kern="0" dirty="0">
                <a:solidFill>
                  <a:prstClr val="black"/>
                </a:solidFill>
                <a:latin typeface="Tw Cen MT" panose="020B0602020104020603" pitchFamily="34" charset="0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200" dirty="0">
                <a:latin typeface="Century Gothic" panose="020B0502020202020204" pitchFamily="34" charset="0"/>
              </a:rPr>
              <a:t>✨ Bonjour Octobre ✨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Un nouveau mois commence, rempli d’opportunités, de sourires… et bien sûr de croquant avec tes biscuits préférés 😋🍪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➡️ Dites-nous en commentaire : quel est TON objectif pour ce mois d’octobre ? 👇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#HappyNewMonth #HelloOctober #TeamCroquants</a:t>
            </a:r>
          </a:p>
          <a:p>
            <a:endParaRPr lang="fr-FR" sz="12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latin typeface="Century Gothic" panose="020B0502020202020204" pitchFamily="34" charset="0"/>
              </a:rPr>
              <a:t>Hello Octobre 🍂🎉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Croque chaque jour avec douceur !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algn="l"/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Aptos" panose="020B0004020202020204" pitchFamily="34" charset="0"/>
              </a:rPr>
              <a:t>Happy New </a:t>
            </a:r>
            <a:r>
              <a:rPr lang="fr-CM" sz="3200" b="1" i="1" dirty="0" err="1">
                <a:solidFill>
                  <a:srgbClr val="E15B0F"/>
                </a:solidFill>
                <a:latin typeface="Aptos" panose="020B0004020202020204" pitchFamily="34" charset="0"/>
              </a:rPr>
              <a:t>Month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03 Octobre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567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Quand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tu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prends ton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paquet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biscuit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tu trouves que ton frère a tout mangé.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Qui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 déjà vécu ca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?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Tag une personne qui fait souvent ça en commentaire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 #BlagueDuVendredi #Delys #GoûterRigolo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Idée axe créatif :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Illustration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humoristique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d’un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papier biscuit qui a l’air plein alors que c’est vide. 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Q</a:t>
            </a:r>
            <a:r>
              <a:rPr lang="fr-FR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ui a mangé mes biscuits ?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Blague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8167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Dimanche 05 Octobre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567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Aujourd’hui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on célèbre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ceux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qui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partagent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le savoir avec patience et passion : </a:t>
            </a:r>
            <a:r>
              <a:rPr lang="en-US" sz="1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nos</a:t>
            </a: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enseignants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cette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journée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spéciale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prenez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 instant pour dire </a:t>
            </a: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merci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à un prof qui a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compté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pour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vous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Un simple mot, un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sourire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ou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 petit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geste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peut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illuminer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journée</a:t>
            </a: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N’oubliez pas de lui garder un biscuit </a:t>
            </a:r>
            <a:r>
              <a:rPr lang="fr-FR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delys</a:t>
            </a: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</a:t>
            </a:r>
            <a:r>
              <a:rPr lang="fr-FR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barka</a:t>
            </a: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pour célébrer demain !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#FeteDesEnseignants #AstucesDuLundi #Delys #Barka #MomentGourmand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Bonne fête à tous les enseignants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Idée créative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Badge de la meilleure maitresse/ (en biscuit)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Journée Mondiale des enseignants</a:t>
            </a:r>
          </a:p>
        </p:txBody>
      </p:sp>
    </p:spTree>
    <p:extLst>
      <p:ext uri="{BB962C8B-B14F-4D97-AF65-F5344CB8AC3E}">
        <p14:creationId xmlns:p14="http://schemas.microsoft.com/office/powerpoint/2010/main" val="385647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06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Octobre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: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Envie d’un</a:t>
            </a:r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petit déjeuner rapide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délicieux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accompagnez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vos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biscuits Barka 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d’un bon lait chaud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. Simple,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rapide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toujours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gourmand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. 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#AstucesDuLundi #Delys #Barka #GoûterGourmand</a:t>
            </a:r>
          </a:p>
          <a:p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Idée axe créatif :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Gros plan sur les biscuits avec un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verre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 lait.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fr-FR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matin réussi avec Barka </a:t>
            </a:r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10 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Octo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 n’a pas connu ça ? tu donnes ton biscuit on mange tout tellement c’est bon, avec les biscuits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&amp;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barka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personne ne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resiste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. Tag une personne qui fait souvent ça en commentaire il te doit un 2 biscuits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&amp;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barka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 </a:t>
            </a:r>
          </a:p>
          <a:p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#BlagueDuVendredi #Delys #GoûterRigolo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b="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J'avais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dit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UN seul biscuit... </a:t>
            </a:r>
            <a:endParaRPr lang="fr-FR" sz="1200" b="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kern="1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br>
              <a:rPr lang="fr-FR" sz="1200" dirty="0">
                <a:latin typeface="Century Gothic" panose="020B0502020202020204" pitchFamily="34" charset="0"/>
              </a:rPr>
            </a:b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Blague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13 Octobre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738445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I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 a eu plus que moi, quel parent n’a jamais entendu cette phrase fétiche ? </a:t>
            </a:r>
          </a:p>
          <a:p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Le secret pour éviter les disputes c’est de donner à chacun son biscuit </a:t>
            </a:r>
            <a:r>
              <a:rPr lang="fr-FR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fr-FR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vous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c'est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quoi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l'astuce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qui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fonctionne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tous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les coups pour la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paix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la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maison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  </a:t>
            </a:r>
          </a:p>
          <a:p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Idée axe créatif :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maman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remet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paquet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biscuit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Delys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chacun de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enfants Fille et </a:t>
            </a:r>
            <a:r>
              <a:rPr lang="en-US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GarçoN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latin typeface="Century Gothic" panose="020B0502020202020204" pitchFamily="34" charset="0"/>
              </a:rPr>
              <a:t>A</a:t>
            </a: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chacun son </a:t>
            </a:r>
            <a:r>
              <a:rPr lang="en-US" sz="12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elys</a:t>
            </a:r>
            <a:endParaRPr lang="fr-FR" sz="1200" dirty="0">
              <a:latin typeface="Century Gothic" panose="020B0502020202020204" pitchFamily="34" charset="0"/>
            </a:endParaRPr>
          </a:p>
          <a:p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200" dirty="0"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1117</Words>
  <Application>Microsoft Office PowerPoint</Application>
  <PresentationFormat>Grand écran</PresentationFormat>
  <Paragraphs>201</Paragraphs>
  <Slides>17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Times New Roman</vt:lpstr>
      <vt:lpstr>Tw Cen MT</vt:lpstr>
      <vt:lpstr>Thème Office</vt:lpstr>
      <vt:lpstr>21_BasicWhite</vt:lpstr>
      <vt:lpstr>PLANNING DE PUBLICATIONS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Semaine 5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Nelson METOUGUE</cp:lastModifiedBy>
  <cp:revision>235</cp:revision>
  <dcterms:created xsi:type="dcterms:W3CDTF">2024-07-18T10:48:58Z</dcterms:created>
  <dcterms:modified xsi:type="dcterms:W3CDTF">2025-09-30T15:40:39Z</dcterms:modified>
</cp:coreProperties>
</file>