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9"/>
  </p:notesMasterIdLst>
  <p:sldIdLst>
    <p:sldId id="257" r:id="rId3"/>
    <p:sldId id="2147330047" r:id="rId4"/>
    <p:sldId id="2147330077" r:id="rId5"/>
    <p:sldId id="2147330073" r:id="rId6"/>
    <p:sldId id="2147330057" r:id="rId7"/>
    <p:sldId id="2147330036" r:id="rId8"/>
    <p:sldId id="2147330081" r:id="rId9"/>
    <p:sldId id="2147330080" r:id="rId10"/>
    <p:sldId id="2147330074" r:id="rId11"/>
    <p:sldId id="2147330082" r:id="rId12"/>
    <p:sldId id="2147330072" r:id="rId13"/>
    <p:sldId id="2147330051" r:id="rId14"/>
    <p:sldId id="2147330059" r:id="rId15"/>
    <p:sldId id="2147330075" r:id="rId16"/>
    <p:sldId id="2147330068" r:id="rId17"/>
    <p:sldId id="2147330062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63" autoAdjust="0"/>
    <p:restoredTop sz="85363" autoAdjust="0"/>
  </p:normalViewPr>
  <p:slideViewPr>
    <p:cSldViewPr snapToGrid="0">
      <p:cViewPr varScale="1">
        <p:scale>
          <a:sx n="75" d="100"/>
          <a:sy n="75" d="100"/>
        </p:scale>
        <p:origin x="1171" y="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61498-50D6-4BE8-BD4F-0AF4FF75C0B8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F552E-B2CD-451D-80DA-A54BB010D9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81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26006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25335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30596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625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591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1526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605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4276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4026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89860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76793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427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A222AE-6797-6368-BBA0-38404DC83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27022C-1B4C-E6AD-E97B-965A96CD2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A5E37C-350B-B199-2668-65AE1BB5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24C931-9F88-B11D-3DA6-EC1C4BCA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7AB3A0-F33D-0CEC-BA69-F76483E6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80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45E541-8280-94DF-68A2-F4D65F64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5F949A-CD59-2D49-89B0-A9DC5D964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3865E7-99A5-0D3B-A465-816F8187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E7CEEA-A758-C7C6-EA4F-D4D30ADF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81F109-3901-B64A-B8A1-5A92E6FD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6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753E99-E5F4-91D6-FBCA-61E6EF607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82721F-35D3-E38F-B557-A08B18723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855C98-9496-686E-5B09-70FC2493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833281-1052-21F7-FBE9-6601578C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DB2CC5-A66E-D93D-934A-96BF47B1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96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7900878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765391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>
            <a:spLocks noGrp="1"/>
          </p:cNvSpPr>
          <p:nvPr>
            <p:ph type="pic" idx="21"/>
          </p:nvPr>
        </p:nvSpPr>
        <p:spPr>
          <a:xfrm>
            <a:off x="-577850" y="-647700"/>
            <a:ext cx="13373100" cy="8009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23" name="Auteur et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2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3695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>
            <a:spLocks noGrp="1"/>
          </p:cNvSpPr>
          <p:nvPr>
            <p:ph type="pic" idx="21"/>
          </p:nvPr>
        </p:nvSpPr>
        <p:spPr>
          <a:xfrm>
            <a:off x="5486400" y="-101600"/>
            <a:ext cx="6072419" cy="70675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Titre de diapositive</a:t>
            </a:r>
          </a:p>
        </p:txBody>
      </p:sp>
      <p:sp>
        <p:nvSpPr>
          <p:cNvPr id="3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79668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43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924741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99614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l de pâtes pappardelle avec du beurre maître d’hôtel, des noisettes grillées et des lamelles de parmesan"/>
          <p:cNvSpPr>
            <a:spLocks noGrp="1"/>
          </p:cNvSpPr>
          <p:nvPr>
            <p:ph type="pic" idx="22"/>
          </p:nvPr>
        </p:nvSpPr>
        <p:spPr>
          <a:xfrm>
            <a:off x="6096000" y="-203633"/>
            <a:ext cx="5458437" cy="72779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6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081164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de section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Titre de section</a:t>
            </a:r>
          </a:p>
        </p:txBody>
      </p:sp>
      <p:sp>
        <p:nvSpPr>
          <p:cNvPr id="7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00586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84FE8D-9FC0-EF41-82D9-C793C058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DA5D1D-B013-79C5-1B89-1BA4AB59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6BDA85-11FF-1453-D69B-E0F4AED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37EC97-0B60-F540-17B0-9909B1A7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CA0379-E9BD-6BF2-3017-7CE96A3F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759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066139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re de l’ordre du jour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Titre de l’ordre du jour</a:t>
            </a:r>
          </a:p>
        </p:txBody>
      </p:sp>
      <p:sp>
        <p:nvSpPr>
          <p:cNvPr id="89" name="Sous-titre de l’ordre du jour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l’ordre du jour</a:t>
            </a:r>
          </a:p>
        </p:txBody>
      </p:sp>
      <p:sp>
        <p:nvSpPr>
          <p:cNvPr id="90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Rubriques de l’ordre du jour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932694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Déclaration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966292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Données clés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Données clés</a:t>
            </a:r>
          </a:p>
        </p:txBody>
      </p:sp>
      <p:sp>
        <p:nvSpPr>
          <p:cNvPr id="10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432708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5012" y="5337727"/>
            <a:ext cx="101000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16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« Citation notable 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9650911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l de salade avec du riz frit, des œufs durs et des baguettes"/>
          <p:cNvSpPr>
            <a:spLocks noGrp="1"/>
          </p:cNvSpPr>
          <p:nvPr>
            <p:ph type="pic" sz="quarter" idx="21"/>
          </p:nvPr>
        </p:nvSpPr>
        <p:spPr>
          <a:xfrm>
            <a:off x="7880350" y="508000"/>
            <a:ext cx="3719550" cy="297483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l avec des beignets de saumon, de la salade et du houmous "/>
          <p:cNvSpPr>
            <a:spLocks noGrp="1"/>
          </p:cNvSpPr>
          <p:nvPr>
            <p:ph type="pic" sz="half" idx="22"/>
          </p:nvPr>
        </p:nvSpPr>
        <p:spPr>
          <a:xfrm>
            <a:off x="6750050" y="1989138"/>
            <a:ext cx="5219700" cy="60750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l de pâtes pappardelle avec du beurre maître d’hôtel, des noisettes grillées et des lamelles de parmesan"/>
          <p:cNvSpPr>
            <a:spLocks noGrp="1"/>
          </p:cNvSpPr>
          <p:nvPr>
            <p:ph type="pic" idx="23"/>
          </p:nvPr>
        </p:nvSpPr>
        <p:spPr>
          <a:xfrm>
            <a:off x="-69850" y="247650"/>
            <a:ext cx="8305800" cy="62293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756708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l de salade avec du riz frit, des œufs durs et des baguettes"/>
          <p:cNvSpPr>
            <a:spLocks noGrp="1"/>
          </p:cNvSpPr>
          <p:nvPr>
            <p:ph type="pic" idx="21"/>
          </p:nvPr>
        </p:nvSpPr>
        <p:spPr>
          <a:xfrm>
            <a:off x="-666750" y="-2762250"/>
            <a:ext cx="13525500" cy="10820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16520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4463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19AD9-A7EF-6D64-C6D4-3640EDC1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E2D9FF-58E1-6A5C-D4B0-0575179A3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51683E-A39B-A686-0943-22B7C025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14FBF4-6065-DA8A-A2EB-A23FD314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ED6D80-8C86-B504-9F93-DEE0BB8F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95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22FA8-BA30-8F89-BB1F-25AF50B8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497624-C215-5E23-9672-30761B821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0FE540-8E82-D93D-16E6-55FCCD2E0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1C7AF9-5D6A-FE60-00FC-822418A2F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CA5BBE-0282-D009-A36B-3A52DA55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8D604E-000F-8824-DFAD-24DE40DB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8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6F90B8-DB96-EA7A-4D60-61E07BCB6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3E41A9-8CA9-61D3-1094-AC50C208B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F3D9EE-331A-BB8B-4684-33F21C38A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3FAD0E-8069-5A3C-31DF-4928E5290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E557BCD-1764-DEEB-80BB-9389D6085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65EB39-B33C-3A7E-5F64-4F6AE344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A04D725-4DFE-28DA-E661-0FB5C9F3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042AAF-13FE-F54C-1DAD-367A77F2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53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DAC61-EE56-4E34-A089-F0F8CAE1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CA8442-F0AC-F158-62F6-71E0BB58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B37559-AD1D-2BFD-D93C-BD3D1C9E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12BDEC-5208-A696-0A99-11A5C798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8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D533D01-46DF-AFD3-E55D-4A22B64F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672D768-B582-8BC8-9263-588AB7AC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A138DF-0839-B57A-7DE5-059E3481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29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EE747-0EA1-39BB-94C2-E762033C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8F64DB-6CD5-9BD3-D394-DF34AD224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7B741E-2C28-E92C-4D8C-E33D94C5C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5F51F8-F5C8-BA19-0B80-B9502BD5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8BE028-AC07-4F98-726B-BC960529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53D0D5-5D09-2CD7-3C2C-E2CB3CF3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52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8A71F0-D0BE-689F-2E10-CC8E7BEAF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40A210B-6184-9B3E-3AA5-566C08273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F35BD8-F585-FD50-B953-1032F2C43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CFFA0E-1E51-951C-5625-2532EE70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EC5A4E-E48A-6981-3EDA-3D204EA7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F95A3E-D6E8-8189-DE3E-E3A76D11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85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E74879-0565-87EE-1149-796CE7EEF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E53E03-CD88-332E-E842-74BBA737C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260A08-07B7-2565-1A9F-4CF7E95476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C8C30-E931-4EED-A92E-69D548C48771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A32654-0059-35E5-CD7E-7AF805859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AA21EC-ED7B-12CE-2A9A-672066B2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5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309380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750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52" name="Titre de la présentation"/>
          <p:cNvSpPr txBox="1">
            <a:spLocks noGrp="1"/>
          </p:cNvSpPr>
          <p:nvPr>
            <p:ph type="ctrTitle"/>
          </p:nvPr>
        </p:nvSpPr>
        <p:spPr>
          <a:xfrm>
            <a:off x="603248" y="1287496"/>
            <a:ext cx="8372983" cy="23241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b="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fr-CM" sz="6950" dirty="0">
                <a:latin typeface="Century Gothic" panose="020B0502020202020204" pitchFamily="34" charset="0"/>
              </a:rPr>
              <a:t>PLANNING DE PUBLICATIONS</a:t>
            </a:r>
            <a:endParaRPr sz="6950" dirty="0">
              <a:latin typeface="Century Gothic" panose="020B0502020202020204" pitchFamily="34" charset="0"/>
            </a:endParaRPr>
          </a:p>
        </p:txBody>
      </p:sp>
      <p:sp>
        <p:nvSpPr>
          <p:cNvPr id="153" name="Descriptif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600671" y="3707722"/>
            <a:ext cx="7172630" cy="952501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>
              <a:defRPr sz="48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endParaRPr lang="fr-CM" dirty="0"/>
          </a:p>
          <a:p>
            <a:endParaRPr lang="fr-CM" b="1" dirty="0">
              <a:latin typeface="Century Gothic" panose="020B0502020202020204" pitchFamily="34" charset="0"/>
            </a:endParaRPr>
          </a:p>
          <a:p>
            <a:endParaRPr lang="fr-CM" b="1" dirty="0">
              <a:latin typeface="Century Gothic" panose="020B0502020202020204" pitchFamily="34" charset="0"/>
            </a:endParaRPr>
          </a:p>
          <a:p>
            <a:r>
              <a:rPr lang="fr-FR" b="1" dirty="0">
                <a:latin typeface="Century Gothic" panose="020B0502020202020204" pitchFamily="34" charset="0"/>
              </a:rPr>
              <a:t>DELYS &amp; BARKA  – JUIN  2025</a:t>
            </a:r>
            <a:endParaRPr b="1" dirty="0">
              <a:latin typeface="Century Gothic" panose="020B0502020202020204" pitchFamily="34" charset="0"/>
            </a:endParaRPr>
          </a:p>
        </p:txBody>
      </p:sp>
      <p:pic>
        <p:nvPicPr>
          <p:cNvPr id="154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6027" y="3630661"/>
            <a:ext cx="4716401" cy="324681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5" y="5600777"/>
            <a:ext cx="1818781" cy="5171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16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</a:t>
            </a:r>
            <a:r>
              <a:rPr kumimoji="0" lang="fr-FR" sz="18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Juin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81132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69153" y="3777057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Ce lundi, rappelle-toi que tu n’as pas besoin d’aller à 100 à l’heure pour être efficace.🧘‍♀️ Respire, fais des pauses, et avance à ton rythme. Parce que le meilleur carburant pour une belle semaine… c’est toi.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👉 Commence doucement, avance sûrement.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Ton énergie compte. ✨</a:t>
            </a: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pPr lvl="0"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Conseil du lundi</a:t>
            </a:r>
          </a:p>
        </p:txBody>
      </p:sp>
    </p:spTree>
    <p:extLst>
      <p:ext uri="{BB962C8B-B14F-4D97-AF65-F5344CB8AC3E}">
        <p14:creationId xmlns:p14="http://schemas.microsoft.com/office/powerpoint/2010/main" val="3698187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20 Juin 2025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4816" y="3815058"/>
            <a:ext cx="952674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/ sur </a:t>
            </a:r>
            <a:r>
              <a:rPr lang="fr-FR" altLang="fr-FR" sz="1400" b="1" dirty="0">
                <a:latin typeface="Century Gothic" panose="020B0502020202020204" pitchFamily="34" charset="0"/>
              </a:rPr>
              <a:t>le visuel : </a:t>
            </a:r>
            <a:r>
              <a:rPr lang="fr-FR" sz="1400" dirty="0">
                <a:latin typeface="Century Gothic" panose="020B0502020202020204" pitchFamily="34" charset="0"/>
              </a:rPr>
              <a:t>J’arrive en juin…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Je fais sourire les enfants…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Et j’adore les goûters !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Qui suis-je ?</a:t>
            </a: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Réponse attendue :</a:t>
            </a:r>
            <a:r>
              <a:rPr lang="fr-FR" sz="1400" dirty="0">
                <a:latin typeface="Century Gothic" panose="020B0502020202020204" pitchFamily="34" charset="0"/>
              </a:rPr>
              <a:t> Les vacances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Devinette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47675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4</a:t>
            </a:r>
          </a:p>
        </p:txBody>
      </p:sp>
    </p:spTree>
    <p:extLst>
      <p:ext uri="{BB962C8B-B14F-4D97-AF65-F5344CB8AC3E}">
        <p14:creationId xmlns:p14="http://schemas.microsoft.com/office/powerpoint/2010/main" val="31297244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Instructif, fun, 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83886" y="1306821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23 Juin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39470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/ Sur le visuel : </a:t>
            </a:r>
            <a:r>
              <a:rPr lang="fr-FR" sz="1400" dirty="0">
                <a:latin typeface="Century Gothic" panose="020B0502020202020204" pitchFamily="34" charset="0"/>
              </a:rPr>
              <a:t>Dors tôt, pense mieux, réussis plus ! 🌙💡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Image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Les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conseils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393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Instructif, fun, 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09641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Vendredi </a:t>
            </a: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27 Juin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064364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0619" y="3817609"/>
            <a:ext cx="981796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🔠 Défi du jour : Trouve un mot lié aux biscuits pour chaque lettre de l’alphabet !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A comme Appétit,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B comme BARKA,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C comme Croustillant…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À toi de jouer avec les enfants !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Le défi Alphabet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A – B – C – D – … jusqu’à Z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👉 Trouve un mot biscuit à chaque lettre 🍪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La b</a:t>
            </a:r>
            <a:r>
              <a:rPr kumimoji="0" lang="fr-CM" sz="3200" b="1" i="1" u="none" strike="noStrike" kern="1200" cap="none" spc="0" normalizeH="0" baseline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lague de la semaine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9489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Instructif, fun, 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40422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30 Juin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096000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latin typeface="Century Gothic" panose="020B0502020202020204" pitchFamily="34" charset="0"/>
              </a:rPr>
              <a:t>/ Sur le visuel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Un mot gentil, un sourire ou un petit geste… ça fait plaisir et ça crée une belle ambiance.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lang="fr-FR" sz="1400" dirty="0">
                <a:latin typeface="Century Gothic" panose="020B0502020202020204" pitchFamily="34" charset="0"/>
              </a:rPr>
              <a:t>La gentillesse, c’est contagieux… comme le rire ! 😊🍪</a:t>
            </a: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Image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Les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conseils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795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90" name="Merci."/>
          <p:cNvSpPr txBox="1">
            <a:spLocks noGrp="1"/>
          </p:cNvSpPr>
          <p:nvPr>
            <p:ph type="ctrTitle"/>
          </p:nvPr>
        </p:nvSpPr>
        <p:spPr>
          <a:xfrm>
            <a:off x="1909509" y="1287496"/>
            <a:ext cx="8372982" cy="23241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z="18500" b="0" spc="-36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>
                <a:latin typeface="Century Gothic" panose="020B0502020202020204" pitchFamily="34" charset="0"/>
              </a:rPr>
              <a:t>Merci</a:t>
            </a:r>
            <a:r>
              <a:rPr dirty="0"/>
              <a:t>.</a:t>
            </a:r>
          </a:p>
        </p:txBody>
      </p:sp>
      <p:sp>
        <p:nvSpPr>
          <p:cNvPr id="191" name="Titre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1645669" y="3554882"/>
            <a:ext cx="9164571" cy="952501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>
              <a:defRPr sz="44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fr-CM" dirty="0">
                <a:latin typeface="Century Gothic" panose="020B0502020202020204" pitchFamily="34" charset="0"/>
              </a:rPr>
              <a:t>PLANNING DE PUBLICATIONS JUIN 2025 </a:t>
            </a:r>
          </a:p>
          <a:p>
            <a:r>
              <a:rPr lang="fr-CM" dirty="0">
                <a:latin typeface="Century Gothic" panose="020B0502020202020204" pitchFamily="34" charset="0"/>
              </a:rPr>
              <a:t>DELYS &amp; BARKA</a:t>
            </a:r>
          </a:p>
          <a:p>
            <a:endParaRPr dirty="0">
              <a:latin typeface="Century Gothic" panose="020B0502020202020204" pitchFamily="34" charset="0"/>
            </a:endParaRPr>
          </a:p>
        </p:txBody>
      </p:sp>
      <p:pic>
        <p:nvPicPr>
          <p:cNvPr id="192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6610" y="954543"/>
            <a:ext cx="1818781" cy="5171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5669" y="5227845"/>
            <a:ext cx="8900663" cy="1263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7837233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1</a:t>
            </a:r>
          </a:p>
        </p:txBody>
      </p:sp>
    </p:spTree>
    <p:extLst>
      <p:ext uri="{BB962C8B-B14F-4D97-AF65-F5344CB8AC3E}">
        <p14:creationId xmlns:p14="http://schemas.microsoft.com/office/powerpoint/2010/main" val="250705767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02 </a:t>
            </a:r>
            <a:r>
              <a:rPr kumimoji="0" lang="fr-FR" sz="18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Juin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81132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69153" y="3777057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1 </a:t>
            </a:r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 </a:t>
            </a:r>
            <a:r>
              <a:rPr lang="fr-FR" sz="1200" dirty="0">
                <a:latin typeface="Century Gothic" panose="020B0502020202020204" pitchFamily="34" charset="0"/>
              </a:rPr>
              <a:t>🎓 Courage à tous les élèves et étudiants en examens !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Vos efforts d’aujourd’hui feront vos victoires de demain. Ne lâchez rien 💪</a:t>
            </a:r>
          </a:p>
          <a:p>
            <a:endParaRPr lang="fr-FR" sz="12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latin typeface="Century Gothic" panose="020B0502020202020204" pitchFamily="34" charset="0"/>
              </a:rPr>
              <a:t>Texte 2 :</a:t>
            </a:r>
            <a:r>
              <a:rPr lang="fr-FR" sz="1200" dirty="0">
                <a:latin typeface="Century Gothic" panose="020B0502020202020204" pitchFamily="34" charset="0"/>
              </a:rPr>
              <a:t>📚 Objectif examens : focus, courage et réussite !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Vous avez travaillé, vous êtes prêts. On croit en vous 💥✨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latin typeface="Century Gothic" panose="020B0502020202020204" pitchFamily="34" charset="0"/>
              </a:rPr>
              <a:t>Texte 3 :</a:t>
            </a:r>
            <a:r>
              <a:rPr lang="fr-FR" sz="1200" dirty="0">
                <a:latin typeface="Century Gothic" panose="020B0502020202020204" pitchFamily="34" charset="0"/>
              </a:rPr>
              <a:t>📝 Le stress n’a pas sa place, seule la victoire compte !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Donnez le meilleur, vous l’avez déjà en vous 💯</a:t>
            </a:r>
          </a:p>
          <a:p>
            <a:r>
              <a:rPr lang="fr-FR" sz="1200" b="1" dirty="0">
                <a:latin typeface="Century Gothic" panose="020B0502020202020204" pitchFamily="34" charset="0"/>
              </a:rPr>
              <a:t>Texte 4 :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🥖📘 Un bon goûter, un esprit reposé… et des idées claires pour les examens !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Bonne chance à tous les candidats ! 🍀</a:t>
            </a:r>
            <a:endParaRPr lang="fr-FR" sz="12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latin typeface="Century Gothic" panose="020B0502020202020204" pitchFamily="34" charset="0"/>
              </a:rPr>
              <a:t>Type de contenu : </a:t>
            </a:r>
            <a:r>
              <a:rPr lang="fr-FR" sz="1200" dirty="0">
                <a:latin typeface="Century Gothic" panose="020B0502020202020204" pitchFamily="34" charset="0"/>
              </a:rPr>
              <a:t>Image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pPr lvl="0"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Conseil du lundi</a:t>
            </a:r>
          </a:p>
        </p:txBody>
      </p:sp>
    </p:spTree>
    <p:extLst>
      <p:ext uri="{BB962C8B-B14F-4D97-AF65-F5344CB8AC3E}">
        <p14:creationId xmlns:p14="http://schemas.microsoft.com/office/powerpoint/2010/main" val="3368012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Instructif, fun, 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Vendredi 06 Juin </a:t>
            </a:r>
            <a:r>
              <a:rPr kumimoji="0" lang="fr-FR" sz="18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7" y="3777056"/>
            <a:ext cx="965816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lang="fr-FR" sz="1200" dirty="0">
                <a:latin typeface="Century Gothic" panose="020B0502020202020204" pitchFamily="34" charset="0"/>
              </a:rPr>
              <a:t>🎉 C’est les VACANCES ! On commence les jeux 😄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Aujourd’hui, une </a:t>
            </a:r>
            <a:r>
              <a:rPr lang="fr-FR" sz="1200" b="1" dirty="0">
                <a:latin typeface="Century Gothic" panose="020B0502020202020204" pitchFamily="34" charset="0"/>
              </a:rPr>
              <a:t>charade croustillante.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👉 Réponds en commentaire ! 🍪👇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sur le visuel : </a:t>
            </a:r>
            <a:r>
              <a:rPr lang="fr-FR" sz="1200" b="1" dirty="0">
                <a:latin typeface="Century Gothic" panose="020B0502020202020204" pitchFamily="34" charset="0"/>
              </a:rPr>
              <a:t>Charade du jour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Mon premier : contraire de nuit 🌞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Mon second : boisson chaude ☕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Mon tout : moment biscuit ! 😋</a:t>
            </a: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  <a:p>
            <a:endParaRPr lang="fr-FR" sz="12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Réponse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Petit Déjeuner 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7114306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Century Gothic" panose="020B0502020202020204" pitchFamily="34" charset="0"/>
              </a:rPr>
              <a:t>Charade </a:t>
            </a:r>
          </a:p>
        </p:txBody>
      </p:sp>
    </p:spTree>
    <p:extLst>
      <p:ext uri="{BB962C8B-B14F-4D97-AF65-F5344CB8AC3E}">
        <p14:creationId xmlns:p14="http://schemas.microsoft.com/office/powerpoint/2010/main" val="1221003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53ABEA0-7659-266E-F597-A38DB90D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0315" y="1447483"/>
            <a:ext cx="7325360" cy="2387600"/>
          </a:xfrm>
        </p:spPr>
        <p:txBody>
          <a:bodyPr/>
          <a:lstStyle/>
          <a:p>
            <a:pPr algn="l"/>
            <a:r>
              <a:rPr lang="fr-FR" dirty="0"/>
              <a:t>Semaine 2</a:t>
            </a:r>
          </a:p>
        </p:txBody>
      </p:sp>
    </p:spTree>
    <p:extLst>
      <p:ext uri="{BB962C8B-B14F-4D97-AF65-F5344CB8AC3E}">
        <p14:creationId xmlns:p14="http://schemas.microsoft.com/office/powerpoint/2010/main" val="590184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Instructif, fun, 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8829" y="1306821"/>
            <a:ext cx="2691154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Lund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09 Juin</a:t>
            </a:r>
            <a:r>
              <a:rPr kumimoji="0" lang="fr-FR" sz="18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7" y="1306821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Ce lundi, faites quelque chose qui t’apporte de la lumière :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Une marche, un appel à un proche, un bon repas… ou ton biscuit préféré 😉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Cherche ce petit soleil dans ta journée.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Cherche le soleil, même quand il est caché.</a:t>
            </a: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 Image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Les conseils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2F660C3A-FD2B-6E95-2CA7-4CF458B6E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rgbClr val="080809"/>
                </a:solidFill>
                <a:effectLst/>
                <a:latin typeface="Segoe UI Historic" panose="020B0502040204020203" pitchFamily="34" charset="0"/>
                <a:cs typeface="Segoe UI Historic" panose="020B0502040204020203" pitchFamily="34" charset="0"/>
              </a:rPr>
              <a:t>Bonne reprise de semaine à toutes et à tous  </a:t>
            </a: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rgbClr val="080809"/>
                </a:solidFill>
                <a:effectLst/>
                <a:latin typeface="Segoe UI Historic" panose="020B0502040204020203" pitchFamily="34" charset="0"/>
                <a:cs typeface="Segoe UI Historic" panose="020B0502040204020203" pitchFamily="34" charset="0"/>
              </a:rPr>
              <a:t>     </a:t>
            </a:r>
            <a:br>
              <a:rPr kumimoji="0" lang="fr-FR" altLang="fr-F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💪🏽">
            <a:extLst>
              <a:ext uri="{FF2B5EF4-FFF2-40B4-BE49-F238E27FC236}">
                <a16:creationId xmlns:a16="http://schemas.microsoft.com/office/drawing/2014/main" id="{79C75C1D-7F7F-583E-75F2-0B4564F5F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713" y="-220663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0784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Instructif, fun, 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8829" y="1306821"/>
            <a:ext cx="2691154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 err="1">
                <a:solidFill>
                  <a:prstClr val="black"/>
                </a:solidFill>
                <a:latin typeface="Tw Cen MT" panose="020B0602020104020603"/>
              </a:rPr>
              <a:t>Jeud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 12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Juin</a:t>
            </a:r>
            <a:r>
              <a:rPr kumimoji="0" lang="fr-FR" sz="18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7" y="1306821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👧🏽👦🏾 Chaque enfant mérite une enfance pleine de rires, d’amour, d’apprentissage et de jeux. Le 12 juin, à l’occasion de la </a:t>
            </a:r>
            <a:r>
              <a:rPr lang="fr-FR" sz="1400" b="1" dirty="0">
                <a:latin typeface="Century Gothic" panose="020B0502020202020204" pitchFamily="34" charset="0"/>
              </a:rPr>
              <a:t>Journée mondiale contre le travail des enfants</a:t>
            </a:r>
            <a:r>
              <a:rPr lang="fr-FR" sz="1400" dirty="0">
                <a:latin typeface="Century Gothic" panose="020B0502020202020204" pitchFamily="34" charset="0"/>
              </a:rPr>
              <a:t>, nous nous souvenons que leur place est à l’école, pas au travail.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Soutenons tous ensemble l’éducation, le jeu, et surtout… leur droit à rêver 💛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12 Juin – Journée mondiale contre le travail des enfants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✋🏽 Non au travail des enfants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📚 Oui à l’école, aux jeux et aux rêves 💫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 Image  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Journée mondiale contre le travail des enfants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2F660C3A-FD2B-6E95-2CA7-4CF458B6E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rgbClr val="080809"/>
                </a:solidFill>
                <a:effectLst/>
                <a:latin typeface="Segoe UI Historic" panose="020B0502040204020203" pitchFamily="34" charset="0"/>
                <a:cs typeface="Segoe UI Historic" panose="020B0502040204020203" pitchFamily="34" charset="0"/>
              </a:rPr>
              <a:t>Bonne reprise de semaine à toutes et à tous  </a:t>
            </a: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rgbClr val="080809"/>
                </a:solidFill>
                <a:effectLst/>
                <a:latin typeface="Segoe UI Historic" panose="020B0502040204020203" pitchFamily="34" charset="0"/>
                <a:cs typeface="Segoe UI Historic" panose="020B0502040204020203" pitchFamily="34" charset="0"/>
              </a:rPr>
              <a:t>     </a:t>
            </a:r>
            <a:br>
              <a:rPr kumimoji="0" lang="fr-FR" altLang="fr-F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💪🏽">
            <a:extLst>
              <a:ext uri="{FF2B5EF4-FFF2-40B4-BE49-F238E27FC236}">
                <a16:creationId xmlns:a16="http://schemas.microsoft.com/office/drawing/2014/main" id="{79C75C1D-7F7F-583E-75F2-0B4564F5F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713" y="-220663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0679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Instructif, fun, 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26669" y="1306820"/>
            <a:ext cx="2691154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 err="1">
                <a:solidFill>
                  <a:prstClr val="black"/>
                </a:solidFill>
                <a:latin typeface="Tw Cen MT" panose="020B0602020104020603"/>
              </a:rPr>
              <a:t>Vendred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 13 Ju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in</a:t>
            </a:r>
            <a:r>
              <a:rPr kumimoji="0" lang="fr-FR" sz="18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1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Trouve l’intrus !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Un seul n’est pas un biscuit 😅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🧐 Ton enfant a l’œil vif ? Propose-lui ce petit défi :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dirty="0">
                <a:latin typeface="Century Gothic" panose="020B0502020202020204" pitchFamily="34" charset="0"/>
              </a:rPr>
              <a:t>Lequel de ces mots n’est pas un biscuit ?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A. Petit-beurre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B. Gaufrette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C. Clé anglaise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D. Sablé</a:t>
            </a: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 Image 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Devinette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2F660C3A-FD2B-6E95-2CA7-4CF458B6E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rgbClr val="080809"/>
                </a:solidFill>
                <a:effectLst/>
                <a:latin typeface="Segoe UI Historic" panose="020B0502040204020203" pitchFamily="34" charset="0"/>
                <a:cs typeface="Segoe UI Historic" panose="020B0502040204020203" pitchFamily="34" charset="0"/>
              </a:rPr>
              <a:t>Bonne reprise de semaine à toutes et à tous  </a:t>
            </a: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rgbClr val="080809"/>
                </a:solidFill>
                <a:effectLst/>
                <a:latin typeface="Segoe UI Historic" panose="020B0502040204020203" pitchFamily="34" charset="0"/>
                <a:cs typeface="Segoe UI Historic" panose="020B0502040204020203" pitchFamily="34" charset="0"/>
              </a:rPr>
              <a:t>     </a:t>
            </a:r>
            <a:br>
              <a:rPr kumimoji="0" lang="fr-FR" altLang="fr-F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💪🏽">
            <a:extLst>
              <a:ext uri="{FF2B5EF4-FFF2-40B4-BE49-F238E27FC236}">
                <a16:creationId xmlns:a16="http://schemas.microsoft.com/office/drawing/2014/main" id="{79C75C1D-7F7F-583E-75F2-0B4564F5F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713" y="-220663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9590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53ABEA0-7659-266E-F597-A38DB90D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0315" y="1447483"/>
            <a:ext cx="7325360" cy="2387600"/>
          </a:xfrm>
        </p:spPr>
        <p:txBody>
          <a:bodyPr/>
          <a:lstStyle/>
          <a:p>
            <a:pPr algn="l"/>
            <a:r>
              <a:rPr lang="fr-FR" dirty="0"/>
              <a:t>Semaine 3</a:t>
            </a:r>
          </a:p>
        </p:txBody>
      </p:sp>
    </p:spTree>
    <p:extLst>
      <p:ext uri="{BB962C8B-B14F-4D97-AF65-F5344CB8AC3E}">
        <p14:creationId xmlns:p14="http://schemas.microsoft.com/office/powerpoint/2010/main" val="6033222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7520</TotalTime>
  <Words>910</Words>
  <Application>Microsoft Office PowerPoint</Application>
  <PresentationFormat>Grand écran</PresentationFormat>
  <Paragraphs>170</Paragraphs>
  <Slides>16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Courier New</vt:lpstr>
      <vt:lpstr>Helvetica Neue</vt:lpstr>
      <vt:lpstr>Helvetica Neue Medium</vt:lpstr>
      <vt:lpstr>Montserrat Bold</vt:lpstr>
      <vt:lpstr>Segoe UI Historic</vt:lpstr>
      <vt:lpstr>Tw Cen MT</vt:lpstr>
      <vt:lpstr>Thème Office</vt:lpstr>
      <vt:lpstr>21_BasicWhite</vt:lpstr>
      <vt:lpstr>PLANNING DE PUBLICATIONS</vt:lpstr>
      <vt:lpstr>Semaine 1</vt:lpstr>
      <vt:lpstr>Présentation PowerPoint</vt:lpstr>
      <vt:lpstr>Présentation PowerPoint</vt:lpstr>
      <vt:lpstr>Semaine 2</vt:lpstr>
      <vt:lpstr>Présentation PowerPoint</vt:lpstr>
      <vt:lpstr>Présentation PowerPoint</vt:lpstr>
      <vt:lpstr>Présentation PowerPoint</vt:lpstr>
      <vt:lpstr>Semaine 3</vt:lpstr>
      <vt:lpstr>Présentation PowerPoint</vt:lpstr>
      <vt:lpstr>Présentation PowerPoint</vt:lpstr>
      <vt:lpstr>Semaine 4</vt:lpstr>
      <vt:lpstr>Présentation PowerPoint</vt:lpstr>
      <vt:lpstr>Présentation PowerPoint</vt:lpstr>
      <vt:lpstr>Présentation PowerPoint</vt:lpstr>
      <vt:lpstr>Merci.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DE PUBLICATIONS</dc:title>
  <dc:creator>LENOVO</dc:creator>
  <cp:lastModifiedBy>User</cp:lastModifiedBy>
  <cp:revision>213</cp:revision>
  <dcterms:created xsi:type="dcterms:W3CDTF">2024-07-18T10:48:58Z</dcterms:created>
  <dcterms:modified xsi:type="dcterms:W3CDTF">2025-05-14T15:07:39Z</dcterms:modified>
</cp:coreProperties>
</file>