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2"/>
  </p:notesMasterIdLst>
  <p:sldIdLst>
    <p:sldId id="257" r:id="rId3"/>
    <p:sldId id="266" r:id="rId4"/>
    <p:sldId id="2147330048" r:id="rId5"/>
    <p:sldId id="2147330050" r:id="rId6"/>
    <p:sldId id="2147330071" r:id="rId7"/>
    <p:sldId id="2147330052" r:id="rId8"/>
    <p:sldId id="2147330053" r:id="rId9"/>
    <p:sldId id="2147330083" r:id="rId10"/>
    <p:sldId id="2147330054" r:id="rId11"/>
    <p:sldId id="2147330072" r:id="rId12"/>
    <p:sldId id="2147330073" r:id="rId13"/>
    <p:sldId id="2147330074" r:id="rId14"/>
    <p:sldId id="2147330075" r:id="rId15"/>
    <p:sldId id="2147330076" r:id="rId16"/>
    <p:sldId id="2147330085" r:id="rId17"/>
    <p:sldId id="2147330078" r:id="rId18"/>
    <p:sldId id="2147330079" r:id="rId19"/>
    <p:sldId id="2147330082" r:id="rId20"/>
    <p:sldId id="262"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99736ACF-A2B7-4E93-A024-070DE0D527AF}">
          <p14:sldIdLst>
            <p14:sldId id="257"/>
            <p14:sldId id="266"/>
            <p14:sldId id="2147330048"/>
            <p14:sldId id="2147330050"/>
            <p14:sldId id="2147330071"/>
            <p14:sldId id="2147330052"/>
            <p14:sldId id="2147330053"/>
            <p14:sldId id="2147330083"/>
            <p14:sldId id="2147330054"/>
            <p14:sldId id="2147330072"/>
            <p14:sldId id="2147330073"/>
            <p14:sldId id="2147330074"/>
            <p14:sldId id="2147330075"/>
            <p14:sldId id="2147330076"/>
            <p14:sldId id="2147330085"/>
            <p14:sldId id="2147330078"/>
          </p14:sldIdLst>
        </p14:section>
        <p14:section name="Section sans titre" id="{2E0D766E-DF66-48AF-A2F1-D186BB455F79}">
          <p14:sldIdLst>
            <p14:sldId id="2147330079"/>
            <p14:sldId id="2147330082"/>
            <p14:sldId id="26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7" clrIdx="0">
    <p:extLst>
      <p:ext uri="{19B8F6BF-5375-455C-9EA6-DF929625EA0E}">
        <p15:presenceInfo xmlns:p15="http://schemas.microsoft.com/office/powerpoint/2012/main" userId="LENO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86364" autoAdjust="0"/>
  </p:normalViewPr>
  <p:slideViewPr>
    <p:cSldViewPr snapToGrid="0">
      <p:cViewPr varScale="1">
        <p:scale>
          <a:sx n="75" d="100"/>
          <a:sy n="75" d="100"/>
        </p:scale>
        <p:origin x="941" y="67"/>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261498-50D6-4BE8-BD4F-0AF4FF75C0B8}" type="datetimeFigureOut">
              <a:rPr lang="fr-FR" smtClean="0"/>
              <a:t>27/01/2025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BF552E-B2CD-451D-80DA-A54BB010D9AE}" type="slidenum">
              <a:rPr lang="fr-FR" smtClean="0"/>
              <a:t>‹N°›</a:t>
            </a:fld>
            <a:endParaRPr lang="fr-FR"/>
          </a:p>
        </p:txBody>
      </p:sp>
    </p:spTree>
    <p:extLst>
      <p:ext uri="{BB962C8B-B14F-4D97-AF65-F5344CB8AC3E}">
        <p14:creationId xmlns:p14="http://schemas.microsoft.com/office/powerpoint/2010/main" val="2046813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0939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0BF8F-2DD5-69F4-640A-C0270603CCB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0F7F5D9-4DF4-C866-48FD-3FAE95671B0E}"/>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F11C21D2-A1CB-AABE-D325-82E0FB1F0F81}"/>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F8261347-F2AD-4885-3374-9335156CDF6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5768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E37CF-2F77-C3FB-3459-5F358435702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6107614-1D88-11DD-B56C-8445014055A7}"/>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84C477A4-3AC8-52E6-BB62-E4B6DAD79243}"/>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FE1BC8D6-0D89-E064-9C2D-2B386355424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4950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0820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4093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0746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1157C-E004-A74B-F00A-11AAB874574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9A4E94B-3E61-8E5A-8AFF-C73B92D5A1B8}"/>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81CD6FDB-9CB4-26A8-4E89-43B91AA5F5CA}"/>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C7979960-5A26-4B0F-A1D9-7AE1C7A03A2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020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73663-9A82-C31B-3F5B-8329988C334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F2B9D63-35E0-6D89-3591-A02E0D0FF507}"/>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7871F2AC-4758-6AE1-C650-2125D72BEB96}"/>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9E1EBC0D-B080-4169-951F-23DA8BCF308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3031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81873-4E75-1CC6-4698-54C7F5CAFA2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4ED271D-660A-3721-4E41-FB859355E53B}"/>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D954575F-BBBE-DA22-C97B-54F230F5E56D}"/>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2FBF2E09-1C14-A5E0-71EE-CFBBF010F88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1242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487B1-A312-9C8C-0DF9-A2D41DC9AE3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C0116AA-CF09-8C96-C8BB-7F26201C3869}"/>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A4C6D763-F509-0ED1-2420-873F19581B8E}"/>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3D3C88F2-12D6-BF5D-A967-5593D99FA85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7691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487B1-A312-9C8C-0DF9-A2D41DC9AE3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C0116AA-CF09-8C96-C8BB-7F26201C3869}"/>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A4C6D763-F509-0ED1-2420-873F19581B8E}"/>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3D3C88F2-12D6-BF5D-A967-5593D99FA85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3273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A222AE-6797-6368-BBA0-38404DC83C3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27022C-1B4C-E6AD-E97B-965A96CD2E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0A5E37C-350B-B199-2668-65AE1BB59EA6}"/>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5" name="Espace réservé du pied de page 4">
            <a:extLst>
              <a:ext uri="{FF2B5EF4-FFF2-40B4-BE49-F238E27FC236}">
                <a16:creationId xmlns:a16="http://schemas.microsoft.com/office/drawing/2014/main" id="{B724C931-9F88-B11D-3DA6-EC1C4BCA56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7AB3A0-F33D-0CEC-BA69-F76483E6739A}"/>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4128805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45E541-8280-94DF-68A2-F4D65F64973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85F949A-CD59-2D49-89B0-A9DC5D964EC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93865E7-99A5-0D3B-A465-816F818766CA}"/>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5" name="Espace réservé du pied de page 4">
            <a:extLst>
              <a:ext uri="{FF2B5EF4-FFF2-40B4-BE49-F238E27FC236}">
                <a16:creationId xmlns:a16="http://schemas.microsoft.com/office/drawing/2014/main" id="{60E7CEEA-A758-C7C6-EA4F-D4D30ADFA55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981F109-3901-B64A-B8A1-5A92E6FDFBF8}"/>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98960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F753E99-E5F4-91D6-FBCA-61E6EF60714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982721F-35D3-E38F-B557-A08B1872369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5855C98-9496-686E-5B09-70FC24930B0D}"/>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5" name="Espace réservé du pied de page 4">
            <a:extLst>
              <a:ext uri="{FF2B5EF4-FFF2-40B4-BE49-F238E27FC236}">
                <a16:creationId xmlns:a16="http://schemas.microsoft.com/office/drawing/2014/main" id="{4C833281-1052-21F7-FBE9-6601578C1DF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2DB2CC5-A66E-D93D-934A-96BF47B12B20}"/>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105966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600670" y="5929931"/>
            <a:ext cx="10985502"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Auteur et date</a:t>
            </a:r>
          </a:p>
        </p:txBody>
      </p:sp>
      <p:sp>
        <p:nvSpPr>
          <p:cNvPr id="12" name="Titre de la présentation"/>
          <p:cNvSpPr txBox="1">
            <a:spLocks noGrp="1"/>
          </p:cNvSpPr>
          <p:nvPr>
            <p:ph type="title" hasCustomPrompt="1"/>
          </p:nvPr>
        </p:nvSpPr>
        <p:spPr>
          <a:xfrm>
            <a:off x="603248" y="1287496"/>
            <a:ext cx="10985502" cy="2324101"/>
          </a:xfrm>
          <a:prstGeom prst="rect">
            <a:avLst/>
          </a:prstGeom>
        </p:spPr>
        <p:txBody>
          <a:bodyPr anchor="b"/>
          <a:lstStyle>
            <a:lvl1pPr>
              <a:defRPr sz="5800" spc="-116"/>
            </a:lvl1pPr>
          </a:lstStyle>
          <a:p>
            <a:r>
              <a:t>Titre de la présentation</a:t>
            </a:r>
          </a:p>
        </p:txBody>
      </p:sp>
      <p:sp>
        <p:nvSpPr>
          <p:cNvPr id="13" name="Texte niveau 1…"/>
          <p:cNvSpPr txBox="1">
            <a:spLocks noGrp="1"/>
          </p:cNvSpPr>
          <p:nvPr>
            <p:ph type="body" sz="quarter" idx="1" hasCustomPrompt="1"/>
          </p:nvPr>
        </p:nvSpPr>
        <p:spPr>
          <a:xfrm>
            <a:off x="600671" y="3611595"/>
            <a:ext cx="10985501" cy="952501"/>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la présentation</a:t>
            </a:r>
          </a:p>
          <a:p>
            <a:pPr lvl="1"/>
            <a:endParaRPr/>
          </a:p>
          <a:p>
            <a:pPr lvl="2"/>
            <a:endParaRPr/>
          </a:p>
          <a:p>
            <a:pPr lvl="3"/>
            <a:endParaRPr/>
          </a:p>
          <a:p>
            <a:pPr lvl="4"/>
            <a:endParaRP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979008780"/>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600670" y="5929931"/>
            <a:ext cx="10985502"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Auteur et date</a:t>
            </a:r>
          </a:p>
        </p:txBody>
      </p:sp>
      <p:sp>
        <p:nvSpPr>
          <p:cNvPr id="12" name="Titre de la présentation"/>
          <p:cNvSpPr txBox="1">
            <a:spLocks noGrp="1"/>
          </p:cNvSpPr>
          <p:nvPr>
            <p:ph type="title" hasCustomPrompt="1"/>
          </p:nvPr>
        </p:nvSpPr>
        <p:spPr>
          <a:xfrm>
            <a:off x="603248" y="1287496"/>
            <a:ext cx="10985502" cy="2324101"/>
          </a:xfrm>
          <a:prstGeom prst="rect">
            <a:avLst/>
          </a:prstGeom>
        </p:spPr>
        <p:txBody>
          <a:bodyPr anchor="b"/>
          <a:lstStyle>
            <a:lvl1pPr>
              <a:defRPr sz="5800" spc="-116"/>
            </a:lvl1pPr>
          </a:lstStyle>
          <a:p>
            <a:r>
              <a:t>Titre de la présentation</a:t>
            </a:r>
          </a:p>
        </p:txBody>
      </p:sp>
      <p:sp>
        <p:nvSpPr>
          <p:cNvPr id="13" name="Texte niveau 1…"/>
          <p:cNvSpPr txBox="1">
            <a:spLocks noGrp="1"/>
          </p:cNvSpPr>
          <p:nvPr>
            <p:ph type="body" sz="quarter" idx="1" hasCustomPrompt="1"/>
          </p:nvPr>
        </p:nvSpPr>
        <p:spPr>
          <a:xfrm>
            <a:off x="600671" y="3611595"/>
            <a:ext cx="10985501" cy="952501"/>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la présentation</a:t>
            </a:r>
          </a:p>
          <a:p>
            <a:pPr lvl="1"/>
            <a:endParaRPr/>
          </a:p>
          <a:p>
            <a:pPr lvl="2"/>
            <a:endParaRPr/>
          </a:p>
          <a:p>
            <a:pPr lvl="3"/>
            <a:endParaRPr/>
          </a:p>
          <a:p>
            <a:pPr lvl="4"/>
            <a:endParaRP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262765391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re et photo">
    <p:spTree>
      <p:nvGrpSpPr>
        <p:cNvPr id="1" name=""/>
        <p:cNvGrpSpPr/>
        <p:nvPr/>
      </p:nvGrpSpPr>
      <p:grpSpPr>
        <a:xfrm>
          <a:off x="0" y="0"/>
          <a:ext cx="0" cy="0"/>
          <a:chOff x="0" y="0"/>
          <a:chExt cx="0" cy="0"/>
        </a:xfrm>
      </p:grpSpPr>
      <p:sp>
        <p:nvSpPr>
          <p:cNvPr id="21" name="Avocats et citrons verts"/>
          <p:cNvSpPr>
            <a:spLocks noGrp="1"/>
          </p:cNvSpPr>
          <p:nvPr>
            <p:ph type="pic" idx="21"/>
          </p:nvPr>
        </p:nvSpPr>
        <p:spPr>
          <a:xfrm>
            <a:off x="-577850" y="-647700"/>
            <a:ext cx="13373100" cy="8009467"/>
          </a:xfrm>
          <a:prstGeom prst="rect">
            <a:avLst/>
          </a:prstGeom>
        </p:spPr>
        <p:txBody>
          <a:bodyPr lIns="91439" tIns="45719" rIns="91439" bIns="45719">
            <a:noAutofit/>
          </a:bodyPr>
          <a:lstStyle/>
          <a:p>
            <a:endParaRPr/>
          </a:p>
        </p:txBody>
      </p:sp>
      <p:sp>
        <p:nvSpPr>
          <p:cNvPr id="22" name="Titre de la présentation"/>
          <p:cNvSpPr txBox="1">
            <a:spLocks noGrp="1"/>
          </p:cNvSpPr>
          <p:nvPr>
            <p:ph type="title" hasCustomPrompt="1"/>
          </p:nvPr>
        </p:nvSpPr>
        <p:spPr>
          <a:xfrm>
            <a:off x="603250" y="3562350"/>
            <a:ext cx="10985500" cy="2324100"/>
          </a:xfrm>
          <a:prstGeom prst="rect">
            <a:avLst/>
          </a:prstGeom>
        </p:spPr>
        <p:txBody>
          <a:bodyPr anchor="b"/>
          <a:lstStyle>
            <a:lvl1pPr>
              <a:defRPr sz="5800" spc="-116"/>
            </a:lvl1pPr>
          </a:lstStyle>
          <a:p>
            <a:r>
              <a:t>Titre de la présentation</a:t>
            </a:r>
          </a:p>
        </p:txBody>
      </p:sp>
      <p:sp>
        <p:nvSpPr>
          <p:cNvPr id="23" name="Auteur et date"/>
          <p:cNvSpPr txBox="1">
            <a:spLocks noGrp="1"/>
          </p:cNvSpPr>
          <p:nvPr>
            <p:ph type="body" sz="quarter" idx="22" hasCustomPrompt="1"/>
          </p:nvPr>
        </p:nvSpPr>
        <p:spPr>
          <a:xfrm>
            <a:off x="603845" y="553069"/>
            <a:ext cx="10984311"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Auteur et date</a:t>
            </a:r>
          </a:p>
        </p:txBody>
      </p:sp>
      <p:sp>
        <p:nvSpPr>
          <p:cNvPr id="24" name="Texte niveau 1…"/>
          <p:cNvSpPr txBox="1">
            <a:spLocks noGrp="1"/>
          </p:cNvSpPr>
          <p:nvPr>
            <p:ph type="body" sz="quarter" idx="1" hasCustomPrompt="1"/>
          </p:nvPr>
        </p:nvSpPr>
        <p:spPr>
          <a:xfrm>
            <a:off x="603250" y="5804955"/>
            <a:ext cx="10985500" cy="558476"/>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la présentation</a:t>
            </a:r>
          </a:p>
          <a:p>
            <a:pPr lvl="1"/>
            <a:endParaRPr/>
          </a:p>
          <a:p>
            <a:pPr lvl="2"/>
            <a:endParaRPr/>
          </a:p>
          <a:p>
            <a:pPr lvl="3"/>
            <a:endParaRPr/>
          </a:p>
          <a:p>
            <a:pPr lvl="4"/>
            <a:endParaRPr/>
          </a:p>
        </p:txBody>
      </p:sp>
      <p:sp>
        <p:nvSpPr>
          <p:cNvPr id="25"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4075836951"/>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Autre titre et photo">
    <p:spTree>
      <p:nvGrpSpPr>
        <p:cNvPr id="1" name=""/>
        <p:cNvGrpSpPr/>
        <p:nvPr/>
      </p:nvGrpSpPr>
      <p:grpSpPr>
        <a:xfrm>
          <a:off x="0" y="0"/>
          <a:ext cx="0" cy="0"/>
          <a:chOff x="0" y="0"/>
          <a:chExt cx="0" cy="0"/>
        </a:xfrm>
      </p:grpSpPr>
      <p:sp>
        <p:nvSpPr>
          <p:cNvPr id="32" name="Bol avec des beignets de saumon, de la salade et du houmous"/>
          <p:cNvSpPr>
            <a:spLocks noGrp="1"/>
          </p:cNvSpPr>
          <p:nvPr>
            <p:ph type="pic" idx="21"/>
          </p:nvPr>
        </p:nvSpPr>
        <p:spPr>
          <a:xfrm>
            <a:off x="5486400" y="-101600"/>
            <a:ext cx="6072419" cy="7067550"/>
          </a:xfrm>
          <a:prstGeom prst="rect">
            <a:avLst/>
          </a:prstGeom>
        </p:spPr>
        <p:txBody>
          <a:bodyPr lIns="91439" tIns="45719" rIns="91439" bIns="45719">
            <a:noAutofit/>
          </a:bodyPr>
          <a:lstStyle/>
          <a:p>
            <a:endParaRPr/>
          </a:p>
        </p:txBody>
      </p:sp>
      <p:sp>
        <p:nvSpPr>
          <p:cNvPr id="33" name="Titre de diapositive"/>
          <p:cNvSpPr txBox="1">
            <a:spLocks noGrp="1"/>
          </p:cNvSpPr>
          <p:nvPr>
            <p:ph type="title" hasCustomPrompt="1"/>
          </p:nvPr>
        </p:nvSpPr>
        <p:spPr>
          <a:xfrm>
            <a:off x="603250" y="635000"/>
            <a:ext cx="4889500" cy="2941137"/>
          </a:xfrm>
          <a:prstGeom prst="rect">
            <a:avLst/>
          </a:prstGeom>
        </p:spPr>
        <p:txBody>
          <a:bodyPr anchor="b"/>
          <a:lstStyle/>
          <a:p>
            <a:r>
              <a:t>Titre de diapositive</a:t>
            </a:r>
          </a:p>
        </p:txBody>
      </p:sp>
      <p:sp>
        <p:nvSpPr>
          <p:cNvPr id="34" name="Texte niveau 1…"/>
          <p:cNvSpPr txBox="1">
            <a:spLocks noGrp="1"/>
          </p:cNvSpPr>
          <p:nvPr>
            <p:ph type="body" sz="quarter" idx="1" hasCustomPrompt="1"/>
          </p:nvPr>
        </p:nvSpPr>
        <p:spPr>
          <a:xfrm>
            <a:off x="603250" y="3530288"/>
            <a:ext cx="4889500" cy="2692712"/>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diapositive</a:t>
            </a:r>
          </a:p>
          <a:p>
            <a:pPr lvl="1"/>
            <a:endParaRPr/>
          </a:p>
          <a:p>
            <a:pPr lvl="2"/>
            <a:endParaRPr/>
          </a:p>
          <a:p>
            <a:pPr lvl="3"/>
            <a:endParaRPr/>
          </a:p>
          <a:p>
            <a:pPr lvl="4"/>
            <a:endParaRPr/>
          </a:p>
        </p:txBody>
      </p:sp>
      <p:sp>
        <p:nvSpPr>
          <p:cNvPr id="35" name="Numéro de diapositive"/>
          <p:cNvSpPr txBox="1">
            <a:spLocks noGrp="1"/>
          </p:cNvSpPr>
          <p:nvPr>
            <p:ph type="sldNum" sz="quarter" idx="2"/>
          </p:nvPr>
        </p:nvSpPr>
        <p:spPr>
          <a:xfrm>
            <a:off x="6000750" y="6488825"/>
            <a:ext cx="309380" cy="241092"/>
          </a:xfrm>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394796688"/>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sp>
        <p:nvSpPr>
          <p:cNvPr id="42" name="Titre de diapositive"/>
          <p:cNvSpPr txBox="1">
            <a:spLocks noGrp="1"/>
          </p:cNvSpPr>
          <p:nvPr>
            <p:ph type="title" hasCustomPrompt="1"/>
          </p:nvPr>
        </p:nvSpPr>
        <p:spPr>
          <a:prstGeom prst="rect">
            <a:avLst/>
          </a:prstGeom>
        </p:spPr>
        <p:txBody>
          <a:bodyPr/>
          <a:lstStyle/>
          <a:p>
            <a:r>
              <a:t>Titre de diapositive</a:t>
            </a:r>
          </a:p>
        </p:txBody>
      </p:sp>
      <p:sp>
        <p:nvSpPr>
          <p:cNvPr id="43" name="Sous-titre de diapositive"/>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diapositive</a:t>
            </a:r>
          </a:p>
        </p:txBody>
      </p:sp>
      <p:sp>
        <p:nvSpPr>
          <p:cNvPr id="44"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45"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659247414"/>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52" name="Texte niveau 1…"/>
          <p:cNvSpPr txBox="1">
            <a:spLocks noGrp="1"/>
          </p:cNvSpPr>
          <p:nvPr>
            <p:ph type="body" idx="1" hasCustomPrompt="1"/>
          </p:nvPr>
        </p:nvSpPr>
        <p:spPr>
          <a:prstGeom prst="rect">
            <a:avLst/>
          </a:prstGeom>
        </p:spPr>
        <p:txBody>
          <a:bodyPr numCol="2" spcCol="1098550"/>
          <a:lstStyle/>
          <a:p>
            <a:r>
              <a:t>Texte de puce de diapositive</a:t>
            </a:r>
          </a:p>
          <a:p>
            <a:pPr lvl="1"/>
            <a:endParaRPr/>
          </a:p>
          <a:p>
            <a:pPr lvl="2"/>
            <a:endParaRPr/>
          </a:p>
          <a:p>
            <a:pPr lvl="3"/>
            <a:endParaRPr/>
          </a:p>
          <a:p>
            <a:pPr lvl="4"/>
            <a:endParaRP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408996148"/>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re, puces et photo">
    <p:spTree>
      <p:nvGrpSpPr>
        <p:cNvPr id="1" name=""/>
        <p:cNvGrpSpPr/>
        <p:nvPr/>
      </p:nvGrpSpPr>
      <p:grpSpPr>
        <a:xfrm>
          <a:off x="0" y="0"/>
          <a:ext cx="0" cy="0"/>
          <a:chOff x="0" y="0"/>
          <a:chExt cx="0" cy="0"/>
        </a:xfrm>
      </p:grpSpPr>
      <p:sp>
        <p:nvSpPr>
          <p:cNvPr id="60" name="Sous-titre de diapositive"/>
          <p:cNvSpPr txBox="1">
            <a:spLocks noGrp="1"/>
          </p:cNvSpPr>
          <p:nvPr>
            <p:ph type="body" sz="quarter" idx="21" hasCustomPrompt="1"/>
          </p:nvPr>
        </p:nvSpPr>
        <p:spPr>
          <a:xfrm>
            <a:off x="603250" y="1186481"/>
            <a:ext cx="4889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diapositive</a:t>
            </a:r>
          </a:p>
        </p:txBody>
      </p:sp>
      <p:sp>
        <p:nvSpPr>
          <p:cNvPr id="61" name="Texte niveau 1…"/>
          <p:cNvSpPr txBox="1">
            <a:spLocks noGrp="1"/>
          </p:cNvSpPr>
          <p:nvPr>
            <p:ph type="body" sz="half" idx="1" hasCustomPrompt="1"/>
          </p:nvPr>
        </p:nvSpPr>
        <p:spPr>
          <a:xfrm>
            <a:off x="603250" y="2124252"/>
            <a:ext cx="4889500" cy="4128315"/>
          </a:xfrm>
          <a:prstGeom prst="rect">
            <a:avLst/>
          </a:prstGeom>
        </p:spPr>
        <p:txBody>
          <a:bodyPr/>
          <a:lstStyle/>
          <a:p>
            <a:r>
              <a:t>Texte de puce de diapositive</a:t>
            </a:r>
          </a:p>
          <a:p>
            <a:pPr lvl="1"/>
            <a:endParaRPr/>
          </a:p>
          <a:p>
            <a:pPr lvl="2"/>
            <a:endParaRPr/>
          </a:p>
          <a:p>
            <a:pPr lvl="3"/>
            <a:endParaRPr/>
          </a:p>
          <a:p>
            <a:pPr lvl="4"/>
            <a:endParaRPr/>
          </a:p>
        </p:txBody>
      </p:sp>
      <p:sp>
        <p:nvSpPr>
          <p:cNvPr id="62" name="Bol de pâtes pappardelle avec du beurre maître d’hôtel, des noisettes grillées et des lamelles de parmesan"/>
          <p:cNvSpPr>
            <a:spLocks noGrp="1"/>
          </p:cNvSpPr>
          <p:nvPr>
            <p:ph type="pic" idx="22"/>
          </p:nvPr>
        </p:nvSpPr>
        <p:spPr>
          <a:xfrm>
            <a:off x="6096000" y="-203633"/>
            <a:ext cx="5458437" cy="7277916"/>
          </a:xfrm>
          <a:prstGeom prst="rect">
            <a:avLst/>
          </a:prstGeom>
        </p:spPr>
        <p:txBody>
          <a:bodyPr lIns="91439" tIns="45719" rIns="91439" bIns="45719">
            <a:noAutofit/>
          </a:bodyPr>
          <a:lstStyle/>
          <a:p>
            <a:endParaRPr/>
          </a:p>
        </p:txBody>
      </p:sp>
      <p:sp>
        <p:nvSpPr>
          <p:cNvPr id="63" name="Titre de diapositive"/>
          <p:cNvSpPr txBox="1">
            <a:spLocks noGrp="1"/>
          </p:cNvSpPr>
          <p:nvPr>
            <p:ph type="title" hasCustomPrompt="1"/>
          </p:nvPr>
        </p:nvSpPr>
        <p:spPr>
          <a:xfrm>
            <a:off x="603250" y="539750"/>
            <a:ext cx="4889500" cy="717550"/>
          </a:xfrm>
          <a:prstGeom prst="rect">
            <a:avLst/>
          </a:prstGeom>
        </p:spPr>
        <p:txBody>
          <a:bodyPr/>
          <a:lstStyle/>
          <a:p>
            <a:r>
              <a:t>Titre de diapositive</a:t>
            </a:r>
          </a:p>
        </p:txBody>
      </p:sp>
      <p:sp>
        <p:nvSpPr>
          <p:cNvPr id="6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580811640"/>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Titre de section"/>
          <p:cNvSpPr txBox="1">
            <a:spLocks noGrp="1"/>
          </p:cNvSpPr>
          <p:nvPr>
            <p:ph type="title" hasCustomPrompt="1"/>
          </p:nvPr>
        </p:nvSpPr>
        <p:spPr>
          <a:xfrm>
            <a:off x="603248" y="2266950"/>
            <a:ext cx="10985502" cy="2324100"/>
          </a:xfrm>
          <a:prstGeom prst="rect">
            <a:avLst/>
          </a:prstGeom>
        </p:spPr>
        <p:txBody>
          <a:bodyPr anchor="ctr"/>
          <a:lstStyle>
            <a:lvl1pPr>
              <a:defRPr sz="5800" b="0" spc="-116">
                <a:latin typeface="Helvetica Neue Medium"/>
                <a:ea typeface="Helvetica Neue Medium"/>
                <a:cs typeface="Helvetica Neue Medium"/>
                <a:sym typeface="Helvetica Neue Medium"/>
              </a:defRPr>
            </a:lvl1pPr>
          </a:lstStyle>
          <a:p>
            <a:r>
              <a:t>Titre de section</a:t>
            </a:r>
          </a:p>
        </p:txBody>
      </p:sp>
      <p:sp>
        <p:nvSpPr>
          <p:cNvPr id="72" name="Numéro de diapositive"/>
          <p:cNvSpPr txBox="1">
            <a:spLocks noGrp="1"/>
          </p:cNvSpPr>
          <p:nvPr>
            <p:ph type="sldNum" sz="quarter" idx="2"/>
          </p:nvPr>
        </p:nvSpPr>
        <p:spPr>
          <a:xfrm>
            <a:off x="6000750" y="6488825"/>
            <a:ext cx="309380" cy="241092"/>
          </a:xfrm>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75005868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84FE8D-9FC0-EF41-82D9-C793C058886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5DA5D1D-B013-79C5-1B89-1BA4AB59F60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C6BDA85-11FF-1453-D69B-E0F4AEDD218A}"/>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5" name="Espace réservé du pied de page 4">
            <a:extLst>
              <a:ext uri="{FF2B5EF4-FFF2-40B4-BE49-F238E27FC236}">
                <a16:creationId xmlns:a16="http://schemas.microsoft.com/office/drawing/2014/main" id="{0037EC97-0B60-F540-17B0-9909B1A7540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BCA0379-E9BD-6BF2-3017-7CE96A3F886E}"/>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41697594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79" name="Titre de diapositive"/>
          <p:cNvSpPr txBox="1">
            <a:spLocks noGrp="1"/>
          </p:cNvSpPr>
          <p:nvPr>
            <p:ph type="title" hasCustomPrompt="1"/>
          </p:nvPr>
        </p:nvSpPr>
        <p:spPr>
          <a:xfrm>
            <a:off x="603250" y="539750"/>
            <a:ext cx="10985500" cy="717475"/>
          </a:xfrm>
          <a:prstGeom prst="rect">
            <a:avLst/>
          </a:prstGeom>
        </p:spPr>
        <p:txBody>
          <a:bodyPr/>
          <a:lstStyle/>
          <a:p>
            <a:r>
              <a:t>Titre de diapositive</a:t>
            </a:r>
          </a:p>
        </p:txBody>
      </p:sp>
      <p:sp>
        <p:nvSpPr>
          <p:cNvPr id="80" name="Sous-titre de diapositive"/>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diapositive</a:t>
            </a:r>
          </a:p>
        </p:txBody>
      </p:sp>
      <p:sp>
        <p:nvSpPr>
          <p:cNvPr id="8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590661392"/>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Ordre du jour">
    <p:spTree>
      <p:nvGrpSpPr>
        <p:cNvPr id="1" name=""/>
        <p:cNvGrpSpPr/>
        <p:nvPr/>
      </p:nvGrpSpPr>
      <p:grpSpPr>
        <a:xfrm>
          <a:off x="0" y="0"/>
          <a:ext cx="0" cy="0"/>
          <a:chOff x="0" y="0"/>
          <a:chExt cx="0" cy="0"/>
        </a:xfrm>
      </p:grpSpPr>
      <p:sp>
        <p:nvSpPr>
          <p:cNvPr id="88" name="Titre de l’ordre du jour"/>
          <p:cNvSpPr txBox="1">
            <a:spLocks noGrp="1"/>
          </p:cNvSpPr>
          <p:nvPr>
            <p:ph type="title" hasCustomPrompt="1"/>
          </p:nvPr>
        </p:nvSpPr>
        <p:spPr>
          <a:xfrm>
            <a:off x="603250" y="539750"/>
            <a:ext cx="10985500" cy="717550"/>
          </a:xfrm>
          <a:prstGeom prst="rect">
            <a:avLst/>
          </a:prstGeom>
        </p:spPr>
        <p:txBody>
          <a:bodyPr/>
          <a:lstStyle/>
          <a:p>
            <a:r>
              <a:t>Titre de l’ordre du jour</a:t>
            </a:r>
          </a:p>
        </p:txBody>
      </p:sp>
      <p:sp>
        <p:nvSpPr>
          <p:cNvPr id="89" name="Sous-titre de l’ordre du jour"/>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l’ordre du jour</a:t>
            </a:r>
          </a:p>
        </p:txBody>
      </p:sp>
      <p:sp>
        <p:nvSpPr>
          <p:cNvPr id="90" name="Texte niveau 1…"/>
          <p:cNvSpPr txBox="1">
            <a:spLocks noGrp="1"/>
          </p:cNvSpPr>
          <p:nvPr>
            <p:ph type="body" idx="1" hasCustomPrompt="1"/>
          </p:nvPr>
        </p:nvSpPr>
        <p:spPr>
          <a:prstGeom prst="rect">
            <a:avLst/>
          </a:prstGeom>
        </p:spPr>
        <p:txBody>
          <a:bodyPr/>
          <a:lstStyle>
            <a:lvl1pPr marL="0" indent="0" defTabSz="412750">
              <a:lnSpc>
                <a:spcPct val="100000"/>
              </a:lnSpc>
              <a:spcBef>
                <a:spcPts val="900"/>
              </a:spcBef>
              <a:buSzTx/>
              <a:buNone/>
              <a:defRPr sz="2750" spc="-28"/>
            </a:lvl1pPr>
            <a:lvl2pPr marL="0" indent="228600" defTabSz="412750">
              <a:lnSpc>
                <a:spcPct val="100000"/>
              </a:lnSpc>
              <a:spcBef>
                <a:spcPts val="900"/>
              </a:spcBef>
              <a:buSzTx/>
              <a:buNone/>
              <a:defRPr sz="2750" spc="-28"/>
            </a:lvl2pPr>
            <a:lvl3pPr marL="0" indent="457200" defTabSz="412750">
              <a:lnSpc>
                <a:spcPct val="100000"/>
              </a:lnSpc>
              <a:spcBef>
                <a:spcPts val="900"/>
              </a:spcBef>
              <a:buSzTx/>
              <a:buNone/>
              <a:defRPr sz="2750" spc="-28"/>
            </a:lvl3pPr>
            <a:lvl4pPr marL="0" indent="685800" defTabSz="412750">
              <a:lnSpc>
                <a:spcPct val="100000"/>
              </a:lnSpc>
              <a:spcBef>
                <a:spcPts val="900"/>
              </a:spcBef>
              <a:buSzTx/>
              <a:buNone/>
              <a:defRPr sz="2750" spc="-28"/>
            </a:lvl4pPr>
            <a:lvl5pPr marL="0" indent="914400" defTabSz="412750">
              <a:lnSpc>
                <a:spcPct val="100000"/>
              </a:lnSpc>
              <a:spcBef>
                <a:spcPts val="900"/>
              </a:spcBef>
              <a:buSzTx/>
              <a:buNone/>
              <a:defRPr sz="2750" spc="-28"/>
            </a:lvl5pPr>
          </a:lstStyle>
          <a:p>
            <a:r>
              <a:t>Rubriques de l’ordre du jour</a:t>
            </a:r>
          </a:p>
          <a:p>
            <a:pPr lvl="1"/>
            <a:endParaRPr/>
          </a:p>
          <a:p>
            <a:pPr lvl="2"/>
            <a:endParaRPr/>
          </a:p>
          <a:p>
            <a:pPr lvl="3"/>
            <a:endParaRPr/>
          </a:p>
          <a:p>
            <a:pPr lvl="4"/>
            <a:endParaRPr/>
          </a:p>
        </p:txBody>
      </p:sp>
      <p:sp>
        <p:nvSpPr>
          <p:cNvPr id="9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2109326945"/>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Déclaration">
    <p:spTree>
      <p:nvGrpSpPr>
        <p:cNvPr id="1" name=""/>
        <p:cNvGrpSpPr/>
        <p:nvPr/>
      </p:nvGrpSpPr>
      <p:grpSpPr>
        <a:xfrm>
          <a:off x="0" y="0"/>
          <a:ext cx="0" cy="0"/>
          <a:chOff x="0" y="0"/>
          <a:chExt cx="0" cy="0"/>
        </a:xfrm>
      </p:grpSpPr>
      <p:sp>
        <p:nvSpPr>
          <p:cNvPr id="98" name="Texte niveau 1…"/>
          <p:cNvSpPr txBox="1">
            <a:spLocks noGrp="1"/>
          </p:cNvSpPr>
          <p:nvPr>
            <p:ph type="body" sz="half" idx="1" hasCustomPrompt="1"/>
          </p:nvPr>
        </p:nvSpPr>
        <p:spPr>
          <a:xfrm>
            <a:off x="603250" y="2460422"/>
            <a:ext cx="10985500" cy="1937157"/>
          </a:xfrm>
          <a:prstGeom prst="rect">
            <a:avLst/>
          </a:prstGeom>
        </p:spPr>
        <p:txBody>
          <a:bodyPr anchor="ctr"/>
          <a:lstStyle>
            <a:lvl1pPr marL="0" indent="0" algn="ctr">
              <a:lnSpc>
                <a:spcPct val="80000"/>
              </a:lnSpc>
              <a:spcBef>
                <a:spcPts val="0"/>
              </a:spcBef>
              <a:buSzTx/>
              <a:buNone/>
              <a:defRPr sz="5800" spc="-116">
                <a:latin typeface="Helvetica Neue Medium"/>
                <a:ea typeface="Helvetica Neue Medium"/>
                <a:cs typeface="Helvetica Neue Medium"/>
                <a:sym typeface="Helvetica Neue Medium"/>
              </a:defRPr>
            </a:lvl1pPr>
            <a:lvl2pPr marL="0" indent="228600" algn="ctr">
              <a:lnSpc>
                <a:spcPct val="80000"/>
              </a:lnSpc>
              <a:spcBef>
                <a:spcPts val="0"/>
              </a:spcBef>
              <a:buSzTx/>
              <a:buNone/>
              <a:defRPr sz="5800" spc="-116">
                <a:latin typeface="Helvetica Neue Medium"/>
                <a:ea typeface="Helvetica Neue Medium"/>
                <a:cs typeface="Helvetica Neue Medium"/>
                <a:sym typeface="Helvetica Neue Medium"/>
              </a:defRPr>
            </a:lvl2pPr>
            <a:lvl3pPr marL="0" indent="457200" algn="ctr">
              <a:lnSpc>
                <a:spcPct val="80000"/>
              </a:lnSpc>
              <a:spcBef>
                <a:spcPts val="0"/>
              </a:spcBef>
              <a:buSzTx/>
              <a:buNone/>
              <a:defRPr sz="5800" spc="-116">
                <a:latin typeface="Helvetica Neue Medium"/>
                <a:ea typeface="Helvetica Neue Medium"/>
                <a:cs typeface="Helvetica Neue Medium"/>
                <a:sym typeface="Helvetica Neue Medium"/>
              </a:defRPr>
            </a:lvl3pPr>
            <a:lvl4pPr marL="0" indent="685800" algn="ctr">
              <a:lnSpc>
                <a:spcPct val="80000"/>
              </a:lnSpc>
              <a:spcBef>
                <a:spcPts val="0"/>
              </a:spcBef>
              <a:buSzTx/>
              <a:buNone/>
              <a:defRPr sz="5800" spc="-116">
                <a:latin typeface="Helvetica Neue Medium"/>
                <a:ea typeface="Helvetica Neue Medium"/>
                <a:cs typeface="Helvetica Neue Medium"/>
                <a:sym typeface="Helvetica Neue Medium"/>
              </a:defRPr>
            </a:lvl4pPr>
            <a:lvl5pPr marL="0" indent="914400" algn="ctr">
              <a:lnSpc>
                <a:spcPct val="80000"/>
              </a:lnSpc>
              <a:spcBef>
                <a:spcPts val="0"/>
              </a:spcBef>
              <a:buSzTx/>
              <a:buNone/>
              <a:defRPr sz="5800" spc="-116">
                <a:latin typeface="Helvetica Neue Medium"/>
                <a:ea typeface="Helvetica Neue Medium"/>
                <a:cs typeface="Helvetica Neue Medium"/>
                <a:sym typeface="Helvetica Neue Medium"/>
              </a:defRPr>
            </a:lvl5pPr>
          </a:lstStyle>
          <a:p>
            <a:r>
              <a:t>Déclaration</a:t>
            </a:r>
          </a:p>
          <a:p>
            <a:pPr lvl="1"/>
            <a:endParaRPr/>
          </a:p>
          <a:p>
            <a:pPr lvl="2"/>
            <a:endParaRPr/>
          </a:p>
          <a:p>
            <a:pPr lvl="3"/>
            <a:endParaRPr/>
          </a:p>
          <a:p>
            <a:pPr lvl="4"/>
            <a:endParaRPr/>
          </a:p>
        </p:txBody>
      </p:sp>
      <p:sp>
        <p:nvSpPr>
          <p:cNvPr id="99"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66966292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Fait important">
    <p:spTree>
      <p:nvGrpSpPr>
        <p:cNvPr id="1" name=""/>
        <p:cNvGrpSpPr/>
        <p:nvPr/>
      </p:nvGrpSpPr>
      <p:grpSpPr>
        <a:xfrm>
          <a:off x="0" y="0"/>
          <a:ext cx="0" cy="0"/>
          <a:chOff x="0" y="0"/>
          <a:chExt cx="0" cy="0"/>
        </a:xfrm>
      </p:grpSpPr>
      <p:sp>
        <p:nvSpPr>
          <p:cNvPr id="106" name="Texte niveau 1…"/>
          <p:cNvSpPr txBox="1">
            <a:spLocks noGrp="1"/>
          </p:cNvSpPr>
          <p:nvPr>
            <p:ph type="body" idx="1" hasCustomPrompt="1"/>
          </p:nvPr>
        </p:nvSpPr>
        <p:spPr>
          <a:xfrm>
            <a:off x="603250" y="537964"/>
            <a:ext cx="10985500" cy="3620792"/>
          </a:xfrm>
          <a:prstGeom prst="rect">
            <a:avLst/>
          </a:prstGeom>
        </p:spPr>
        <p:txBody>
          <a:bodyPr anchor="b"/>
          <a:lstStyle>
            <a:lvl1pPr marL="0" indent="0" algn="ctr">
              <a:lnSpc>
                <a:spcPct val="80000"/>
              </a:lnSpc>
              <a:spcBef>
                <a:spcPts val="0"/>
              </a:spcBef>
              <a:buSzTx/>
              <a:buNone/>
              <a:defRPr sz="12500" b="1" spc="-125"/>
            </a:lvl1pPr>
            <a:lvl2pPr marL="0" indent="228600" algn="ctr">
              <a:lnSpc>
                <a:spcPct val="80000"/>
              </a:lnSpc>
              <a:spcBef>
                <a:spcPts val="0"/>
              </a:spcBef>
              <a:buSzTx/>
              <a:buNone/>
              <a:defRPr sz="12500" b="1" spc="-125"/>
            </a:lvl2pPr>
            <a:lvl3pPr marL="0" indent="457200" algn="ctr">
              <a:lnSpc>
                <a:spcPct val="80000"/>
              </a:lnSpc>
              <a:spcBef>
                <a:spcPts val="0"/>
              </a:spcBef>
              <a:buSzTx/>
              <a:buNone/>
              <a:defRPr sz="12500" b="1" spc="-125"/>
            </a:lvl3pPr>
            <a:lvl4pPr marL="0" indent="685800" algn="ctr">
              <a:lnSpc>
                <a:spcPct val="80000"/>
              </a:lnSpc>
              <a:spcBef>
                <a:spcPts val="0"/>
              </a:spcBef>
              <a:buSzTx/>
              <a:buNone/>
              <a:defRPr sz="12500" b="1" spc="-125"/>
            </a:lvl4pPr>
            <a:lvl5pPr marL="0" indent="914400" algn="ctr">
              <a:lnSpc>
                <a:spcPct val="80000"/>
              </a:lnSpc>
              <a:spcBef>
                <a:spcPts val="0"/>
              </a:spcBef>
              <a:buSzTx/>
              <a:buNone/>
              <a:defRPr sz="12500" b="1" spc="-125"/>
            </a:lvl5pPr>
          </a:lstStyle>
          <a:p>
            <a:r>
              <a:t>100 %</a:t>
            </a:r>
          </a:p>
          <a:p>
            <a:pPr lvl="1"/>
            <a:endParaRPr/>
          </a:p>
          <a:p>
            <a:pPr lvl="2"/>
            <a:endParaRPr/>
          </a:p>
          <a:p>
            <a:pPr lvl="3"/>
            <a:endParaRPr/>
          </a:p>
          <a:p>
            <a:pPr lvl="4"/>
            <a:endParaRPr/>
          </a:p>
        </p:txBody>
      </p:sp>
      <p:sp>
        <p:nvSpPr>
          <p:cNvPr id="107" name="Données clés"/>
          <p:cNvSpPr txBox="1">
            <a:spLocks noGrp="1"/>
          </p:cNvSpPr>
          <p:nvPr>
            <p:ph type="body" sz="quarter" idx="21" hasCustomPrompt="1"/>
          </p:nvPr>
        </p:nvSpPr>
        <p:spPr>
          <a:xfrm>
            <a:off x="603250" y="4131090"/>
            <a:ext cx="10985500" cy="467390"/>
          </a:xfrm>
          <a:prstGeom prst="rect">
            <a:avLst/>
          </a:prstGeom>
        </p:spPr>
        <p:txBody>
          <a:bodyPr lIns="45719" tIns="45719" rIns="45719" bIns="45719"/>
          <a:lstStyle>
            <a:lvl1pPr marL="0" indent="0" algn="ctr" defTabSz="412750">
              <a:lnSpc>
                <a:spcPct val="100000"/>
              </a:lnSpc>
              <a:spcBef>
                <a:spcPts val="0"/>
              </a:spcBef>
              <a:buSzTx/>
              <a:buNone/>
              <a:defRPr sz="2750" b="1"/>
            </a:lvl1pPr>
          </a:lstStyle>
          <a:p>
            <a:r>
              <a:t>Données clés</a:t>
            </a:r>
          </a:p>
        </p:txBody>
      </p:sp>
      <p:sp>
        <p:nvSpPr>
          <p:cNvPr id="108"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434327086"/>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Citation">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1215012" y="5337727"/>
            <a:ext cx="10100026"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Attribution</a:t>
            </a:r>
          </a:p>
        </p:txBody>
      </p:sp>
      <p:sp>
        <p:nvSpPr>
          <p:cNvPr id="116" name="Texte niveau 1…"/>
          <p:cNvSpPr txBox="1">
            <a:spLocks noGrp="1"/>
          </p:cNvSpPr>
          <p:nvPr>
            <p:ph type="body" sz="half" idx="1" hasCustomPrompt="1"/>
          </p:nvPr>
        </p:nvSpPr>
        <p:spPr>
          <a:xfrm>
            <a:off x="876962" y="2469930"/>
            <a:ext cx="10438077" cy="1918140"/>
          </a:xfrm>
          <a:prstGeom prst="rect">
            <a:avLst/>
          </a:prstGeom>
        </p:spPr>
        <p:txBody>
          <a:bodyPr/>
          <a:lstStyle>
            <a:lvl1pPr marL="319462" indent="-234950">
              <a:spcBef>
                <a:spcPts val="0"/>
              </a:spcBef>
              <a:buSzTx/>
              <a:buNone/>
              <a:defRPr sz="4250" spc="-85">
                <a:latin typeface="Helvetica Neue Medium"/>
                <a:ea typeface="Helvetica Neue Medium"/>
                <a:cs typeface="Helvetica Neue Medium"/>
                <a:sym typeface="Helvetica Neue Medium"/>
              </a:defRPr>
            </a:lvl1pPr>
            <a:lvl2pPr marL="319462" indent="-6350">
              <a:spcBef>
                <a:spcPts val="0"/>
              </a:spcBef>
              <a:buSzTx/>
              <a:buNone/>
              <a:defRPr sz="4250" spc="-85">
                <a:latin typeface="Helvetica Neue Medium"/>
                <a:ea typeface="Helvetica Neue Medium"/>
                <a:cs typeface="Helvetica Neue Medium"/>
                <a:sym typeface="Helvetica Neue Medium"/>
              </a:defRPr>
            </a:lvl2pPr>
            <a:lvl3pPr marL="319462" indent="222250">
              <a:spcBef>
                <a:spcPts val="0"/>
              </a:spcBef>
              <a:buSzTx/>
              <a:buNone/>
              <a:defRPr sz="4250" spc="-85">
                <a:latin typeface="Helvetica Neue Medium"/>
                <a:ea typeface="Helvetica Neue Medium"/>
                <a:cs typeface="Helvetica Neue Medium"/>
                <a:sym typeface="Helvetica Neue Medium"/>
              </a:defRPr>
            </a:lvl3pPr>
            <a:lvl4pPr marL="319462" indent="450850">
              <a:spcBef>
                <a:spcPts val="0"/>
              </a:spcBef>
              <a:buSzTx/>
              <a:buNone/>
              <a:defRPr sz="4250" spc="-85">
                <a:latin typeface="Helvetica Neue Medium"/>
                <a:ea typeface="Helvetica Neue Medium"/>
                <a:cs typeface="Helvetica Neue Medium"/>
                <a:sym typeface="Helvetica Neue Medium"/>
              </a:defRPr>
            </a:lvl4pPr>
            <a:lvl5pPr marL="319462" indent="679450">
              <a:spcBef>
                <a:spcPts val="0"/>
              </a:spcBef>
              <a:buSzTx/>
              <a:buNone/>
              <a:defRPr sz="4250" spc="-85">
                <a:latin typeface="Helvetica Neue Medium"/>
                <a:ea typeface="Helvetica Neue Medium"/>
                <a:cs typeface="Helvetica Neue Medium"/>
                <a:sym typeface="Helvetica Neue Medium"/>
              </a:defRPr>
            </a:lvl5pPr>
          </a:lstStyle>
          <a:p>
            <a:r>
              <a:t>« Citation notable »</a:t>
            </a:r>
          </a:p>
          <a:p>
            <a:pPr lvl="1"/>
            <a:endParaRPr/>
          </a:p>
          <a:p>
            <a:pPr lvl="2"/>
            <a:endParaRPr/>
          </a:p>
          <a:p>
            <a:pPr lvl="3"/>
            <a:endParaRPr/>
          </a:p>
          <a:p>
            <a:pPr lvl="4"/>
            <a:endParaRPr/>
          </a:p>
        </p:txBody>
      </p:sp>
      <p:sp>
        <p:nvSpPr>
          <p:cNvPr id="11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839650911"/>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124" name="Bol de salade avec du riz frit, des œufs durs et des baguettes"/>
          <p:cNvSpPr>
            <a:spLocks noGrp="1"/>
          </p:cNvSpPr>
          <p:nvPr>
            <p:ph type="pic" sz="quarter" idx="21"/>
          </p:nvPr>
        </p:nvSpPr>
        <p:spPr>
          <a:xfrm>
            <a:off x="7880350" y="508000"/>
            <a:ext cx="3719550" cy="2974839"/>
          </a:xfrm>
          <a:prstGeom prst="rect">
            <a:avLst/>
          </a:prstGeom>
        </p:spPr>
        <p:txBody>
          <a:bodyPr lIns="91439" tIns="45719" rIns="91439" bIns="45719">
            <a:noAutofit/>
          </a:bodyPr>
          <a:lstStyle/>
          <a:p>
            <a:endParaRPr/>
          </a:p>
        </p:txBody>
      </p:sp>
      <p:sp>
        <p:nvSpPr>
          <p:cNvPr id="125" name="Bol avec des beignets de saumon, de la salade et du houmous "/>
          <p:cNvSpPr>
            <a:spLocks noGrp="1"/>
          </p:cNvSpPr>
          <p:nvPr>
            <p:ph type="pic" sz="half" idx="22"/>
          </p:nvPr>
        </p:nvSpPr>
        <p:spPr>
          <a:xfrm>
            <a:off x="6750050" y="1989138"/>
            <a:ext cx="5219700" cy="6075091"/>
          </a:xfrm>
          <a:prstGeom prst="rect">
            <a:avLst/>
          </a:prstGeom>
        </p:spPr>
        <p:txBody>
          <a:bodyPr lIns="91439" tIns="45719" rIns="91439" bIns="45719">
            <a:noAutofit/>
          </a:bodyPr>
          <a:lstStyle/>
          <a:p>
            <a:endParaRPr/>
          </a:p>
        </p:txBody>
      </p:sp>
      <p:sp>
        <p:nvSpPr>
          <p:cNvPr id="126" name="Bol de pâtes pappardelle avec du beurre maître d’hôtel, des noisettes grillées et des lamelles de parmesan"/>
          <p:cNvSpPr>
            <a:spLocks noGrp="1"/>
          </p:cNvSpPr>
          <p:nvPr>
            <p:ph type="pic" idx="23"/>
          </p:nvPr>
        </p:nvSpPr>
        <p:spPr>
          <a:xfrm>
            <a:off x="-69850" y="247650"/>
            <a:ext cx="8305800" cy="6229350"/>
          </a:xfrm>
          <a:prstGeom prst="rect">
            <a:avLst/>
          </a:prstGeom>
        </p:spPr>
        <p:txBody>
          <a:bodyPr lIns="91439" tIns="45719" rIns="91439" bIns="45719">
            <a:noAutofit/>
          </a:bodyPr>
          <a:lstStyle/>
          <a:p>
            <a:endParaRPr/>
          </a:p>
        </p:txBody>
      </p:sp>
      <p:sp>
        <p:nvSpPr>
          <p:cNvPr id="12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697567081"/>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l de salade avec du riz frit, des œufs durs et des baguettes"/>
          <p:cNvSpPr>
            <a:spLocks noGrp="1"/>
          </p:cNvSpPr>
          <p:nvPr>
            <p:ph type="pic" idx="21"/>
          </p:nvPr>
        </p:nvSpPr>
        <p:spPr>
          <a:xfrm>
            <a:off x="-666750" y="-2762250"/>
            <a:ext cx="13525500" cy="10820400"/>
          </a:xfrm>
          <a:prstGeom prst="rect">
            <a:avLst/>
          </a:prstGeom>
        </p:spPr>
        <p:txBody>
          <a:bodyPr lIns="91439" tIns="45719" rIns="91439" bIns="45719">
            <a:noAutofit/>
          </a:bodyPr>
          <a:lstStyle/>
          <a:p>
            <a:endParaRPr/>
          </a:p>
        </p:txBody>
      </p:sp>
      <p:sp>
        <p:nvSpPr>
          <p:cNvPr id="135" name="Numéro de diapositive"/>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a:t>
            </a:fld>
            <a:endParaRPr/>
          </a:p>
        </p:txBody>
      </p:sp>
    </p:spTree>
    <p:extLst>
      <p:ext uri="{BB962C8B-B14F-4D97-AF65-F5344CB8AC3E}">
        <p14:creationId xmlns:p14="http://schemas.microsoft.com/office/powerpoint/2010/main" val="698165200"/>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14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842446363"/>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219AD9-A7EF-6D64-C6D4-3640EDC195C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3E2D9FF-58E1-6A5C-D4B0-0575179A34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951683E-A39B-A686-0943-22B7C025C924}"/>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5" name="Espace réservé du pied de page 4">
            <a:extLst>
              <a:ext uri="{FF2B5EF4-FFF2-40B4-BE49-F238E27FC236}">
                <a16:creationId xmlns:a16="http://schemas.microsoft.com/office/drawing/2014/main" id="{8814FBF4-6065-DA8A-A2EB-A23FD314220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FED6D80-8C86-B504-9F93-DEE0BB8F2C3E}"/>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307495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22FA8-BA30-8F89-BB1F-25AF50B82CB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3497624-C215-5E23-9672-30761B82139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90FE540-8E82-D93D-16E6-55FCCD2E08F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D1C7AF9-5D6A-FE60-00FC-822418A2FE93}"/>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6" name="Espace réservé du pied de page 5">
            <a:extLst>
              <a:ext uri="{FF2B5EF4-FFF2-40B4-BE49-F238E27FC236}">
                <a16:creationId xmlns:a16="http://schemas.microsoft.com/office/drawing/2014/main" id="{6ACA5BBE-0282-D009-A36B-3A52DA557EC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78D604E-000F-8824-DFAD-24DE40DB5F1F}"/>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416187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6F90B8-DB96-EA7A-4D60-61E07BCB6AF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F3E41A9-8CA9-61D3-1094-AC50C208B9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6F3D9EE-331A-BB8B-4684-33F21C38AE2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63FAD0E-8069-5A3C-31DF-4928E5290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E557BCD-1764-DEEB-80BB-9389D608515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E65EB39-B33C-3A7E-5F64-4F6AE344C4A3}"/>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8" name="Espace réservé du pied de page 7">
            <a:extLst>
              <a:ext uri="{FF2B5EF4-FFF2-40B4-BE49-F238E27FC236}">
                <a16:creationId xmlns:a16="http://schemas.microsoft.com/office/drawing/2014/main" id="{9A04D725-4DFE-28DA-E661-0FB5C9F381A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E042AAF-13FE-F54C-1DAD-367A77F20A3A}"/>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737534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DDAC61-EE56-4E34-A089-F0F8CAE1696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ACA8442-F0AC-F158-62F6-71E0BB58D33E}"/>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4" name="Espace réservé du pied de page 3">
            <a:extLst>
              <a:ext uri="{FF2B5EF4-FFF2-40B4-BE49-F238E27FC236}">
                <a16:creationId xmlns:a16="http://schemas.microsoft.com/office/drawing/2014/main" id="{77B37559-AD1D-2BFD-D93C-BD3D1C9E8A6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112BDEC-5208-A696-0A99-11A5C7981649}"/>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371486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D533D01-46DF-AFD3-E55D-4A22B64FF852}"/>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3" name="Espace réservé du pied de page 2">
            <a:extLst>
              <a:ext uri="{FF2B5EF4-FFF2-40B4-BE49-F238E27FC236}">
                <a16:creationId xmlns:a16="http://schemas.microsoft.com/office/drawing/2014/main" id="{7672D768-B582-8BC8-9263-588AB7ACAFF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DA138DF-0839-B57A-7DE5-059E34812487}"/>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787294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5EE747-0EA1-39BB-94C2-E762033C422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C8F64DB-6CD5-9BD3-D394-DF34AD2248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87B741E-2C28-E92C-4D8C-E33D94C5CC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F5F51F8-F5C8-BA19-0B80-B9502BD5F154}"/>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6" name="Espace réservé du pied de page 5">
            <a:extLst>
              <a:ext uri="{FF2B5EF4-FFF2-40B4-BE49-F238E27FC236}">
                <a16:creationId xmlns:a16="http://schemas.microsoft.com/office/drawing/2014/main" id="{678BE028-AC07-4F98-726B-BC9605298F0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153D0D5-5D09-2CD7-3C2C-E2CB3CF35F1F}"/>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937520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8A71F0-D0BE-689F-2E10-CC8E7BEAF8E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40A210B-6184-9B3E-3AA5-566C082732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BF35BD8-F585-FD50-B953-1032F2C43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8CFFA0E-1E51-951C-5625-2532EE70F9A9}"/>
              </a:ext>
            </a:extLst>
          </p:cNvPr>
          <p:cNvSpPr>
            <a:spLocks noGrp="1"/>
          </p:cNvSpPr>
          <p:nvPr>
            <p:ph type="dt" sz="half" idx="10"/>
          </p:nvPr>
        </p:nvSpPr>
        <p:spPr/>
        <p:txBody>
          <a:bodyPr/>
          <a:lstStyle/>
          <a:p>
            <a:fld id="{183C8C30-E931-4EED-A92E-69D548C48771}" type="datetimeFigureOut">
              <a:rPr lang="fr-FR" smtClean="0"/>
              <a:t>27/01/2025</a:t>
            </a:fld>
            <a:endParaRPr lang="fr-FR"/>
          </a:p>
        </p:txBody>
      </p:sp>
      <p:sp>
        <p:nvSpPr>
          <p:cNvPr id="6" name="Espace réservé du pied de page 5">
            <a:extLst>
              <a:ext uri="{FF2B5EF4-FFF2-40B4-BE49-F238E27FC236}">
                <a16:creationId xmlns:a16="http://schemas.microsoft.com/office/drawing/2014/main" id="{51EC5A4E-E48A-6981-3EDA-3D204EA71F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2F95A3E-D6E8-8189-DE3E-E3A76D1105B2}"/>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383785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8E74879-0565-87EE-1149-796CE7EEF0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DE53E03-CD88-332E-E842-74BBA737C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2260A08-07B7-2565-1A9F-4CF7E95476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3C8C30-E931-4EED-A92E-69D548C48771}" type="datetimeFigureOut">
              <a:rPr lang="fr-FR" smtClean="0"/>
              <a:t>27/01/2025</a:t>
            </a:fld>
            <a:endParaRPr lang="fr-FR"/>
          </a:p>
        </p:txBody>
      </p:sp>
      <p:sp>
        <p:nvSpPr>
          <p:cNvPr id="5" name="Espace réservé du pied de page 4">
            <a:extLst>
              <a:ext uri="{FF2B5EF4-FFF2-40B4-BE49-F238E27FC236}">
                <a16:creationId xmlns:a16="http://schemas.microsoft.com/office/drawing/2014/main" id="{9BA32654-0059-35E5-CD7E-7AF8058594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1AA21EC-ED7B-12CE-2A9A-672066B200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D6AB64-62EE-4A2B-B3FF-30D0C733F059}" type="slidenum">
              <a:rPr lang="fr-FR" smtClean="0"/>
              <a:t>‹N°›</a:t>
            </a:fld>
            <a:endParaRPr lang="fr-FR"/>
          </a:p>
        </p:txBody>
      </p:sp>
    </p:spTree>
    <p:extLst>
      <p:ext uri="{BB962C8B-B14F-4D97-AF65-F5344CB8AC3E}">
        <p14:creationId xmlns:p14="http://schemas.microsoft.com/office/powerpoint/2010/main" val="2641554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re de diapositive"/>
          <p:cNvSpPr txBox="1">
            <a:spLocks noGrp="1"/>
          </p:cNvSpPr>
          <p:nvPr>
            <p:ph type="title" hasCustomPrompt="1"/>
          </p:nvPr>
        </p:nvSpPr>
        <p:spPr>
          <a:xfrm>
            <a:off x="603250" y="539750"/>
            <a:ext cx="10985500" cy="7165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Titre de diapositive</a:t>
            </a:r>
          </a:p>
        </p:txBody>
      </p:sp>
      <p:sp>
        <p:nvSpPr>
          <p:cNvPr id="3" name="Texte niveau 1…"/>
          <p:cNvSpPr txBox="1">
            <a:spLocks noGrp="1"/>
          </p:cNvSpPr>
          <p:nvPr>
            <p:ph type="body" idx="1" hasCustomPrompt="1"/>
          </p:nvPr>
        </p:nvSpPr>
        <p:spPr>
          <a:xfrm>
            <a:off x="603250" y="2124252"/>
            <a:ext cx="10985500" cy="412800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4" name="Numéro de diapositive"/>
          <p:cNvSpPr txBox="1">
            <a:spLocks noGrp="1"/>
          </p:cNvSpPr>
          <p:nvPr>
            <p:ph type="sldNum" sz="quarter" idx="2"/>
          </p:nvPr>
        </p:nvSpPr>
        <p:spPr>
          <a:xfrm>
            <a:off x="6000750" y="6486708"/>
            <a:ext cx="309380" cy="241092"/>
          </a:xfrm>
          <a:prstGeom prst="rect">
            <a:avLst/>
          </a:prstGeom>
          <a:ln w="12700">
            <a:miter lim="400000"/>
          </a:ln>
        </p:spPr>
        <p:txBody>
          <a:bodyPr wrap="none" lIns="50800" tIns="50800" rIns="50800" bIns="50800" anchor="b">
            <a:spAutoFit/>
          </a:bodyPr>
          <a:lstStyle>
            <a:lvl1pPr defTabSz="292100">
              <a:defRPr sz="900">
                <a:solidFill>
                  <a:srgbClr val="000000"/>
                </a:solidFill>
              </a:defRPr>
            </a:lvl1pPr>
          </a:lstStyle>
          <a:p>
            <a:fld id="{86CB4B4D-7CA3-9044-876B-883B54F8677D}" type="slidenum">
              <a:t>‹N°›</a:t>
            </a:fld>
            <a:endParaRPr/>
          </a:p>
        </p:txBody>
      </p:sp>
    </p:spTree>
    <p:extLst>
      <p:ext uri="{BB962C8B-B14F-4D97-AF65-F5344CB8AC3E}">
        <p14:creationId xmlns:p14="http://schemas.microsoft.com/office/powerpoint/2010/main" val="231750762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Lst>
  <p:transition spd="med"/>
  <p:txStyles>
    <p:titleStyle>
      <a:lvl1pPr marL="0" marR="0" indent="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1pPr>
      <a:lvl2pPr marL="0" marR="0" indent="2286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2pPr>
      <a:lvl3pPr marL="0" marR="0" indent="4572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3pPr>
      <a:lvl4pPr marL="0" marR="0" indent="6858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4pPr>
      <a:lvl5pPr marL="0" marR="0" indent="9144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5pPr>
      <a:lvl6pPr marL="0" marR="0" indent="11430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6pPr>
      <a:lvl7pPr marL="0" marR="0" indent="13716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7pPr>
      <a:lvl8pPr marL="0" marR="0" indent="16002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8pPr>
      <a:lvl9pPr marL="0" marR="0" indent="18288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9pPr>
    </p:titleStyle>
    <p:bodyStyle>
      <a:lvl1pPr marL="3048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1pPr>
      <a:lvl2pPr marL="6096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2pPr>
      <a:lvl3pPr marL="9144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3pPr>
      <a:lvl4pPr marL="12192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4pPr>
      <a:lvl5pPr marL="15240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5pPr>
      <a:lvl6pPr marL="18288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6pPr>
      <a:lvl7pPr marL="21336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7pPr>
      <a:lvl8pPr marL="24384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8pPr>
      <a:lvl9pPr marL="27432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9pPr>
    </p:bodyStyle>
    <p:otherStyle>
      <a:lvl1pPr marL="0" marR="0" indent="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1pPr>
      <a:lvl2pPr marL="0" marR="0" indent="2286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2pPr>
      <a:lvl3pPr marL="0" marR="0" indent="4572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3pPr>
      <a:lvl4pPr marL="0" marR="0" indent="6858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4pPr>
      <a:lvl5pPr marL="0" marR="0" indent="9144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5pPr>
      <a:lvl6pPr marL="0" marR="0" indent="11430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6pPr>
      <a:lvl7pPr marL="0" marR="0" indent="13716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7pPr>
      <a:lvl8pPr marL="0" marR="0" indent="16002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8pPr>
      <a:lvl9pPr marL="0" marR="0" indent="18288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Rectangle"/>
          <p:cNvSpPr/>
          <p:nvPr/>
        </p:nvSpPr>
        <p:spPr>
          <a:xfrm>
            <a:off x="-2816" y="-5742"/>
            <a:ext cx="12197632" cy="6869484"/>
          </a:xfrm>
          <a:prstGeom prst="rect">
            <a:avLst/>
          </a:prstGeom>
          <a:solidFill>
            <a:srgbClr val="000000"/>
          </a:solidFill>
          <a:ln w="12700">
            <a:miter lim="400000"/>
          </a:ln>
        </p:spPr>
        <p:txBody>
          <a:bodyPr lIns="25400" tIns="25400" rIns="25400" bIns="25400" anchor="ctr"/>
          <a:lstStyle/>
          <a:p>
            <a:pPr marL="0" marR="0" lvl="0" indent="0" algn="ctr" defTabSz="412750" rtl="0" eaLnBrk="1" fontAlgn="auto" latinLnBrk="0" hangingPunct="0">
              <a:lnSpc>
                <a:spcPct val="100000"/>
              </a:lnSpc>
              <a:spcBef>
                <a:spcPts val="0"/>
              </a:spcBef>
              <a:spcAft>
                <a:spcPts val="0"/>
              </a:spcAft>
              <a:buClrTx/>
              <a:buSzTx/>
              <a:buFontTx/>
              <a:buNone/>
              <a:tabLst/>
              <a:defRPr sz="3200">
                <a:solidFill>
                  <a:srgbClr val="FFFFFF"/>
                </a:solidFill>
                <a:latin typeface="Helvetica Neue Medium"/>
                <a:ea typeface="Helvetica Neue Medium"/>
                <a:cs typeface="Helvetica Neue Medium"/>
                <a:sym typeface="Helvetica Neue Medium"/>
              </a:defRPr>
            </a:pPr>
            <a:endParaRPr kumimoji="0" sz="1600" b="0" i="0" u="none" strike="noStrike" kern="0" cap="none" spc="0" normalizeH="0" baseline="0" noProof="0">
              <a:ln>
                <a:noFill/>
              </a:ln>
              <a:solidFill>
                <a:srgbClr val="FFFFFF"/>
              </a:solidFill>
              <a:effectLst/>
              <a:uLnTx/>
              <a:uFillTx/>
              <a:latin typeface="Helvetica Neue Medium"/>
              <a:sym typeface="Helvetica Neue Medium"/>
            </a:endParaRPr>
          </a:p>
        </p:txBody>
      </p:sp>
      <p:sp>
        <p:nvSpPr>
          <p:cNvPr id="152" name="Titre de la présentation"/>
          <p:cNvSpPr txBox="1">
            <a:spLocks noGrp="1"/>
          </p:cNvSpPr>
          <p:nvPr>
            <p:ph type="ctrTitle"/>
          </p:nvPr>
        </p:nvSpPr>
        <p:spPr>
          <a:xfrm>
            <a:off x="603248" y="1287496"/>
            <a:ext cx="8372983" cy="2324101"/>
          </a:xfrm>
          <a:prstGeom prst="rect">
            <a:avLst/>
          </a:prstGeom>
        </p:spPr>
        <p:txBody>
          <a:bodyPr>
            <a:normAutofit/>
          </a:bodyPr>
          <a:lstStyle/>
          <a:p>
            <a:pPr>
              <a:defRPr b="0">
                <a:solidFill>
                  <a:srgbClr val="FFFFFF"/>
                </a:solidFill>
                <a:latin typeface="Montserrat Bold"/>
                <a:ea typeface="Montserrat Bold"/>
                <a:cs typeface="Montserrat Bold"/>
                <a:sym typeface="Montserrat Bold"/>
              </a:defRPr>
            </a:pPr>
            <a:r>
              <a:rPr lang="fr-CM" sz="6950" dirty="0">
                <a:latin typeface="Century Gothic" panose="020B0502020202020204" pitchFamily="34" charset="0"/>
              </a:rPr>
              <a:t>PLANNING DE PUBLICATIONS</a:t>
            </a:r>
            <a:endParaRPr sz="6950" dirty="0">
              <a:latin typeface="Century Gothic" panose="020B0502020202020204" pitchFamily="34" charset="0"/>
            </a:endParaRPr>
          </a:p>
        </p:txBody>
      </p:sp>
      <p:sp>
        <p:nvSpPr>
          <p:cNvPr id="153" name="Descriptif de la présentation"/>
          <p:cNvSpPr txBox="1">
            <a:spLocks noGrp="1"/>
          </p:cNvSpPr>
          <p:nvPr>
            <p:ph type="subTitle" sz="quarter" idx="1"/>
          </p:nvPr>
        </p:nvSpPr>
        <p:spPr>
          <a:xfrm>
            <a:off x="600671" y="3707722"/>
            <a:ext cx="7172630" cy="952501"/>
          </a:xfrm>
          <a:prstGeom prst="rect">
            <a:avLst/>
          </a:prstGeom>
        </p:spPr>
        <p:txBody>
          <a:bodyPr>
            <a:normAutofit fontScale="32500" lnSpcReduction="20000"/>
          </a:bodyPr>
          <a:lstStyle>
            <a:lvl1pPr>
              <a:defRPr sz="4800" b="0">
                <a:solidFill>
                  <a:srgbClr val="E15B0F"/>
                </a:solidFill>
                <a:latin typeface="Montserrat Bold"/>
                <a:ea typeface="Montserrat Bold"/>
                <a:cs typeface="Montserrat Bold"/>
                <a:sym typeface="Montserrat Bold"/>
              </a:defRPr>
            </a:lvl1pPr>
          </a:lstStyle>
          <a:p>
            <a:endParaRPr lang="fr-CM" dirty="0"/>
          </a:p>
          <a:p>
            <a:r>
              <a:rPr lang="fr-CM" b="1">
                <a:latin typeface="Century Gothic" panose="020B0502020202020204" pitchFamily="34" charset="0"/>
              </a:rPr>
              <a:t>Janvier 2025</a:t>
            </a:r>
            <a:endParaRPr lang="fr-CM" b="1" dirty="0">
              <a:latin typeface="Century Gothic" panose="020B0502020202020204" pitchFamily="34" charset="0"/>
            </a:endParaRPr>
          </a:p>
          <a:p>
            <a:endParaRPr lang="fr-CM" b="1" dirty="0">
              <a:latin typeface="Century Gothic" panose="020B0502020202020204" pitchFamily="34" charset="0"/>
            </a:endParaRPr>
          </a:p>
          <a:p>
            <a:r>
              <a:rPr lang="fr-CM" b="1" dirty="0" err="1">
                <a:latin typeface="Century Gothic" panose="020B0502020202020204" pitchFamily="34" charset="0"/>
              </a:rPr>
              <a:t>Delys</a:t>
            </a:r>
            <a:r>
              <a:rPr lang="fr-CM" b="1" dirty="0">
                <a:latin typeface="Century Gothic" panose="020B0502020202020204" pitchFamily="34" charset="0"/>
              </a:rPr>
              <a:t> &amp; Barka , Copains Croquants</a:t>
            </a:r>
            <a:endParaRPr b="1" dirty="0">
              <a:latin typeface="Century Gothic" panose="020B0502020202020204" pitchFamily="34" charset="0"/>
            </a:endParaRPr>
          </a:p>
        </p:txBody>
      </p:sp>
      <p:pic>
        <p:nvPicPr>
          <p:cNvPr id="154" name="Image" descr="Image"/>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76027" y="3630661"/>
            <a:ext cx="4716401" cy="3246819"/>
          </a:xfrm>
          <a:prstGeom prst="rect">
            <a:avLst/>
          </a:prstGeom>
          <a:ln w="12700">
            <a:miter lim="400000"/>
          </a:ln>
        </p:spPr>
      </p:pic>
      <p:pic>
        <p:nvPicPr>
          <p:cNvPr id="155" name="Image" descr="Imag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62125" y="5600777"/>
            <a:ext cx="1818781" cy="517137"/>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D9473-B0F5-450D-5D7B-06503736DBE1}"/>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7F0700FB-15FA-F5FE-C05F-DE778AF48271}"/>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60CF26AF-1804-43D4-3D64-2B17E465F665}"/>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5D8139D7-CE77-51FA-BB81-87E5F0F3F0B9}"/>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E5D2E268-D5C9-59F2-9B07-981B481C75BC}"/>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Instructif , fun , ludique</a:t>
            </a:r>
          </a:p>
        </p:txBody>
      </p:sp>
      <p:sp>
        <p:nvSpPr>
          <p:cNvPr id="13" name="Rectangle 12">
            <a:extLst>
              <a:ext uri="{FF2B5EF4-FFF2-40B4-BE49-F238E27FC236}">
                <a16:creationId xmlns:a16="http://schemas.microsoft.com/office/drawing/2014/main" id="{1A1C3E99-C443-FCE4-3FB2-6C514D531AC6}"/>
              </a:ext>
            </a:extLst>
          </p:cNvPr>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 13 Janvier 2025</a:t>
            </a: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a:extLst>
              <a:ext uri="{FF2B5EF4-FFF2-40B4-BE49-F238E27FC236}">
                <a16:creationId xmlns:a16="http://schemas.microsoft.com/office/drawing/2014/main" id="{A81B5F84-CDF6-26D8-2429-E82054CA737C}"/>
              </a:ext>
            </a:extLst>
          </p:cNvPr>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a:extLst>
              <a:ext uri="{FF2B5EF4-FFF2-40B4-BE49-F238E27FC236}">
                <a16:creationId xmlns:a16="http://schemas.microsoft.com/office/drawing/2014/main" id="{3C802F73-2F9E-4087-1903-4903A1A9CDCC}"/>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5EF17533-F800-9B39-2AEE-50D7BD3BB6DB}"/>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a:extLst>
              <a:ext uri="{FF2B5EF4-FFF2-40B4-BE49-F238E27FC236}">
                <a16:creationId xmlns:a16="http://schemas.microsoft.com/office/drawing/2014/main" id="{C8B9AF2F-E085-BEDE-CAFF-0CEF63B5DD3A}"/>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83B126ED-516B-DAB7-D871-FD80707684F8}"/>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a:extLst>
              <a:ext uri="{FF2B5EF4-FFF2-40B4-BE49-F238E27FC236}">
                <a16:creationId xmlns:a16="http://schemas.microsoft.com/office/drawing/2014/main" id="{9D5659D5-E8CD-43DE-9A80-9E61AA55491C}"/>
              </a:ext>
            </a:extLst>
          </p:cNvPr>
          <p:cNvSpPr txBox="1"/>
          <p:nvPr/>
        </p:nvSpPr>
        <p:spPr>
          <a:xfrm>
            <a:off x="310327" y="3817609"/>
            <a:ext cx="10813853" cy="2123658"/>
          </a:xfrm>
          <a:prstGeom prst="rect">
            <a:avLst/>
          </a:prstGeom>
          <a:noFill/>
        </p:spPr>
        <p:txBody>
          <a:bodyPr wrap="square" rtlCol="0">
            <a:spAutoFit/>
          </a:bodyPr>
          <a:lstStyle/>
          <a:p>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 </a:t>
            </a:r>
            <a:r>
              <a:rPr lang="fr-CA" sz="1400" dirty="0">
                <a:latin typeface="Century Gothic" panose="020B0502020202020204" pitchFamily="34" charset="0"/>
              </a:rPr>
              <a:t>Avant de traverser la route, prends le temps : regarde à gauche, puis à droite, et encore à gauche.</a:t>
            </a:r>
            <a:br>
              <a:rPr lang="fr-FR" sz="1400" dirty="0">
                <a:latin typeface="Century Gothic" panose="020B0502020202020204" pitchFamily="34" charset="0"/>
              </a:rPr>
            </a:br>
            <a:r>
              <a:rPr lang="fr-FR" sz="1400" dirty="0">
                <a:latin typeface="Century Gothic" panose="020B0502020202020204" pitchFamily="34" charset="0"/>
              </a:rPr>
              <a:t>#ConseilDuLundi </a:t>
            </a:r>
          </a:p>
          <a:p>
            <a:endParaRPr lang="fr-FR" sz="14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Texte sur le visuel : </a:t>
            </a:r>
            <a:r>
              <a:rPr lang="fr-CA" sz="1400" dirty="0">
                <a:latin typeface="Century Gothic" panose="020B0502020202020204" pitchFamily="34" charset="0"/>
              </a:rPr>
              <a:t>Un biscuit dans la main, mais toujours les yeux bien ouverts avant de traverser ! </a:t>
            </a:r>
            <a:endParaRPr lang="fr-FR" sz="14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Type de contenus </a:t>
            </a:r>
            <a:r>
              <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rPr>
              <a:t>: Image</a:t>
            </a:r>
            <a:endParaRPr kumimoji="0" lang="fr-FR"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5BD4B240-6DCE-1A54-BB05-18B498F4E03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769E2FF7-6971-BE33-0893-B70E7AE3C802}"/>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Les conseils du lundi</a:t>
            </a:r>
          </a:p>
        </p:txBody>
      </p:sp>
    </p:spTree>
    <p:extLst>
      <p:ext uri="{BB962C8B-B14F-4D97-AF65-F5344CB8AC3E}">
        <p14:creationId xmlns:p14="http://schemas.microsoft.com/office/powerpoint/2010/main" val="3839159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CF651-4E34-F4AB-0F32-4F315AB97D7F}"/>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166550DE-5849-687A-27B8-EDAE8BD51C3A}"/>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08292692-384D-B83F-DAA5-EEAD515F5E1B}"/>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394EF299-85A4-78C3-F988-BDBC2835A4F5}"/>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ACF34255-CBFD-21F4-992F-7E2E9316A30F}"/>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err="1">
                <a:ln>
                  <a:noFill/>
                </a:ln>
                <a:solidFill>
                  <a:prstClr val="black"/>
                </a:solidFill>
                <a:effectLst/>
                <a:uLnTx/>
                <a:uFillTx/>
                <a:latin typeface="Tw Cen MT" panose="020B0602020104020603"/>
                <a:ea typeface="+mn-ea"/>
                <a:cs typeface="+mn-cs"/>
              </a:rPr>
              <a:t>Ludique</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3" name="Rectangle 12">
            <a:extLst>
              <a:ext uri="{FF2B5EF4-FFF2-40B4-BE49-F238E27FC236}">
                <a16:creationId xmlns:a16="http://schemas.microsoft.com/office/drawing/2014/main" id="{F64C6ADE-4EBD-671F-BB12-E0BCCBD022B2}"/>
              </a:ext>
            </a:extLst>
          </p:cNvPr>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Vendredi </a:t>
            </a:r>
            <a:r>
              <a:rPr lang="fr-FR" kern="0" dirty="0">
                <a:solidFill>
                  <a:prstClr val="black"/>
                </a:solidFill>
                <a:latin typeface="Tw Cen MT" panose="020B0602020104020603"/>
              </a:rPr>
              <a:t>17</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Janvier 2025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a:extLst>
              <a:ext uri="{FF2B5EF4-FFF2-40B4-BE49-F238E27FC236}">
                <a16:creationId xmlns:a16="http://schemas.microsoft.com/office/drawing/2014/main" id="{BE613C5E-6B22-AFF2-5CB2-7EA448AB0EE2}"/>
              </a:ext>
            </a:extLst>
          </p:cNvPr>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a:extLst>
              <a:ext uri="{FF2B5EF4-FFF2-40B4-BE49-F238E27FC236}">
                <a16:creationId xmlns:a16="http://schemas.microsoft.com/office/drawing/2014/main" id="{487404FC-DF65-42F3-4337-363A166D6606}"/>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C9FAEF82-6B76-04A2-FA0E-2983F1B3E4A4}"/>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a:extLst>
              <a:ext uri="{FF2B5EF4-FFF2-40B4-BE49-F238E27FC236}">
                <a16:creationId xmlns:a16="http://schemas.microsoft.com/office/drawing/2014/main" id="{233646DF-29FA-D895-E4C3-0E392B5E7A7B}"/>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26211C3C-7A00-A420-4E71-A40DA4F8E01A}"/>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a:extLst>
              <a:ext uri="{FF2B5EF4-FFF2-40B4-BE49-F238E27FC236}">
                <a16:creationId xmlns:a16="http://schemas.microsoft.com/office/drawing/2014/main" id="{4FC7ADE5-54C5-664B-8907-2919B70E7104}"/>
              </a:ext>
            </a:extLst>
          </p:cNvPr>
          <p:cNvSpPr txBox="1"/>
          <p:nvPr/>
        </p:nvSpPr>
        <p:spPr>
          <a:xfrm>
            <a:off x="268148" y="3894394"/>
            <a:ext cx="9522397" cy="1631216"/>
          </a:xfrm>
          <a:prstGeom prst="rect">
            <a:avLst/>
          </a:prstGeom>
          <a:noFill/>
        </p:spPr>
        <p:txBody>
          <a:bodyPr wrap="square" rtlCol="0">
            <a:spAutoFit/>
          </a:bodyPr>
          <a:lstStyle/>
          <a:p>
            <a:pPr marL="171450" marR="0" lvl="0" indent="-171450"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Texte de publication </a:t>
            </a: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a:t>
            </a:r>
            <a:r>
              <a:rPr lang="fr-FR" sz="1400" dirty="0">
                <a:latin typeface="Century Gothic" panose="020B0502020202020204" pitchFamily="34" charset="0"/>
              </a:rPr>
              <a:t>Qu’est-ce qui est vert et qui se promène sous la mer ? </a:t>
            </a:r>
          </a:p>
          <a:p>
            <a:pPr marR="0" lvl="0" defTabSz="914400" rtl="0" eaLnBrk="1" fontAlgn="auto" latinLnBrk="0" hangingPunct="1">
              <a:lnSpc>
                <a:spcPct val="100000"/>
              </a:lnSpc>
              <a:spcBef>
                <a:spcPts val="0"/>
              </a:spcBef>
              <a:spcAft>
                <a:spcPts val="0"/>
              </a:spcAft>
              <a:buClrTx/>
              <a:buSzTx/>
              <a:tabLst/>
              <a:defRPr/>
            </a:pPr>
            <a:r>
              <a:rPr lang="fr-FR" sz="1400" dirty="0">
                <a:latin typeface="Century Gothic" panose="020B0502020202020204" pitchFamily="34" charset="0"/>
              </a:rPr>
              <a:t>Réponse : </a:t>
            </a:r>
            <a:r>
              <a:rPr lang="fr-FR" sz="1400" b="1" dirty="0">
                <a:latin typeface="Century Gothic" panose="020B0502020202020204" pitchFamily="34" charset="0"/>
              </a:rPr>
              <a:t>Un chou marin </a:t>
            </a:r>
          </a:p>
          <a:p>
            <a:pPr marL="171450" marR="0" lvl="0" indent="-171450" algn="ctr"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C1047000-E91D-E75F-C53D-7B131A5E60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3C337D96-0ABF-006B-4BCC-861DCCBA1304}"/>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La blague de la semaine</a:t>
            </a:r>
          </a:p>
        </p:txBody>
      </p:sp>
    </p:spTree>
    <p:extLst>
      <p:ext uri="{BB962C8B-B14F-4D97-AF65-F5344CB8AC3E}">
        <p14:creationId xmlns:p14="http://schemas.microsoft.com/office/powerpoint/2010/main" val="461654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634BB-8C69-D8E9-9521-9A2D8AF451DB}"/>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5206DD6A-44D7-E795-8AC2-6728AA395BF5}"/>
              </a:ext>
            </a:extLst>
          </p:cNvPr>
          <p:cNvSpPr>
            <a:spLocks noGrp="1"/>
          </p:cNvSpPr>
          <p:nvPr>
            <p:ph type="title"/>
          </p:nvPr>
        </p:nvSpPr>
        <p:spPr/>
        <p:txBody>
          <a:bodyPr/>
          <a:lstStyle/>
          <a:p>
            <a:pPr algn="ctr"/>
            <a:r>
              <a:rPr lang="fr-FR" dirty="0">
                <a:solidFill>
                  <a:schemeClr val="accent5"/>
                </a:solidFill>
              </a:rPr>
              <a:t>Semaine 4</a:t>
            </a:r>
          </a:p>
        </p:txBody>
      </p:sp>
    </p:spTree>
    <p:extLst>
      <p:ext uri="{BB962C8B-B14F-4D97-AF65-F5344CB8AC3E}">
        <p14:creationId xmlns:p14="http://schemas.microsoft.com/office/powerpoint/2010/main" val="47973925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48B50-CA43-A8AE-9CE2-89628661A67D}"/>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A928EC64-27AE-4F01-698D-0347F29EC804}"/>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F935AB63-60DA-979E-F0B5-9B3CDD76FEA0}"/>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F6FFC2E8-F06F-506A-48AB-1A26E16E05A9}"/>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80426EC1-0248-E737-B151-D8C2CFEC7AFB}"/>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Instructif , fun , ludique</a:t>
            </a:r>
          </a:p>
        </p:txBody>
      </p:sp>
      <p:sp>
        <p:nvSpPr>
          <p:cNvPr id="13" name="Rectangle 12">
            <a:extLst>
              <a:ext uri="{FF2B5EF4-FFF2-40B4-BE49-F238E27FC236}">
                <a16:creationId xmlns:a16="http://schemas.microsoft.com/office/drawing/2014/main" id="{76CFF3CE-0FFA-6A9D-98A3-888F96222570}"/>
              </a:ext>
            </a:extLst>
          </p:cNvPr>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 20 janvier 202</a:t>
            </a:r>
            <a:r>
              <a:rPr lang="fr-FR" kern="0" dirty="0">
                <a:solidFill>
                  <a:prstClr val="black"/>
                </a:solidFill>
                <a:latin typeface="Tw Cen MT" panose="020B0602020104020603"/>
              </a:rPr>
              <a:t>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a:extLst>
              <a:ext uri="{FF2B5EF4-FFF2-40B4-BE49-F238E27FC236}">
                <a16:creationId xmlns:a16="http://schemas.microsoft.com/office/drawing/2014/main" id="{2ED4B171-E8B5-C463-C22C-5FF4C1227CCE}"/>
              </a:ext>
            </a:extLst>
          </p:cNvPr>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a:extLst>
              <a:ext uri="{FF2B5EF4-FFF2-40B4-BE49-F238E27FC236}">
                <a16:creationId xmlns:a16="http://schemas.microsoft.com/office/drawing/2014/main" id="{3FB8ADB9-A9C3-CD66-6FA8-01C49B500B4E}"/>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77FC9D7F-325F-D79D-E353-7E018F38F849}"/>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a:extLst>
              <a:ext uri="{FF2B5EF4-FFF2-40B4-BE49-F238E27FC236}">
                <a16:creationId xmlns:a16="http://schemas.microsoft.com/office/drawing/2014/main" id="{0210DF62-0B27-717A-4F2A-B43189115DC4}"/>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A1C87F1A-20CD-423B-6834-FFD13FA2B187}"/>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a:extLst>
              <a:ext uri="{FF2B5EF4-FFF2-40B4-BE49-F238E27FC236}">
                <a16:creationId xmlns:a16="http://schemas.microsoft.com/office/drawing/2014/main" id="{B16A35B0-9005-55B3-401F-FDE642E55808}"/>
              </a:ext>
            </a:extLst>
          </p:cNvPr>
          <p:cNvSpPr txBox="1"/>
          <p:nvPr/>
        </p:nvSpPr>
        <p:spPr>
          <a:xfrm>
            <a:off x="268148" y="3745864"/>
            <a:ext cx="10455270" cy="20005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t>
            </a: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exte de publication : Bonne semaine à tous.</a:t>
            </a:r>
            <a:endParaRPr lang="fr-FR" sz="1400" dirty="0">
              <a:solidFill>
                <a:prstClr val="black"/>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b="1" dirty="0">
              <a:solidFill>
                <a:prstClr val="black"/>
              </a:solidFill>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Texte sur le visuel : </a:t>
            </a:r>
            <a:r>
              <a:rPr lang="fr-FR" sz="1400" dirty="0">
                <a:solidFill>
                  <a:prstClr val="black"/>
                </a:solidFill>
                <a:latin typeface="Century Gothic" panose="020B0502020202020204" pitchFamily="34" charset="0"/>
              </a:rPr>
              <a:t>: Bois beaucoup d’eau, écoute bien les leçons de tes enseignants.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Type de contenus </a:t>
            </a:r>
            <a:r>
              <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Image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4CCF0BF8-E694-8738-3015-46718B3EE63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B097DA00-85AA-2EE4-3689-7E8D5EAA34DB}"/>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Les conseils du lundi</a:t>
            </a:r>
          </a:p>
        </p:txBody>
      </p:sp>
    </p:spTree>
    <p:extLst>
      <p:ext uri="{BB962C8B-B14F-4D97-AF65-F5344CB8AC3E}">
        <p14:creationId xmlns:p14="http://schemas.microsoft.com/office/powerpoint/2010/main" val="2924173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BB58B-8F30-34AF-2D54-BDFB4CBED009}"/>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E50F741C-2E2B-9549-1783-C09522EFBA69}"/>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0265853D-335C-41EE-4321-7ECC64A72A1E}"/>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F801D6F3-D89E-4927-6EE3-F2B7EECFC5B4}"/>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79CA593C-1C5D-3918-D7CE-ECF868DB1346}"/>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err="1">
                <a:ln>
                  <a:noFill/>
                </a:ln>
                <a:solidFill>
                  <a:prstClr val="black"/>
                </a:solidFill>
                <a:effectLst/>
                <a:uLnTx/>
                <a:uFillTx/>
                <a:latin typeface="Tw Cen MT" panose="020B0602020104020603"/>
                <a:ea typeface="+mn-ea"/>
                <a:cs typeface="+mn-cs"/>
              </a:rPr>
              <a:t>Ludique</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3" name="Rectangle 12">
            <a:extLst>
              <a:ext uri="{FF2B5EF4-FFF2-40B4-BE49-F238E27FC236}">
                <a16:creationId xmlns:a16="http://schemas.microsoft.com/office/drawing/2014/main" id="{0ED0AAD0-69BC-6AA7-B71F-9BDB2CF5CC04}"/>
              </a:ext>
            </a:extLst>
          </p:cNvPr>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Vendredi 24 Janvier 2025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a:extLst>
              <a:ext uri="{FF2B5EF4-FFF2-40B4-BE49-F238E27FC236}">
                <a16:creationId xmlns:a16="http://schemas.microsoft.com/office/drawing/2014/main" id="{2E0AE39C-03C1-C681-C565-5C7444411988}"/>
              </a:ext>
            </a:extLst>
          </p:cNvPr>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a:extLst>
              <a:ext uri="{FF2B5EF4-FFF2-40B4-BE49-F238E27FC236}">
                <a16:creationId xmlns:a16="http://schemas.microsoft.com/office/drawing/2014/main" id="{6B9FD8BA-BFE8-EEFE-E0CD-F954A88CF884}"/>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FDF8D96B-B538-99CA-5848-3D8423B5BA26}"/>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a:extLst>
              <a:ext uri="{FF2B5EF4-FFF2-40B4-BE49-F238E27FC236}">
                <a16:creationId xmlns:a16="http://schemas.microsoft.com/office/drawing/2014/main" id="{83AD8984-1434-2CB5-8F9B-9F051BE1E19C}"/>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39013F65-8564-06BA-E073-3CEAA4ADFDB5}"/>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a:extLst>
              <a:ext uri="{FF2B5EF4-FFF2-40B4-BE49-F238E27FC236}">
                <a16:creationId xmlns:a16="http://schemas.microsoft.com/office/drawing/2014/main" id="{2884851C-BA0A-F257-F15B-323F14828A69}"/>
              </a:ext>
            </a:extLst>
          </p:cNvPr>
          <p:cNvSpPr txBox="1"/>
          <p:nvPr/>
        </p:nvSpPr>
        <p:spPr>
          <a:xfrm>
            <a:off x="268148" y="3894394"/>
            <a:ext cx="9522397" cy="1477328"/>
          </a:xfrm>
          <a:prstGeom prst="rect">
            <a:avLst/>
          </a:prstGeom>
          <a:noFill/>
        </p:spPr>
        <p:txBody>
          <a:bodyPr wrap="square" rtlCol="0">
            <a:spAutoFit/>
          </a:bodyPr>
          <a:lstStyle/>
          <a:p>
            <a:pPr>
              <a:defRPr/>
            </a:pP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Texte de publication : </a:t>
            </a:r>
            <a:r>
              <a:rPr lang="fr-CA" sz="1400" dirty="0">
                <a:latin typeface="Century Gothic" panose="020B0502020202020204" pitchFamily="34" charset="0"/>
              </a:rPr>
              <a:t>Un biscuit peut-il te réconforter après une longue journée </a:t>
            </a:r>
            <a:r>
              <a:rPr lang="fr-FR" sz="1400" dirty="0">
                <a:latin typeface="Century Gothic" panose="020B0502020202020204" pitchFamily="34" charset="0"/>
              </a:rPr>
              <a:t>? </a:t>
            </a:r>
          </a:p>
          <a:p>
            <a:pPr>
              <a:defRPr/>
            </a:pPr>
            <a:r>
              <a:rPr lang="fr-FR" sz="1400" dirty="0">
                <a:latin typeface="Century Gothic" panose="020B0502020202020204" pitchFamily="34" charset="0"/>
              </a:rPr>
              <a:t>Réponse : </a:t>
            </a:r>
            <a:r>
              <a:rPr lang="fr-FR" sz="1200" b="1" dirty="0">
                <a:solidFill>
                  <a:prstClr val="black"/>
                </a:solidFill>
                <a:latin typeface="Century Gothic" panose="020B0502020202020204" pitchFamily="34" charset="0"/>
              </a:rPr>
              <a:t> </a:t>
            </a:r>
            <a:r>
              <a:rPr lang="fr-FR" sz="1400" dirty="0">
                <a:latin typeface="Century Gothic" panose="020B0502020202020204" pitchFamily="34" charset="0"/>
              </a:rPr>
              <a:t>Parce qu’ils sont faits pour "croustiller" la vie à pleines dents ! 😄</a:t>
            </a:r>
            <a:endPar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a:defRPr/>
            </a:pPr>
            <a:endParaRPr lang="fr-FR" sz="1200" b="1" dirty="0">
              <a:solidFill>
                <a:prstClr val="black"/>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solidFill>
                  <a:prstClr val="black"/>
                </a:solidFill>
                <a:latin typeface="Century Gothic" panose="020B0502020202020204" pitchFamily="34" charset="0"/>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8B76EEFE-AE96-B13C-1F7F-4C234648594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E75AA5AC-F922-B670-BFD1-146AD7BD435D}"/>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La blague de la semaine</a:t>
            </a:r>
          </a:p>
        </p:txBody>
      </p:sp>
    </p:spTree>
    <p:extLst>
      <p:ext uri="{BB962C8B-B14F-4D97-AF65-F5344CB8AC3E}">
        <p14:creationId xmlns:p14="http://schemas.microsoft.com/office/powerpoint/2010/main" val="3344977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BB58B-8F30-34AF-2D54-BDFB4CBED009}"/>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E50F741C-2E2B-9549-1783-C09522EFBA69}"/>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0265853D-335C-41EE-4321-7ECC64A72A1E}"/>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F801D6F3-D89E-4927-6EE3-F2B7EECFC5B4}"/>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79CA593C-1C5D-3918-D7CE-ECF868DB1346}"/>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err="1">
                <a:ln>
                  <a:noFill/>
                </a:ln>
                <a:solidFill>
                  <a:prstClr val="black"/>
                </a:solidFill>
                <a:effectLst/>
                <a:uLnTx/>
                <a:uFillTx/>
                <a:latin typeface="Tw Cen MT" panose="020B0602020104020603"/>
                <a:ea typeface="+mn-ea"/>
                <a:cs typeface="+mn-cs"/>
              </a:rPr>
              <a:t>Ludique</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3" name="Rectangle 12">
            <a:extLst>
              <a:ext uri="{FF2B5EF4-FFF2-40B4-BE49-F238E27FC236}">
                <a16:creationId xmlns:a16="http://schemas.microsoft.com/office/drawing/2014/main" id="{0ED0AAD0-69BC-6AA7-B71F-9BDB2CF5CC04}"/>
              </a:ext>
            </a:extLst>
          </p:cNvPr>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Vendredi 24 janvier 2025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a:extLst>
              <a:ext uri="{FF2B5EF4-FFF2-40B4-BE49-F238E27FC236}">
                <a16:creationId xmlns:a16="http://schemas.microsoft.com/office/drawing/2014/main" id="{2E0AE39C-03C1-C681-C565-5C7444411988}"/>
              </a:ext>
            </a:extLst>
          </p:cNvPr>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a:extLst>
              <a:ext uri="{FF2B5EF4-FFF2-40B4-BE49-F238E27FC236}">
                <a16:creationId xmlns:a16="http://schemas.microsoft.com/office/drawing/2014/main" id="{6B9FD8BA-BFE8-EEFE-E0CD-F954A88CF884}"/>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FDF8D96B-B538-99CA-5848-3D8423B5BA26}"/>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a:extLst>
              <a:ext uri="{FF2B5EF4-FFF2-40B4-BE49-F238E27FC236}">
                <a16:creationId xmlns:a16="http://schemas.microsoft.com/office/drawing/2014/main" id="{83AD8984-1434-2CB5-8F9B-9F051BE1E19C}"/>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39013F65-8564-06BA-E073-3CEAA4ADFDB5}"/>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a:extLst>
              <a:ext uri="{FF2B5EF4-FFF2-40B4-BE49-F238E27FC236}">
                <a16:creationId xmlns:a16="http://schemas.microsoft.com/office/drawing/2014/main" id="{2884851C-BA0A-F257-F15B-323F14828A69}"/>
              </a:ext>
            </a:extLst>
          </p:cNvPr>
          <p:cNvSpPr txBox="1"/>
          <p:nvPr/>
        </p:nvSpPr>
        <p:spPr>
          <a:xfrm>
            <a:off x="268148" y="3894394"/>
            <a:ext cx="10856041" cy="3539430"/>
          </a:xfrm>
          <a:prstGeom prst="rect">
            <a:avLst/>
          </a:prstGeom>
          <a:noFill/>
        </p:spPr>
        <p:txBody>
          <a:bodyPr wrap="square" rtlCol="0">
            <a:spAutoFit/>
          </a:bodyPr>
          <a:lstStyle/>
          <a:p>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Texte de publication : </a:t>
            </a:r>
            <a:r>
              <a:rPr lang="fr-FR" sz="1400" dirty="0">
                <a:latin typeface="Century Gothic" panose="020B0502020202020204" pitchFamily="34" charset="0"/>
              </a:rPr>
              <a:t>🎓  Journée Internationale de l’Éducation,</a:t>
            </a:r>
          </a:p>
          <a:p>
            <a:r>
              <a:rPr lang="fr-FR" sz="1400" dirty="0">
                <a:latin typeface="Century Gothic" panose="020B0502020202020204" pitchFamily="34" charset="0"/>
              </a:rPr>
              <a:t>Rendons hommage à ceux qui transmettent le savoir : enseignants, parents, et mentors !</a:t>
            </a:r>
          </a:p>
          <a:p>
            <a:r>
              <a:rPr lang="fr-FR" sz="1400" dirty="0">
                <a:latin typeface="Century Gothic" panose="020B0502020202020204" pitchFamily="34" charset="0"/>
              </a:rPr>
              <a:t>Et pour récompenser les efforts, rien de tel qu’un biscuit bien mérité. 🍪 Parce qu’apprendre demande de l’énergie, nos biscuits sont là pour accompagner chaque étape. </a:t>
            </a:r>
            <a:endParaRPr lang="fr-FR" sz="1400" b="1" dirty="0">
              <a:solidFill>
                <a:prstClr val="black"/>
              </a:solidFill>
              <a:latin typeface="Century Gothic" panose="020B0502020202020204" pitchFamily="34" charset="0"/>
            </a:endParaRPr>
          </a:p>
          <a:p>
            <a:pPr>
              <a:defRPr/>
            </a:pPr>
            <a:endParaRPr lang="fr-FR" sz="1400" b="1" dirty="0">
              <a:solidFill>
                <a:prstClr val="black"/>
              </a:solidFill>
              <a:latin typeface="Century Gothic" panose="020B0502020202020204" pitchFamily="34" charset="0"/>
            </a:endParaRPr>
          </a:p>
          <a:p>
            <a:pPr>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Texte sur le visuel : </a:t>
            </a:r>
            <a:r>
              <a:rPr lang="fr-FR" sz="1400" dirty="0">
                <a:latin typeface="Century Gothic" panose="020B0502020202020204" pitchFamily="34" charset="0"/>
              </a:rPr>
              <a:t>Journée Internationale de l’Éducation :Apprendre en consommant nos biscuits, c’est savourer chaque moment.</a:t>
            </a:r>
            <a:endParaRPr kumimoji="0" lang="fr-FR" sz="1400" i="0" u="none" strike="noStrike" kern="1200" cap="none" spc="0" normalizeH="0" baseline="0" noProof="0" dirty="0">
              <a:ln>
                <a:noFill/>
              </a:ln>
              <a:solidFill>
                <a:prstClr val="black"/>
              </a:solidFill>
              <a:effectLst/>
              <a:uLnTx/>
              <a:uFillTx/>
              <a:latin typeface="Century Gothic" panose="020B0502020202020204" pitchFamily="34" charset="0"/>
            </a:endParaRPr>
          </a:p>
          <a:p>
            <a:pPr>
              <a:defRPr/>
            </a:pPr>
            <a:endParaRPr lang="fr-FR" sz="1400" b="1" dirty="0">
              <a:solidFill>
                <a:prstClr val="black"/>
              </a:solidFill>
              <a:latin typeface="Century Gothic" panose="020B0502020202020204" pitchFamily="34" charset="0"/>
            </a:endParaRPr>
          </a:p>
          <a:p>
            <a:pPr>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Type de contenu : </a:t>
            </a:r>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Image</a:t>
            </a:r>
          </a:p>
          <a:p>
            <a:pPr>
              <a:defRPr/>
            </a:pPr>
            <a:endParaRPr lang="fr-FR" sz="1400" b="1" dirty="0">
              <a:solidFill>
                <a:prstClr val="black"/>
              </a:solidFill>
              <a:latin typeface="Century Gothic" panose="020B0502020202020204" pitchFamily="34" charset="0"/>
            </a:endParaRPr>
          </a:p>
          <a:p>
            <a:pPr>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endParaRPr lang="fr-FR" sz="1400" b="1" dirty="0"/>
          </a:p>
          <a:p>
            <a:pPr>
              <a:defRPr/>
            </a:pPr>
            <a:r>
              <a:rPr lang="fr-FR" sz="1000" dirty="0">
                <a:solidFill>
                  <a:prstClr val="black"/>
                </a:solidFill>
                <a:latin typeface="Century Gothic" panose="020B0502020202020204" pitchFamily="34" charset="0"/>
              </a:rPr>
              <a:t> </a:t>
            </a:r>
          </a:p>
          <a:p>
            <a:pPr marR="0" lvl="0" defTabSz="914400" rtl="0" eaLnBrk="1" fontAlgn="auto" latinLnBrk="0" hangingPunct="1">
              <a:lnSpc>
                <a:spcPct val="100000"/>
              </a:lnSpc>
              <a:spcBef>
                <a:spcPts val="0"/>
              </a:spcBef>
              <a:spcAft>
                <a:spcPts val="0"/>
              </a:spcAft>
              <a:buClrTx/>
              <a:buSzTx/>
              <a:tabLst/>
              <a:defRPr/>
            </a:pP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8B76EEFE-AE96-B13C-1F7F-4C234648594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E75AA5AC-F922-B670-BFD1-146AD7BD435D}"/>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Journée Internationale de L’éducation</a:t>
            </a:r>
            <a:endParaRPr kumimoji="0" lang="fr-CM" sz="3200" b="1" i="1" u="none" strike="noStrike" kern="1200" cap="none" spc="0" normalizeH="0" baseline="0" noProof="0" dirty="0">
              <a:ln>
                <a:noFill/>
              </a:ln>
              <a:solidFill>
                <a:srgbClr val="E15B0F"/>
              </a:solidFill>
              <a:effectLst/>
              <a:uLnTx/>
              <a:uFillTx/>
              <a:latin typeface="Helvetica Neue"/>
              <a:ea typeface="+mn-ea"/>
              <a:cs typeface="+mn-cs"/>
            </a:endParaRPr>
          </a:p>
        </p:txBody>
      </p:sp>
    </p:spTree>
    <p:extLst>
      <p:ext uri="{BB962C8B-B14F-4D97-AF65-F5344CB8AC3E}">
        <p14:creationId xmlns:p14="http://schemas.microsoft.com/office/powerpoint/2010/main" val="299840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8556F-294C-C46C-521D-355A3E2E44DA}"/>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1C2B758E-AD3B-C996-17B0-4C81F5C106E7}"/>
              </a:ext>
            </a:extLst>
          </p:cNvPr>
          <p:cNvSpPr>
            <a:spLocks noGrp="1"/>
          </p:cNvSpPr>
          <p:nvPr>
            <p:ph type="title"/>
          </p:nvPr>
        </p:nvSpPr>
        <p:spPr/>
        <p:txBody>
          <a:bodyPr/>
          <a:lstStyle/>
          <a:p>
            <a:pPr algn="ctr"/>
            <a:r>
              <a:rPr lang="fr-FR" dirty="0">
                <a:solidFill>
                  <a:schemeClr val="accent5"/>
                </a:solidFill>
              </a:rPr>
              <a:t>Semaine 5</a:t>
            </a:r>
          </a:p>
        </p:txBody>
      </p:sp>
    </p:spTree>
    <p:extLst>
      <p:ext uri="{BB962C8B-B14F-4D97-AF65-F5344CB8AC3E}">
        <p14:creationId xmlns:p14="http://schemas.microsoft.com/office/powerpoint/2010/main" val="263735015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0E960-990D-5B65-D7EB-07AC030B172A}"/>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AC35635D-4DFC-CA19-5B9E-DB93486F82FE}"/>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71076494-08EE-1D55-7B19-709D055AF04A}"/>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E1E8DB47-2BAE-4538-F23C-AF7F2022880A}"/>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DC19D536-25AF-7A89-9129-000C3364338A}"/>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Instructif , fun , ludique</a:t>
            </a:r>
          </a:p>
        </p:txBody>
      </p:sp>
      <p:sp>
        <p:nvSpPr>
          <p:cNvPr id="13" name="Rectangle 12">
            <a:extLst>
              <a:ext uri="{FF2B5EF4-FFF2-40B4-BE49-F238E27FC236}">
                <a16:creationId xmlns:a16="http://schemas.microsoft.com/office/drawing/2014/main" id="{68FB49D6-BED3-7EF2-859C-2AFF2BFACFE8}"/>
              </a:ext>
            </a:extLst>
          </p:cNvPr>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 27 janvier 2025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a:extLst>
              <a:ext uri="{FF2B5EF4-FFF2-40B4-BE49-F238E27FC236}">
                <a16:creationId xmlns:a16="http://schemas.microsoft.com/office/drawing/2014/main" id="{C4C7CA0C-C6C5-5F0F-78E9-5B977AA516AF}"/>
              </a:ext>
            </a:extLst>
          </p:cNvPr>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a:extLst>
              <a:ext uri="{FF2B5EF4-FFF2-40B4-BE49-F238E27FC236}">
                <a16:creationId xmlns:a16="http://schemas.microsoft.com/office/drawing/2014/main" id="{949E2292-0414-711A-99B7-6E6C13CD70B2}"/>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90B7E6E0-8969-53DB-9993-719331F6AA0B}"/>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a:extLst>
              <a:ext uri="{FF2B5EF4-FFF2-40B4-BE49-F238E27FC236}">
                <a16:creationId xmlns:a16="http://schemas.microsoft.com/office/drawing/2014/main" id="{0BEFA32A-D420-22B2-054A-3152C56E1C8D}"/>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DEACAD95-1FFC-7386-A896-3AAAE398DF43}"/>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a:extLst>
              <a:ext uri="{FF2B5EF4-FFF2-40B4-BE49-F238E27FC236}">
                <a16:creationId xmlns:a16="http://schemas.microsoft.com/office/drawing/2014/main" id="{46D134E3-4975-66E3-5A25-334A198F691C}"/>
              </a:ext>
            </a:extLst>
          </p:cNvPr>
          <p:cNvSpPr txBox="1"/>
          <p:nvPr/>
        </p:nvSpPr>
        <p:spPr>
          <a:xfrm>
            <a:off x="268148" y="3745864"/>
            <a:ext cx="10464506" cy="2646878"/>
          </a:xfrm>
          <a:prstGeom prst="rect">
            <a:avLst/>
          </a:prstGeom>
          <a:noFill/>
        </p:spPr>
        <p:txBody>
          <a:bodyPr wrap="square" rtlCol="0">
            <a:spAutoFit/>
          </a:bodyPr>
          <a:lstStyle/>
          <a:p>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Texte de publication : </a:t>
            </a:r>
            <a:r>
              <a:rPr lang="fr-FR" sz="1400" dirty="0">
                <a:latin typeface="Century Gothic" panose="020B0502020202020204" pitchFamily="34" charset="0"/>
              </a:rPr>
              <a:t>Trouver du plaisir dans les petites choses !</a:t>
            </a:r>
            <a:br>
              <a:rPr lang="fr-FR" sz="1400" dirty="0">
                <a:latin typeface="Century Gothic" panose="020B0502020202020204" pitchFamily="34" charset="0"/>
              </a:rPr>
            </a:br>
            <a:r>
              <a:rPr lang="fr-FR" sz="1400" dirty="0">
                <a:latin typeface="Century Gothic" panose="020B0502020202020204" pitchFamily="34" charset="0"/>
              </a:rPr>
              <a:t>✨ Ce lundi, on vous propose un petit défi pour 2025 : trouvez une chose simple qui vous fait sourire chaque jour. Une tasse de thé chaud, un biscuit croustillant, ou un rayon de soleil… la vie est faite de ces petits plaisirs. 😊🍪</a:t>
            </a:r>
          </a:p>
          <a:p>
            <a:endParaRPr kumimoji="0" lang="fr-FR"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Texte sur le visuel : </a:t>
            </a:r>
            <a:r>
              <a:rPr lang="fr-FR" sz="1400" dirty="0">
                <a:latin typeface="Century Gothic" panose="020B0502020202020204" pitchFamily="34" charset="0"/>
              </a:rPr>
              <a:t>"Les petites douceurs d’aujourd’hui sont les grands bonheurs de demain." </a:t>
            </a:r>
          </a:p>
          <a:p>
            <a:pPr>
              <a:defRPr/>
            </a:pPr>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a:defRPr/>
            </a:pPr>
            <a:endPar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Type de contenus </a:t>
            </a:r>
            <a:r>
              <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Image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B0F27546-8364-293C-8F7D-4D249B0FD07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3712D7B3-B7FE-02B5-FEFD-295D457A6A24}"/>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Les conseils du lundi</a:t>
            </a:r>
          </a:p>
        </p:txBody>
      </p:sp>
    </p:spTree>
    <p:extLst>
      <p:ext uri="{BB962C8B-B14F-4D97-AF65-F5344CB8AC3E}">
        <p14:creationId xmlns:p14="http://schemas.microsoft.com/office/powerpoint/2010/main" val="1313760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6DB76-9A16-86B9-A2D6-472A52077533}"/>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26BF2126-9190-FBB5-43C0-9BCD2DA7D0BC}"/>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366A1FB6-CE09-0F45-DF99-7387C4FE343E}"/>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E3AD7307-E5C1-7906-AD39-7F044214ECFC}"/>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F8142779-DD16-98A8-8309-705A7D33E85F}"/>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Instructif , fun , ludique</a:t>
            </a:r>
          </a:p>
        </p:txBody>
      </p:sp>
      <p:sp>
        <p:nvSpPr>
          <p:cNvPr id="13" name="Rectangle 12">
            <a:extLst>
              <a:ext uri="{FF2B5EF4-FFF2-40B4-BE49-F238E27FC236}">
                <a16:creationId xmlns:a16="http://schemas.microsoft.com/office/drawing/2014/main" id="{5A5A5BC8-B3F8-FB3F-4DC0-5819E1423189}"/>
              </a:ext>
            </a:extLst>
          </p:cNvPr>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Vendredi 31</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a:t>
            </a:r>
            <a:r>
              <a:rPr lang="fr-FR" kern="0" dirty="0">
                <a:solidFill>
                  <a:prstClr val="black"/>
                </a:solidFill>
                <a:latin typeface="Tw Cen MT" panose="020B0602020104020603"/>
              </a:rPr>
              <a:t>Janvier</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202</a:t>
            </a:r>
            <a:r>
              <a:rPr lang="fr-FR" kern="0" dirty="0">
                <a:solidFill>
                  <a:prstClr val="black"/>
                </a:solidFill>
                <a:latin typeface="Tw Cen MT" panose="020B0602020104020603"/>
              </a:rPr>
              <a:t>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a:extLst>
              <a:ext uri="{FF2B5EF4-FFF2-40B4-BE49-F238E27FC236}">
                <a16:creationId xmlns:a16="http://schemas.microsoft.com/office/drawing/2014/main" id="{409EB348-8867-ECAD-14B2-DB6467ECBC28}"/>
              </a:ext>
            </a:extLst>
          </p:cNvPr>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a:extLst>
              <a:ext uri="{FF2B5EF4-FFF2-40B4-BE49-F238E27FC236}">
                <a16:creationId xmlns:a16="http://schemas.microsoft.com/office/drawing/2014/main" id="{E5752BFD-E30B-A1A1-E8FD-5E87BF9406C6}"/>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BEDBE15C-BD7C-F508-5FD0-0D105C9D6EE7}"/>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a:extLst>
              <a:ext uri="{FF2B5EF4-FFF2-40B4-BE49-F238E27FC236}">
                <a16:creationId xmlns:a16="http://schemas.microsoft.com/office/drawing/2014/main" id="{B1DE968C-6D75-A8A7-B6D2-0EB0484F7BE3}"/>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123502BB-C11B-14CB-DB9B-28936635EA7F}"/>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a:extLst>
              <a:ext uri="{FF2B5EF4-FFF2-40B4-BE49-F238E27FC236}">
                <a16:creationId xmlns:a16="http://schemas.microsoft.com/office/drawing/2014/main" id="{7F8B06C9-7050-0E99-5728-B92E86AE219D}"/>
              </a:ext>
            </a:extLst>
          </p:cNvPr>
          <p:cNvSpPr txBox="1"/>
          <p:nvPr/>
        </p:nvSpPr>
        <p:spPr>
          <a:xfrm>
            <a:off x="268148" y="3745864"/>
            <a:ext cx="1050145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Texte de publication : </a:t>
            </a:r>
            <a:r>
              <a:rPr lang="fr-FR" sz="1400" dirty="0">
                <a:latin typeface="Century Gothic" panose="020B0502020202020204" pitchFamily="34" charset="0"/>
              </a:rPr>
              <a:t>Qu'est-ce qui tombe sans tomber ?</a:t>
            </a:r>
            <a:br>
              <a:rPr lang="fr-FR" sz="1400" dirty="0">
                <a:latin typeface="Century Gothic" panose="020B0502020202020204" pitchFamily="34" charset="0"/>
              </a:rPr>
            </a:br>
            <a:r>
              <a:rPr lang="fr-FR" sz="1400" dirty="0">
                <a:latin typeface="Century Gothic" panose="020B0502020202020204" pitchFamily="34" charset="0"/>
              </a:rPr>
              <a:t>Réponse : </a:t>
            </a:r>
            <a:r>
              <a:rPr lang="fr-FR" sz="1400" b="1" dirty="0">
                <a:solidFill>
                  <a:prstClr val="black"/>
                </a:solidFill>
                <a:latin typeface="Century Gothic" panose="020B0502020202020204" pitchFamily="34" charset="0"/>
              </a:rPr>
              <a:t>La nuit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R="0" lvl="0" algn="just" defTabSz="914400" rtl="0" eaLnBrk="1" fontAlgn="auto" latinLnBrk="0" hangingPunct="1">
              <a:lnSpc>
                <a:spcPct val="100000"/>
              </a:lnSpc>
              <a:spcBef>
                <a:spcPts val="0"/>
              </a:spcBef>
              <a:spcAft>
                <a:spcPts val="0"/>
              </a:spcAft>
              <a:buClrTx/>
              <a:buSzTx/>
              <a:tabLst/>
              <a:defRPr/>
            </a:pPr>
            <a:r>
              <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rPr>
              <a:t>                                                                                                                                                                    </a:t>
            </a:r>
          </a:p>
        </p:txBody>
      </p:sp>
      <p:pic>
        <p:nvPicPr>
          <p:cNvPr id="2" name="Image" descr="Image">
            <a:extLst>
              <a:ext uri="{FF2B5EF4-FFF2-40B4-BE49-F238E27FC236}">
                <a16:creationId xmlns:a16="http://schemas.microsoft.com/office/drawing/2014/main" id="{33158AB6-C906-CB6D-1125-E544066E44F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1D9F49E-BD1A-EC28-0679-CA5B81A1E00F}"/>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La blague de la semaine</a:t>
            </a:r>
          </a:p>
        </p:txBody>
      </p:sp>
    </p:spTree>
    <p:extLst>
      <p:ext uri="{BB962C8B-B14F-4D97-AF65-F5344CB8AC3E}">
        <p14:creationId xmlns:p14="http://schemas.microsoft.com/office/powerpoint/2010/main" val="765546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Rectangle"/>
          <p:cNvSpPr/>
          <p:nvPr/>
        </p:nvSpPr>
        <p:spPr>
          <a:xfrm>
            <a:off x="-2816" y="-5742"/>
            <a:ext cx="12197632" cy="6869484"/>
          </a:xfrm>
          <a:prstGeom prst="rect">
            <a:avLst/>
          </a:prstGeom>
          <a:solidFill>
            <a:srgbClr val="000000"/>
          </a:solidFill>
          <a:ln w="12700">
            <a:miter lim="400000"/>
          </a:ln>
        </p:spPr>
        <p:txBody>
          <a:bodyPr lIns="25400" tIns="25400" rIns="25400" bIns="25400" anchor="ctr"/>
          <a:lstStyle/>
          <a:p>
            <a:pPr marL="0" marR="0" lvl="0" indent="0" algn="ctr" defTabSz="412750" rtl="0" eaLnBrk="1" fontAlgn="auto" latinLnBrk="0" hangingPunct="0">
              <a:lnSpc>
                <a:spcPct val="100000"/>
              </a:lnSpc>
              <a:spcBef>
                <a:spcPts val="0"/>
              </a:spcBef>
              <a:spcAft>
                <a:spcPts val="0"/>
              </a:spcAft>
              <a:buClrTx/>
              <a:buSzTx/>
              <a:buFontTx/>
              <a:buNone/>
              <a:tabLst/>
              <a:defRPr sz="3200">
                <a:solidFill>
                  <a:srgbClr val="FFFFFF"/>
                </a:solidFill>
                <a:latin typeface="Helvetica Neue Medium"/>
                <a:ea typeface="Helvetica Neue Medium"/>
                <a:cs typeface="Helvetica Neue Medium"/>
                <a:sym typeface="Helvetica Neue Medium"/>
              </a:defRPr>
            </a:pPr>
            <a:endParaRPr kumimoji="0" sz="1600" b="0" i="0" u="none" strike="noStrike" kern="0" cap="none" spc="0" normalizeH="0" baseline="0" noProof="0">
              <a:ln>
                <a:noFill/>
              </a:ln>
              <a:solidFill>
                <a:srgbClr val="FFFFFF"/>
              </a:solidFill>
              <a:effectLst/>
              <a:uLnTx/>
              <a:uFillTx/>
              <a:latin typeface="Helvetica Neue Medium"/>
              <a:sym typeface="Helvetica Neue Medium"/>
            </a:endParaRPr>
          </a:p>
        </p:txBody>
      </p:sp>
      <p:sp>
        <p:nvSpPr>
          <p:cNvPr id="190" name="Merci."/>
          <p:cNvSpPr txBox="1">
            <a:spLocks noGrp="1"/>
          </p:cNvSpPr>
          <p:nvPr>
            <p:ph type="ctrTitle"/>
          </p:nvPr>
        </p:nvSpPr>
        <p:spPr>
          <a:xfrm>
            <a:off x="1909509" y="1287496"/>
            <a:ext cx="8372982" cy="2324101"/>
          </a:xfrm>
          <a:prstGeom prst="rect">
            <a:avLst/>
          </a:prstGeom>
        </p:spPr>
        <p:txBody>
          <a:bodyPr>
            <a:normAutofit fontScale="90000"/>
          </a:bodyPr>
          <a:lstStyle>
            <a:lvl1pPr algn="ctr">
              <a:defRPr sz="18500" b="0" spc="-369">
                <a:solidFill>
                  <a:srgbClr val="FFFFFF"/>
                </a:solidFill>
                <a:latin typeface="Montserrat Bold"/>
                <a:ea typeface="Montserrat Bold"/>
                <a:cs typeface="Montserrat Bold"/>
                <a:sym typeface="Montserrat Bold"/>
              </a:defRPr>
            </a:lvl1pPr>
          </a:lstStyle>
          <a:p>
            <a:r>
              <a:rPr dirty="0">
                <a:latin typeface="Century Gothic" panose="020B0502020202020204" pitchFamily="34" charset="0"/>
              </a:rPr>
              <a:t>Merci</a:t>
            </a:r>
            <a:r>
              <a:rPr dirty="0"/>
              <a:t>.</a:t>
            </a:r>
          </a:p>
        </p:txBody>
      </p:sp>
      <p:sp>
        <p:nvSpPr>
          <p:cNvPr id="191" name="Titre de la présentation"/>
          <p:cNvSpPr txBox="1">
            <a:spLocks noGrp="1"/>
          </p:cNvSpPr>
          <p:nvPr>
            <p:ph type="subTitle" sz="quarter" idx="1"/>
          </p:nvPr>
        </p:nvSpPr>
        <p:spPr>
          <a:xfrm>
            <a:off x="1645669" y="3554882"/>
            <a:ext cx="8107931" cy="952501"/>
          </a:xfrm>
          <a:prstGeom prst="rect">
            <a:avLst/>
          </a:prstGeom>
        </p:spPr>
        <p:txBody>
          <a:bodyPr>
            <a:normAutofit fontScale="40000" lnSpcReduction="20000"/>
          </a:bodyPr>
          <a:lstStyle>
            <a:lvl1pPr algn="ctr">
              <a:defRPr sz="4400" b="0">
                <a:solidFill>
                  <a:srgbClr val="E15B0F"/>
                </a:solidFill>
                <a:latin typeface="Montserrat Bold"/>
                <a:ea typeface="Montserrat Bold"/>
                <a:cs typeface="Montserrat Bold"/>
                <a:sym typeface="Montserrat Bold"/>
              </a:defRPr>
            </a:lvl1pPr>
          </a:lstStyle>
          <a:p>
            <a:r>
              <a:rPr lang="fr-CM" dirty="0">
                <a:latin typeface="Century Gothic" panose="020B0502020202020204" pitchFamily="34" charset="0"/>
              </a:rPr>
              <a:t>PLANNING DE PUBLICATIONS DELYS &amp; BARKA , COPAINS CROQUANTS</a:t>
            </a:r>
          </a:p>
          <a:p>
            <a:endParaRPr lang="fr-CM" dirty="0">
              <a:latin typeface="Century Gothic" panose="020B0502020202020204" pitchFamily="34" charset="0"/>
            </a:endParaRPr>
          </a:p>
          <a:p>
            <a:r>
              <a:rPr lang="fr-CM" dirty="0">
                <a:latin typeface="Century Gothic" panose="020B0502020202020204" pitchFamily="34" charset="0"/>
              </a:rPr>
              <a:t>JANVIER 2025</a:t>
            </a:r>
            <a:endParaRPr dirty="0">
              <a:latin typeface="Century Gothic" panose="020B0502020202020204" pitchFamily="34" charset="0"/>
            </a:endParaRPr>
          </a:p>
        </p:txBody>
      </p:sp>
      <p:pic>
        <p:nvPicPr>
          <p:cNvPr id="192" name="Image" descr="Image"/>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186610" y="954543"/>
            <a:ext cx="1818781" cy="517137"/>
          </a:xfrm>
          <a:prstGeom prst="rect">
            <a:avLst/>
          </a:prstGeom>
          <a:ln w="12700">
            <a:miter lim="400000"/>
          </a:ln>
        </p:spPr>
      </p:pic>
      <p:pic>
        <p:nvPicPr>
          <p:cNvPr id="193" name="Image" descr="Imag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45669" y="5227845"/>
            <a:ext cx="8900663" cy="1263000"/>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 name="Image" descr="Image"/>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859" y="-17313"/>
            <a:ext cx="12233775" cy="6892626"/>
          </a:xfrm>
          <a:prstGeom prst="rect">
            <a:avLst/>
          </a:prstGeom>
          <a:ln w="12700">
            <a:miter lim="400000"/>
          </a:ln>
        </p:spPr>
      </p:pic>
      <p:sp>
        <p:nvSpPr>
          <p:cNvPr id="172" name="Diapo 3"/>
          <p:cNvSpPr txBox="1">
            <a:spLocks noGrp="1"/>
          </p:cNvSpPr>
          <p:nvPr>
            <p:ph type="ctrTitle"/>
          </p:nvPr>
        </p:nvSpPr>
        <p:spPr>
          <a:xfrm>
            <a:off x="2054087" y="2651002"/>
            <a:ext cx="7739269" cy="1083950"/>
          </a:xfrm>
          <a:prstGeom prst="rect">
            <a:avLst/>
          </a:prstGeom>
        </p:spPr>
        <p:txBody>
          <a:bodyPr>
            <a:noAutofit/>
          </a:bodyPr>
          <a:lstStyle>
            <a:lvl1pPr algn="ctr">
              <a:defRPr sz="10100" b="0" spc="-202">
                <a:solidFill>
                  <a:srgbClr val="CE6B26"/>
                </a:solidFill>
                <a:latin typeface="Montserrat Bold"/>
                <a:ea typeface="Montserrat Bold"/>
                <a:cs typeface="Montserrat Bold"/>
                <a:sym typeface="Montserrat Bold"/>
              </a:defRPr>
            </a:lvl1pPr>
          </a:lstStyle>
          <a:p>
            <a:r>
              <a:rPr lang="fr-CM" sz="8000" dirty="0">
                <a:latin typeface="Century Gothic" panose="020B0502020202020204" pitchFamily="34" charset="0"/>
              </a:rPr>
              <a:t>Les contenus</a:t>
            </a:r>
            <a:endParaRPr sz="8000" dirty="0">
              <a:latin typeface="Century Gothic" panose="020B0502020202020204" pitchFamily="34" charset="0"/>
            </a:endParaRPr>
          </a:p>
        </p:txBody>
      </p:sp>
      <p:pic>
        <p:nvPicPr>
          <p:cNvPr id="174" name="Image" descr="Imag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875915" y="4572699"/>
            <a:ext cx="3345214" cy="2302871"/>
          </a:xfrm>
          <a:prstGeom prst="rect">
            <a:avLst/>
          </a:prstGeom>
          <a:ln w="12700">
            <a:miter lim="400000"/>
          </a:ln>
        </p:spPr>
      </p:pic>
      <p:pic>
        <p:nvPicPr>
          <p:cNvPr id="175" name="Image" descr="Imag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37658" y="5827917"/>
            <a:ext cx="1764504" cy="501704"/>
          </a:xfrm>
          <a:prstGeom prst="rect">
            <a:avLst/>
          </a:prstGeom>
          <a:ln w="12700">
            <a:miter lim="400000"/>
          </a:ln>
        </p:spPr>
      </p:pic>
    </p:spTree>
    <p:extLst>
      <p:ext uri="{BB962C8B-B14F-4D97-AF65-F5344CB8AC3E}">
        <p14:creationId xmlns:p14="http://schemas.microsoft.com/office/powerpoint/2010/main" val="300729623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40EF08B-05F5-8959-7297-2ECFCCD63464}"/>
              </a:ext>
            </a:extLst>
          </p:cNvPr>
          <p:cNvSpPr>
            <a:spLocks noGrp="1"/>
          </p:cNvSpPr>
          <p:nvPr>
            <p:ph type="title"/>
          </p:nvPr>
        </p:nvSpPr>
        <p:spPr/>
        <p:txBody>
          <a:bodyPr/>
          <a:lstStyle/>
          <a:p>
            <a:pPr algn="ctr"/>
            <a:r>
              <a:rPr lang="fr-FR" b="1" dirty="0">
                <a:solidFill>
                  <a:schemeClr val="accent2"/>
                </a:solidFill>
              </a:rPr>
              <a:t>Semaine 1</a:t>
            </a:r>
          </a:p>
        </p:txBody>
      </p:sp>
    </p:spTree>
    <p:extLst>
      <p:ext uri="{BB962C8B-B14F-4D97-AF65-F5344CB8AC3E}">
        <p14:creationId xmlns:p14="http://schemas.microsoft.com/office/powerpoint/2010/main" val="42413618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err="1">
                <a:ln>
                  <a:noFill/>
                </a:ln>
                <a:solidFill>
                  <a:prstClr val="black"/>
                </a:solidFill>
                <a:effectLst/>
                <a:uLnTx/>
                <a:uFillTx/>
                <a:latin typeface="Tw Cen MT" panose="020B0602020104020603"/>
                <a:ea typeface="+mn-ea"/>
                <a:cs typeface="+mn-cs"/>
              </a:rPr>
              <a:t>Ludique</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3" name="Rectangle 12"/>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Vendredi </a:t>
            </a:r>
            <a:r>
              <a:rPr lang="fr-FR" kern="0" dirty="0">
                <a:solidFill>
                  <a:prstClr val="black"/>
                </a:solidFill>
                <a:latin typeface="Tw Cen MT" panose="020B0602020104020603"/>
              </a:rPr>
              <a:t>03 janvier  </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2025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p:cNvSpPr txBox="1"/>
          <p:nvPr/>
        </p:nvSpPr>
        <p:spPr>
          <a:xfrm>
            <a:off x="268148" y="3894394"/>
            <a:ext cx="9522397" cy="707886"/>
          </a:xfrm>
          <a:prstGeom prst="rect">
            <a:avLst/>
          </a:prstGeom>
          <a:noFill/>
        </p:spPr>
        <p:txBody>
          <a:bodyPr wrap="square" rtlCol="0">
            <a:spAutoFit/>
          </a:bodyPr>
          <a:lstStyle/>
          <a:p>
            <a:pPr>
              <a:defRPr/>
            </a:pP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Texte </a:t>
            </a:r>
            <a:r>
              <a:rPr lang="fr-FR" sz="1200" b="1" dirty="0">
                <a:solidFill>
                  <a:prstClr val="black"/>
                </a:solidFill>
                <a:latin typeface="Century Gothic" panose="020B0502020202020204" pitchFamily="34" charset="0"/>
              </a:rPr>
              <a:t>de publication</a:t>
            </a: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  </a:t>
            </a:r>
            <a:r>
              <a:rPr lang="fr-FR" sz="1400" dirty="0">
                <a:latin typeface="Century Gothic" panose="020B0502020202020204" pitchFamily="34" charset="0"/>
              </a:rPr>
              <a:t>Janvier, c’est comme une chanson de rumba : ça commence doucement, et quand tu crois que c’est fini, il reste encore 10 minutes d’instrumental… et 48 jours dans le mois ! 🎶😂</a:t>
            </a:r>
          </a:p>
          <a:p>
            <a:pPr marR="0" lvl="0" algn="just" defTabSz="914400" rtl="0" eaLnBrk="1" fontAlgn="auto" latinLnBrk="0" hangingPunct="1">
              <a:lnSpc>
                <a:spcPct val="100000"/>
              </a:lnSpc>
              <a:spcBef>
                <a:spcPts val="0"/>
              </a:spcBef>
              <a:spcAft>
                <a:spcPts val="0"/>
              </a:spcAft>
              <a:buClrTx/>
              <a:buSzTx/>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La blague de la semaine</a:t>
            </a:r>
          </a:p>
        </p:txBody>
      </p:sp>
    </p:spTree>
    <p:extLst>
      <p:ext uri="{BB962C8B-B14F-4D97-AF65-F5344CB8AC3E}">
        <p14:creationId xmlns:p14="http://schemas.microsoft.com/office/powerpoint/2010/main" val="2149024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27400-B37D-AFA9-AD3B-82251B3F9360}"/>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906F27FE-9FAB-A91C-FF24-0485AB8503EB}"/>
              </a:ext>
            </a:extLst>
          </p:cNvPr>
          <p:cNvSpPr>
            <a:spLocks noGrp="1"/>
          </p:cNvSpPr>
          <p:nvPr>
            <p:ph type="title"/>
          </p:nvPr>
        </p:nvSpPr>
        <p:spPr/>
        <p:txBody>
          <a:bodyPr/>
          <a:lstStyle/>
          <a:p>
            <a:pPr algn="ctr"/>
            <a:r>
              <a:rPr lang="fr-FR" b="1" dirty="0">
                <a:solidFill>
                  <a:schemeClr val="accent2"/>
                </a:solidFill>
              </a:rPr>
              <a:t>Semaine 2</a:t>
            </a:r>
          </a:p>
        </p:txBody>
      </p:sp>
    </p:spTree>
    <p:extLst>
      <p:ext uri="{BB962C8B-B14F-4D97-AF65-F5344CB8AC3E}">
        <p14:creationId xmlns:p14="http://schemas.microsoft.com/office/powerpoint/2010/main" val="59581818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Instructif , fun , ludique</a:t>
            </a:r>
          </a:p>
        </p:txBody>
      </p:sp>
      <p:sp>
        <p:nvSpPr>
          <p:cNvPr id="13" name="Rectangle 12"/>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 </a:t>
            </a:r>
            <a:r>
              <a:rPr lang="fr-FR" kern="0" dirty="0">
                <a:solidFill>
                  <a:prstClr val="black"/>
                </a:solidFill>
                <a:latin typeface="Tw Cen MT" panose="020B0602020104020603"/>
              </a:rPr>
              <a:t>6 janvier</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2025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p:cNvSpPr txBox="1"/>
          <p:nvPr/>
        </p:nvSpPr>
        <p:spPr>
          <a:xfrm>
            <a:off x="268148" y="3745864"/>
            <a:ext cx="9753305" cy="3077766"/>
          </a:xfrm>
          <a:prstGeom prst="rect">
            <a:avLst/>
          </a:prstGeom>
          <a:noFill/>
        </p:spPr>
        <p:txBody>
          <a:bodyPr wrap="square" rtlCol="0">
            <a:spAutoFit/>
          </a:bodyPr>
          <a:lstStyle/>
          <a:p>
            <a:pPr>
              <a:defRPr/>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  </a:t>
            </a:r>
          </a:p>
          <a:p>
            <a:pPr>
              <a:defRPr/>
            </a:pPr>
            <a:r>
              <a:rPr lang="fr-FR" sz="1400" dirty="0">
                <a:latin typeface="Century Gothic" panose="020B0502020202020204" pitchFamily="34" charset="0"/>
              </a:rPr>
              <a:t>Nous souhaitons une belle reprise à nos petits génies.</a:t>
            </a:r>
          </a:p>
          <a:p>
            <a:pPr>
              <a:defRPr/>
            </a:pPr>
            <a:endParaRPr lang="fr-FR" sz="1400" dirty="0">
              <a:latin typeface="Century Gothic" panose="020B0502020202020204" pitchFamily="34" charset="0"/>
            </a:endParaRPr>
          </a:p>
          <a:p>
            <a:pPr>
              <a:defRPr/>
            </a:pPr>
            <a:r>
              <a:rPr lang="fr-FR" sz="1400" dirty="0">
                <a:latin typeface="Century Gothic" panose="020B0502020202020204" pitchFamily="34" charset="0"/>
              </a:rPr>
              <a:t>#Croquons2025 #TeamRécré #CopainsCroquants"</a:t>
            </a:r>
            <a:br>
              <a:rPr lang="fr-CA" sz="1400" dirty="0">
                <a:latin typeface="Century Gothic" panose="020B0502020202020204" pitchFamily="34" charset="0"/>
              </a:rPr>
            </a:br>
            <a:endParaRPr lang="fr-FR" sz="1400" dirty="0">
              <a:latin typeface="Century Gothic" panose="020B0502020202020204" pitchFamily="34" charset="0"/>
            </a:endParaRPr>
          </a:p>
          <a:p>
            <a:pPr>
              <a:defRPr/>
            </a:pPr>
            <a:r>
              <a:rPr lang="fr-FR" sz="1400" b="1" dirty="0">
                <a:solidFill>
                  <a:prstClr val="black"/>
                </a:solidFill>
                <a:latin typeface="Century Gothic" panose="020B0502020202020204" pitchFamily="34" charset="0"/>
              </a:rPr>
              <a:t>Texte sur le visuel : </a:t>
            </a:r>
            <a:r>
              <a:rPr lang="fr-FR" sz="1400" dirty="0">
                <a:latin typeface="Century Gothic" panose="020B0502020202020204" pitchFamily="34" charset="0"/>
              </a:rPr>
              <a:t>Cartable + Biscuits DELYS et BARKA = Réussite assurée à 100% ! 🎉</a:t>
            </a:r>
            <a:br>
              <a:rPr lang="fr-FR" sz="1400" dirty="0">
                <a:latin typeface="Century Gothic" panose="020B0502020202020204" pitchFamily="34" charset="0"/>
              </a:rPr>
            </a:br>
            <a:r>
              <a:rPr lang="fr-FR" sz="1400" dirty="0">
                <a:latin typeface="Century Gothic" panose="020B0502020202020204" pitchFamily="34" charset="0"/>
              </a:rPr>
              <a:t>Bonne reprise les petits génies !</a:t>
            </a:r>
          </a:p>
          <a:p>
            <a:pPr>
              <a:defRPr/>
            </a:pPr>
            <a:endParaRPr lang="fr-FR" sz="1400" dirty="0">
              <a:latin typeface="Century Gothic" panose="020B0502020202020204" pitchFamily="34" charset="0"/>
            </a:endParaRPr>
          </a:p>
          <a:p>
            <a:pPr>
              <a:defRPr/>
            </a:pPr>
            <a:endParaRPr lang="fr-FR" sz="1400" dirty="0">
              <a:solidFill>
                <a:prstClr val="black"/>
              </a:solidFill>
              <a:latin typeface="Century Gothic" panose="020B0502020202020204" pitchFamily="34" charset="0"/>
            </a:endParaRPr>
          </a:p>
          <a:p>
            <a:pPr>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a:t>
            </a:r>
          </a:p>
          <a:p>
            <a:pPr>
              <a:defRPr/>
            </a:pPr>
            <a:endParaRPr lang="fr-FR" sz="1000" b="1" dirty="0">
              <a:solidFill>
                <a:prstClr val="black"/>
              </a:solidFill>
              <a:latin typeface="Century Gothic" panose="020B0502020202020204" pitchFamily="34" charset="0"/>
            </a:endParaRPr>
          </a:p>
          <a:p>
            <a:pPr>
              <a:defRPr/>
            </a:pPr>
            <a:endParaRPr lang="fr-FR" sz="1000" b="1" dirty="0"/>
          </a:p>
          <a:p>
            <a:pPr algn="ctr">
              <a:defRPr/>
            </a:pPr>
            <a:r>
              <a:rPr lang="fr-FR" sz="1000" dirty="0">
                <a:solidFill>
                  <a:prstClr val="black"/>
                </a:solidFill>
                <a:latin typeface="Century Gothic" panose="020B0502020202020204" pitchFamily="34" charset="0"/>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20724" y="6357241"/>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Rentrée scolaire</a:t>
            </a:r>
            <a:endParaRPr kumimoji="0" lang="fr-CM" sz="3200" b="1" i="1" u="none" strike="noStrike" kern="1200" cap="none" spc="0" normalizeH="0" baseline="0" noProof="0" dirty="0">
              <a:ln>
                <a:noFill/>
              </a:ln>
              <a:solidFill>
                <a:srgbClr val="E15B0F"/>
              </a:solidFill>
              <a:effectLst/>
              <a:uLnTx/>
              <a:uFillTx/>
              <a:latin typeface="Helvetica Neue"/>
              <a:ea typeface="+mn-ea"/>
              <a:cs typeface="+mn-cs"/>
            </a:endParaRPr>
          </a:p>
        </p:txBody>
      </p:sp>
    </p:spTree>
    <p:extLst>
      <p:ext uri="{BB962C8B-B14F-4D97-AF65-F5344CB8AC3E}">
        <p14:creationId xmlns:p14="http://schemas.microsoft.com/office/powerpoint/2010/main" val="1135563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Ludique</a:t>
            </a:r>
          </a:p>
        </p:txBody>
      </p:sp>
      <p:sp>
        <p:nvSpPr>
          <p:cNvPr id="13" name="Rectangle 12"/>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Vendredi 10 Janvier 202</a:t>
            </a:r>
            <a:r>
              <a:rPr lang="fr-FR" kern="0" dirty="0">
                <a:solidFill>
                  <a:prstClr val="black"/>
                </a:solidFill>
                <a:latin typeface="Tw Cen MT" panose="020B0602020104020603"/>
              </a:rPr>
              <a:t>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a:ln>
                  <a:noFill/>
                </a:ln>
                <a:solidFill>
                  <a:prstClr val="white"/>
                </a:solidFill>
                <a:effectLst/>
                <a:uLnTx/>
                <a:uFillTx/>
                <a:latin typeface="Tw Cen MT" panose="020B0602020104020603"/>
                <a:ea typeface="+mn-ea"/>
                <a:cs typeface="+mn-cs"/>
              </a:rPr>
              <a:t>Contenu</a:t>
            </a:r>
            <a:endPar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endParaRPr>
          </a:p>
        </p:txBody>
      </p:sp>
      <p:sp>
        <p:nvSpPr>
          <p:cNvPr id="28" name="ZoneTexte 27"/>
          <p:cNvSpPr txBox="1"/>
          <p:nvPr/>
        </p:nvSpPr>
        <p:spPr>
          <a:xfrm>
            <a:off x="268148" y="3894394"/>
            <a:ext cx="9522397" cy="1200329"/>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Texte de publication : </a:t>
            </a:r>
            <a:r>
              <a:rPr lang="fr-FR" sz="1200" dirty="0">
                <a:latin typeface="Century Gothic" panose="020B0502020202020204" pitchFamily="34" charset="0"/>
              </a:rPr>
              <a:t>Attention, voici une blague </a:t>
            </a:r>
            <a:r>
              <a:rPr lang="fr-FR" sz="1200" i="1" dirty="0" err="1">
                <a:latin typeface="Century Gothic" panose="020B0502020202020204" pitchFamily="34" charset="0"/>
              </a:rPr>
              <a:t>crousti</a:t>
            </a:r>
            <a:r>
              <a:rPr lang="fr-FR" sz="1200" i="1" dirty="0">
                <a:latin typeface="Century Gothic" panose="020B0502020202020204" pitchFamily="34" charset="0"/>
              </a:rPr>
              <a:t>-drôle</a:t>
            </a:r>
            <a:r>
              <a:rPr lang="fr-FR" sz="1200" dirty="0">
                <a:latin typeface="Century Gothic" panose="020B0502020202020204" pitchFamily="34" charset="0"/>
              </a:rPr>
              <a:t> pour les fans de biscuits 🍪 !</a:t>
            </a:r>
            <a:br>
              <a:rPr lang="fr-FR" sz="1200" dirty="0">
                <a:latin typeface="Century Gothic" panose="020B0502020202020204" pitchFamily="34" charset="0"/>
              </a:rPr>
            </a:br>
            <a:r>
              <a:rPr lang="fr-FR" sz="1200" dirty="0">
                <a:latin typeface="Century Gothic" panose="020B0502020202020204" pitchFamily="34" charset="0"/>
              </a:rPr>
              <a:t>❓ Quelle est la matière préférée des biscuits à l’école ?</a:t>
            </a:r>
            <a:br>
              <a:rPr lang="fr-FR" sz="1200" dirty="0">
                <a:latin typeface="Century Gothic" panose="020B0502020202020204" pitchFamily="34" charset="0"/>
              </a:rPr>
            </a:br>
            <a:r>
              <a:rPr lang="fr-FR" sz="1200" dirty="0">
                <a:latin typeface="Century Gothic" panose="020B0502020202020204" pitchFamily="34" charset="0"/>
              </a:rPr>
              <a:t>Réponse : ✏️ Le croque-math ! 😂</a:t>
            </a:r>
            <a:endParaRPr lang="fr-FR" sz="1200" dirty="0">
              <a:solidFill>
                <a:prstClr val="black"/>
              </a:solidFill>
              <a:latin typeface="Century Gothic" panose="020B0502020202020204" pitchFamily="34" charset="0"/>
            </a:endParaRPr>
          </a:p>
          <a:p>
            <a:pPr marL="171450" indent="-171450">
              <a:buFont typeface="Courier New" panose="02070309020205020404" pitchFamily="49" charset="0"/>
              <a:buChar char="o"/>
            </a:pPr>
            <a:endParaRPr lang="fr-FR" sz="1200" b="1" dirty="0">
              <a:solidFill>
                <a:prstClr val="black"/>
              </a:solidFill>
              <a:latin typeface="Century Gothic" panose="020B0502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ea typeface="+mn-ea"/>
                <a:cs typeface="+mn-cs"/>
              </a:rPr>
              <a:t>La blague de la semaine</a:t>
            </a:r>
          </a:p>
        </p:txBody>
      </p:sp>
    </p:spTree>
    <p:extLst>
      <p:ext uri="{BB962C8B-B14F-4D97-AF65-F5344CB8AC3E}">
        <p14:creationId xmlns:p14="http://schemas.microsoft.com/office/powerpoint/2010/main" val="1470600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err="1">
                <a:ln>
                  <a:noFill/>
                </a:ln>
                <a:solidFill>
                  <a:prstClr val="black"/>
                </a:solidFill>
                <a:effectLst/>
                <a:uLnTx/>
                <a:uFillTx/>
                <a:latin typeface="Tw Cen MT" panose="020B0602020104020603"/>
                <a:ea typeface="+mn-ea"/>
                <a:cs typeface="+mn-cs"/>
              </a:rPr>
              <a:t>Ludique</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3" name="Rectangle 12"/>
          <p:cNvSpPr/>
          <p:nvPr/>
        </p:nvSpPr>
        <p:spPr>
          <a:xfrm>
            <a:off x="8332446" y="1306822"/>
            <a:ext cx="2791743"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Sam</a:t>
            </a:r>
            <a:r>
              <a:rPr kumimoji="0" lang="fr-FR" sz="1800" b="0" i="0" u="none" strike="noStrike" kern="0" cap="none" spc="0" normalizeH="0" baseline="0" noProof="0" dirty="0" err="1">
                <a:ln>
                  <a:noFill/>
                </a:ln>
                <a:solidFill>
                  <a:prstClr val="black"/>
                </a:solidFill>
                <a:effectLst/>
                <a:uLnTx/>
                <a:uFillTx/>
                <a:latin typeface="Tw Cen MT" panose="020B0602020104020603"/>
                <a:ea typeface="+mn-ea"/>
                <a:cs typeface="+mn-cs"/>
              </a:rPr>
              <a:t>edi</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11 Janvier 202</a:t>
            </a:r>
            <a:r>
              <a:rPr lang="fr-FR" kern="0" dirty="0">
                <a:solidFill>
                  <a:prstClr val="black"/>
                </a:solidFill>
                <a:latin typeface="Tw Cen MT" panose="020B0602020104020603"/>
              </a:rPr>
              <a:t>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14" name="Rectangle 13"/>
          <p:cNvSpPr/>
          <p:nvPr/>
        </p:nvSpPr>
        <p:spPr>
          <a:xfrm>
            <a:off x="6582248" y="1306822"/>
            <a:ext cx="1744422"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Date</a:t>
            </a: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Facebook  </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sp>
        <p:nvSpPr>
          <p:cNvPr id="28" name="ZoneTexte 27"/>
          <p:cNvSpPr txBox="1"/>
          <p:nvPr/>
        </p:nvSpPr>
        <p:spPr>
          <a:xfrm>
            <a:off x="268148" y="3894394"/>
            <a:ext cx="9522397" cy="2400657"/>
          </a:xfrm>
          <a:prstGeom prst="rect">
            <a:avLst/>
          </a:prstGeom>
          <a:noFill/>
        </p:spPr>
        <p:txBody>
          <a:bodyPr wrap="square" rtlCol="0">
            <a:spAutoFit/>
          </a:bodyPr>
          <a:lstStyle/>
          <a:p>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Texte de publication : </a:t>
            </a:r>
            <a:r>
              <a:rPr lang="fr-FR" sz="1400" dirty="0">
                <a:latin typeface="Century Gothic" panose="020B0502020202020204" pitchFamily="34" charset="0"/>
              </a:rPr>
              <a:t>✨ Aujourd'hui, c'est la Journée Mondiale du Merci ! ✨</a:t>
            </a:r>
            <a:br>
              <a:rPr lang="fr-FR" sz="1400" dirty="0">
                <a:latin typeface="Century Gothic" panose="020B0502020202020204" pitchFamily="34" charset="0"/>
              </a:rPr>
            </a:br>
            <a:r>
              <a:rPr lang="fr-FR" sz="1400" dirty="0">
                <a:latin typeface="Century Gothic" panose="020B0502020202020204" pitchFamily="34" charset="0"/>
              </a:rPr>
              <a:t>, MERCI à tout nos fidèles consommateurs! 🍪</a:t>
            </a:r>
          </a:p>
          <a:p>
            <a:endParaRPr lang="fr-FR" sz="1400" dirty="0">
              <a:latin typeface="Century Gothic" panose="020B0502020202020204" pitchFamily="34" charset="0"/>
            </a:endParaRPr>
          </a:p>
          <a:p>
            <a:r>
              <a:rPr lang="fr-FR" sz="1400" dirty="0">
                <a:latin typeface="Century Gothic" panose="020B0502020202020204" pitchFamily="34" charset="0"/>
              </a:rPr>
              <a:t>Et vous, à qui aimeriez-vous dire merci aujourd’hui ?</a:t>
            </a:r>
            <a:endParaRPr lang="fr-FR" sz="1400" b="1" dirty="0">
              <a:latin typeface="Century Gothic" panose="020B0502020202020204" pitchFamily="34" charset="0"/>
            </a:endParaRPr>
          </a:p>
          <a:p>
            <a:r>
              <a:rPr lang="fr-FR" sz="1400" b="1" dirty="0">
                <a:latin typeface="Century Gothic" panose="020B0502020202020204" pitchFamily="34" charset="0"/>
              </a:rPr>
              <a:t>Type de contenu : </a:t>
            </a:r>
            <a:r>
              <a:rPr lang="fr-FR" sz="1400" dirty="0">
                <a:latin typeface="Century Gothic" panose="020B0502020202020204" pitchFamily="34" charset="0"/>
              </a:rPr>
              <a:t>Image</a:t>
            </a:r>
          </a:p>
          <a:p>
            <a:endParaRPr lang="fr-FR" sz="1400" dirty="0">
              <a:latin typeface="Century Gothic" panose="020B0502020202020204" pitchFamily="34" charset="0"/>
            </a:endParaRPr>
          </a:p>
          <a:p>
            <a:r>
              <a:rPr lang="fr-FR" sz="1400" b="1" dirty="0">
                <a:latin typeface="Century Gothic" panose="020B0502020202020204" pitchFamily="34" charset="0"/>
              </a:rPr>
              <a:t>Texte sur le visuel : </a:t>
            </a:r>
            <a:r>
              <a:rPr lang="fr-FR" sz="1400" dirty="0">
                <a:latin typeface="Century Gothic" panose="020B0502020202020204" pitchFamily="34" charset="0"/>
              </a:rPr>
              <a:t>MERCI, a vous qui croquez la vie avec nos biscuits !</a:t>
            </a:r>
          </a:p>
          <a:p>
            <a:pPr marL="171450" indent="-171450">
              <a:buFont typeface="Courier New" panose="02070309020205020404" pitchFamily="49" charset="0"/>
              <a:buChar char="o"/>
            </a:pPr>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ndParaRPr>
          </a:p>
          <a:p>
            <a:r>
              <a:rPr lang="fr-FR" sz="1400" b="1" dirty="0">
                <a:solidFill>
                  <a:prstClr val="black"/>
                </a:solidFill>
                <a:latin typeface="Century Gothic" panose="020B0502020202020204" pitchFamily="34" charset="0"/>
              </a:rPr>
              <a:t>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Journée Mondiale du Merci</a:t>
            </a:r>
            <a:endParaRPr kumimoji="0" lang="fr-CM" sz="3200" b="1" i="1" u="none" strike="noStrike" kern="1200" cap="none" spc="0" normalizeH="0" baseline="0" noProof="0" dirty="0">
              <a:ln>
                <a:noFill/>
              </a:ln>
              <a:solidFill>
                <a:srgbClr val="E15B0F"/>
              </a:solidFill>
              <a:effectLst/>
              <a:uLnTx/>
              <a:uFillTx/>
              <a:latin typeface="Helvetica Neue"/>
              <a:ea typeface="+mn-ea"/>
              <a:cs typeface="+mn-cs"/>
            </a:endParaRPr>
          </a:p>
        </p:txBody>
      </p:sp>
    </p:spTree>
    <p:extLst>
      <p:ext uri="{BB962C8B-B14F-4D97-AF65-F5344CB8AC3E}">
        <p14:creationId xmlns:p14="http://schemas.microsoft.com/office/powerpoint/2010/main" val="2257007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40EF08B-05F5-8959-7297-2ECFCCD63464}"/>
              </a:ext>
            </a:extLst>
          </p:cNvPr>
          <p:cNvSpPr>
            <a:spLocks noGrp="1"/>
          </p:cNvSpPr>
          <p:nvPr>
            <p:ph type="title"/>
          </p:nvPr>
        </p:nvSpPr>
        <p:spPr/>
        <p:txBody>
          <a:bodyPr/>
          <a:lstStyle/>
          <a:p>
            <a:pPr algn="ctr"/>
            <a:r>
              <a:rPr lang="fr-FR" b="1" dirty="0">
                <a:solidFill>
                  <a:schemeClr val="accent2"/>
                </a:solidFill>
              </a:rPr>
              <a:t>Semaine 3</a:t>
            </a:r>
          </a:p>
        </p:txBody>
      </p:sp>
    </p:spTree>
    <p:extLst>
      <p:ext uri="{BB962C8B-B14F-4D97-AF65-F5344CB8AC3E}">
        <p14:creationId xmlns:p14="http://schemas.microsoft.com/office/powerpoint/2010/main" val="2718521774"/>
      </p:ext>
    </p:extLst>
  </p:cSld>
  <p:clrMapOvr>
    <a:masterClrMapping/>
  </p:clrMapOvr>
  <p:transition spd="med"/>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18398</TotalTime>
  <Words>754</Words>
  <Application>Microsoft Office PowerPoint</Application>
  <PresentationFormat>Grand écran</PresentationFormat>
  <Paragraphs>194</Paragraphs>
  <Slides>19</Slides>
  <Notes>11</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19</vt:i4>
      </vt:variant>
    </vt:vector>
  </HeadingPairs>
  <TitlesOfParts>
    <vt:vector size="30" baseType="lpstr">
      <vt:lpstr>Arial</vt:lpstr>
      <vt:lpstr>Calibri</vt:lpstr>
      <vt:lpstr>Calibri Light</vt:lpstr>
      <vt:lpstr>Century Gothic</vt:lpstr>
      <vt:lpstr>Courier New</vt:lpstr>
      <vt:lpstr>Helvetica Neue</vt:lpstr>
      <vt:lpstr>Helvetica Neue Medium</vt:lpstr>
      <vt:lpstr>Montserrat Bold</vt:lpstr>
      <vt:lpstr>Tw Cen MT</vt:lpstr>
      <vt:lpstr>Thème Office</vt:lpstr>
      <vt:lpstr>21_BasicWhite</vt:lpstr>
      <vt:lpstr>PLANNING DE PUBLICATIONS</vt:lpstr>
      <vt:lpstr>Les contenus</vt:lpstr>
      <vt:lpstr>Semaine 1</vt:lpstr>
      <vt:lpstr>Présentation PowerPoint</vt:lpstr>
      <vt:lpstr>Semaine 2</vt:lpstr>
      <vt:lpstr>Présentation PowerPoint</vt:lpstr>
      <vt:lpstr>Présentation PowerPoint</vt:lpstr>
      <vt:lpstr>Présentation PowerPoint</vt:lpstr>
      <vt:lpstr>Semaine 3</vt:lpstr>
      <vt:lpstr>Présentation PowerPoint</vt:lpstr>
      <vt:lpstr>Présentation PowerPoint</vt:lpstr>
      <vt:lpstr>Semaine 4</vt:lpstr>
      <vt:lpstr>Présentation PowerPoint</vt:lpstr>
      <vt:lpstr>Présentation PowerPoint</vt:lpstr>
      <vt:lpstr>Présentation PowerPoint</vt:lpstr>
      <vt:lpstr>Semaine 5</vt:lpstr>
      <vt:lpstr>Présentation PowerPoint</vt:lpstr>
      <vt:lpstr>Présentation PowerPoint</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DE PUBLICATIONS</dc:title>
  <dc:creator>LENOVO</dc:creator>
  <cp:lastModifiedBy>User</cp:lastModifiedBy>
  <cp:revision>295</cp:revision>
  <dcterms:created xsi:type="dcterms:W3CDTF">2024-07-18T10:48:58Z</dcterms:created>
  <dcterms:modified xsi:type="dcterms:W3CDTF">2025-01-27T10:47:40Z</dcterms:modified>
</cp:coreProperties>
</file>