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18"/>
  </p:notesMasterIdLst>
  <p:sldIdLst>
    <p:sldId id="257" r:id="rId3"/>
    <p:sldId id="2147330047" r:id="rId4"/>
    <p:sldId id="2147330036" r:id="rId5"/>
    <p:sldId id="2147330071" r:id="rId6"/>
    <p:sldId id="2147330057" r:id="rId7"/>
    <p:sldId id="2147330059" r:id="rId8"/>
    <p:sldId id="2147330060" r:id="rId9"/>
    <p:sldId id="2147330072" r:id="rId10"/>
    <p:sldId id="2147330051" r:id="rId11"/>
    <p:sldId id="2147330063" r:id="rId12"/>
    <p:sldId id="2147330065" r:id="rId13"/>
    <p:sldId id="2147330067" r:id="rId14"/>
    <p:sldId id="2147330068" r:id="rId15"/>
    <p:sldId id="2147330070" r:id="rId16"/>
    <p:sldId id="2147330062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1E9E50-B9C1-409D-8B5F-89B977972214}" v="3" dt="2025-01-21T15:38:12.0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32" autoAdjust="0"/>
    <p:restoredTop sz="86364" autoAdjust="0"/>
  </p:normalViewPr>
  <p:slideViewPr>
    <p:cSldViewPr snapToGrid="0">
      <p:cViewPr varScale="1">
        <p:scale>
          <a:sx n="75" d="100"/>
          <a:sy n="75" d="100"/>
        </p:scale>
        <p:origin x="1042" y="67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61498-50D6-4BE8-BD4F-0AF4FF75C0B8}" type="datetimeFigureOut">
              <a:rPr lang="fr-FR" smtClean="0"/>
              <a:t>07/02/2025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F552E-B2CD-451D-80DA-A54BB010D9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813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6057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2139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4739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1526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25335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82648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427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54523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66240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5625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A222AE-6797-6368-BBA0-38404DC83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27022C-1B4C-E6AD-E97B-965A96CD2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A5E37C-350B-B199-2668-65AE1BB59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07/02/2025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24C931-9F88-B11D-3DA6-EC1C4BCA5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7AB3A0-F33D-0CEC-BA69-F76483E67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880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45E541-8280-94DF-68A2-F4D65F649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85F949A-CD59-2D49-89B0-A9DC5D964E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3865E7-99A5-0D3B-A465-816F81876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07/02/2025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E7CEEA-A758-C7C6-EA4F-D4D30ADF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81F109-3901-B64A-B8A1-5A92E6FDF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60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F753E99-E5F4-91D6-FBCA-61E6EF607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82721F-35D3-E38F-B557-A08B18723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855C98-9496-686E-5B09-70FC24930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07/02/2025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833281-1052-21F7-FBE9-6601578C1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DB2CC5-A66E-D93D-934A-96BF47B1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966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7900878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765391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ts et citrons verts"/>
          <p:cNvSpPr>
            <a:spLocks noGrp="1"/>
          </p:cNvSpPr>
          <p:nvPr>
            <p:ph type="pic" idx="21"/>
          </p:nvPr>
        </p:nvSpPr>
        <p:spPr>
          <a:xfrm>
            <a:off x="-577850" y="-647700"/>
            <a:ext cx="13373100" cy="80094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50" y="3562350"/>
            <a:ext cx="10985500" cy="2324100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23" name="Auteur et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3845" y="553069"/>
            <a:ext cx="10984311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2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5804955"/>
            <a:ext cx="10985500" cy="558476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5836951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tre 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l avec des beignets de saumon, de la salade et du houmous"/>
          <p:cNvSpPr>
            <a:spLocks noGrp="1"/>
          </p:cNvSpPr>
          <p:nvPr>
            <p:ph type="pic" idx="21"/>
          </p:nvPr>
        </p:nvSpPr>
        <p:spPr>
          <a:xfrm>
            <a:off x="5486400" y="-101600"/>
            <a:ext cx="6072419" cy="70675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635000"/>
            <a:ext cx="4889500" cy="2941137"/>
          </a:xfrm>
          <a:prstGeom prst="rect">
            <a:avLst/>
          </a:prstGeom>
        </p:spPr>
        <p:txBody>
          <a:bodyPr anchor="b"/>
          <a:lstStyle/>
          <a:p>
            <a:r>
              <a:t>Titre de diapositive</a:t>
            </a:r>
          </a:p>
        </p:txBody>
      </p:sp>
      <p:sp>
        <p:nvSpPr>
          <p:cNvPr id="3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30288"/>
            <a:ext cx="4889500" cy="2692712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4796688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43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44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9247414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899614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61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ol de pâtes pappardelle avec du beurre maître d’hôtel, des noisettes grillées et des lamelles de parmesan"/>
          <p:cNvSpPr>
            <a:spLocks noGrp="1"/>
          </p:cNvSpPr>
          <p:nvPr>
            <p:ph type="pic" idx="22"/>
          </p:nvPr>
        </p:nvSpPr>
        <p:spPr>
          <a:xfrm>
            <a:off x="6096000" y="-203633"/>
            <a:ext cx="5458437" cy="72779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6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80811640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re de section"/>
          <p:cNvSpPr txBox="1">
            <a:spLocks noGrp="1"/>
          </p:cNvSpPr>
          <p:nvPr>
            <p:ph type="title" hasCustomPrompt="1"/>
          </p:nvPr>
        </p:nvSpPr>
        <p:spPr>
          <a:xfrm>
            <a:off x="603248" y="2266950"/>
            <a:ext cx="10985502" cy="2324100"/>
          </a:xfrm>
          <a:prstGeom prst="rect">
            <a:avLst/>
          </a:prstGeom>
        </p:spPr>
        <p:txBody>
          <a:bodyPr anchor="ctr"/>
          <a:lstStyle>
            <a:lvl1pPr>
              <a:defRPr sz="5800" b="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Titre de section</a:t>
            </a:r>
          </a:p>
        </p:txBody>
      </p:sp>
      <p:sp>
        <p:nvSpPr>
          <p:cNvPr id="72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5005868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84FE8D-9FC0-EF41-82D9-C793C0588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DA5D1D-B013-79C5-1B89-1BA4AB59F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6BDA85-11FF-1453-D69B-E0F4AEDD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07/02/2025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37EC97-0B60-F540-17B0-9909B1A7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CA0379-E9BD-6BF2-3017-7CE96A3F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7594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475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8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8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066139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re de l’ordre du jour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550"/>
          </a:xfrm>
          <a:prstGeom prst="rect">
            <a:avLst/>
          </a:prstGeom>
        </p:spPr>
        <p:txBody>
          <a:bodyPr/>
          <a:lstStyle/>
          <a:p>
            <a:r>
              <a:t>Titre de l’ordre du jour</a:t>
            </a:r>
          </a:p>
        </p:txBody>
      </p:sp>
      <p:sp>
        <p:nvSpPr>
          <p:cNvPr id="89" name="Sous-titre de l’ordre du jour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l’ordre du jour</a:t>
            </a:r>
          </a:p>
        </p:txBody>
      </p:sp>
      <p:sp>
        <p:nvSpPr>
          <p:cNvPr id="90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1pPr>
            <a:lvl2pPr marL="0" indent="2286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2pPr>
            <a:lvl3pPr marL="0" indent="4572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3pPr>
            <a:lvl4pPr marL="0" indent="6858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4pPr>
            <a:lvl5pPr marL="0" indent="9144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5pPr>
          </a:lstStyle>
          <a:p>
            <a:r>
              <a:t>Rubriques de l’ordre du jour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932694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écl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460422"/>
            <a:ext cx="10985500" cy="1937157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Déclaration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9662929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it import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537964"/>
            <a:ext cx="10985500" cy="3620792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Données clés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4131090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Données clés</a:t>
            </a:r>
          </a:p>
        </p:txBody>
      </p:sp>
      <p:sp>
        <p:nvSpPr>
          <p:cNvPr id="10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4327086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5012" y="5337727"/>
            <a:ext cx="10100026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Attribution</a:t>
            </a:r>
          </a:p>
        </p:txBody>
      </p:sp>
      <p:sp>
        <p:nvSpPr>
          <p:cNvPr id="116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876962" y="2469930"/>
            <a:ext cx="10438077" cy="1918140"/>
          </a:xfrm>
          <a:prstGeom prst="rect">
            <a:avLst/>
          </a:prstGeom>
        </p:spPr>
        <p:txBody>
          <a:bodyPr/>
          <a:lstStyle>
            <a:lvl1pPr marL="319462" indent="-2349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319462" indent="-63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319462" indent="2222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319462" indent="4508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319462" indent="6794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« Citation notable »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9650911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l de salade avec du riz frit, des œufs durs et des baguettes"/>
          <p:cNvSpPr>
            <a:spLocks noGrp="1"/>
          </p:cNvSpPr>
          <p:nvPr>
            <p:ph type="pic" sz="quarter" idx="21"/>
          </p:nvPr>
        </p:nvSpPr>
        <p:spPr>
          <a:xfrm>
            <a:off x="7880350" y="508000"/>
            <a:ext cx="3719550" cy="297483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Bol avec des beignets de saumon, de la salade et du houmous "/>
          <p:cNvSpPr>
            <a:spLocks noGrp="1"/>
          </p:cNvSpPr>
          <p:nvPr>
            <p:ph type="pic" sz="half" idx="22"/>
          </p:nvPr>
        </p:nvSpPr>
        <p:spPr>
          <a:xfrm>
            <a:off x="6750050" y="1989138"/>
            <a:ext cx="5219700" cy="607509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Bol de pâtes pappardelle avec du beurre maître d’hôtel, des noisettes grillées et des lamelles de parmesan"/>
          <p:cNvSpPr>
            <a:spLocks noGrp="1"/>
          </p:cNvSpPr>
          <p:nvPr>
            <p:ph type="pic" idx="23"/>
          </p:nvPr>
        </p:nvSpPr>
        <p:spPr>
          <a:xfrm>
            <a:off x="-69850" y="247650"/>
            <a:ext cx="8305800" cy="62293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7567081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l de salade avec du riz frit, des œufs durs et des baguettes"/>
          <p:cNvSpPr>
            <a:spLocks noGrp="1"/>
          </p:cNvSpPr>
          <p:nvPr>
            <p:ph type="pic" idx="21"/>
          </p:nvPr>
        </p:nvSpPr>
        <p:spPr>
          <a:xfrm>
            <a:off x="-666750" y="-2762250"/>
            <a:ext cx="13525500" cy="10820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8165200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44636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19AD9-A7EF-6D64-C6D4-3640EDC19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E2D9FF-58E1-6A5C-D4B0-0575179A3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51683E-A39B-A686-0943-22B7C025C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07/02/2025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14FBF4-6065-DA8A-A2EB-A23FD3142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ED6D80-8C86-B504-9F93-DEE0BB8F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95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722FA8-BA30-8F89-BB1F-25AF50B82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497624-C215-5E23-9672-30761B8213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0FE540-8E82-D93D-16E6-55FCCD2E0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1C7AF9-5D6A-FE60-00FC-822418A2F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07/02/2025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CA5BBE-0282-D009-A36B-3A52DA55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78D604E-000F-8824-DFAD-24DE40DB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87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6F90B8-DB96-EA7A-4D60-61E07BCB6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3E41A9-8CA9-61D3-1094-AC50C208B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F3D9EE-331A-BB8B-4684-33F21C38A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3FAD0E-8069-5A3C-31DF-4928E5290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E557BCD-1764-DEEB-80BB-9389D60851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E65EB39-B33C-3A7E-5F64-4F6AE344C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07/02/2025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A04D725-4DFE-28DA-E661-0FB5C9F3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E042AAF-13FE-F54C-1DAD-367A77F2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53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DDAC61-EE56-4E34-A089-F0F8CAE16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ACA8442-F0AC-F158-62F6-71E0BB58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07/02/2025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7B37559-AD1D-2BFD-D93C-BD3D1C9E8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112BDEC-5208-A696-0A99-11A5C7981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86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D533D01-46DF-AFD3-E55D-4A22B64FF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07/02/2025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672D768-B582-8BC8-9263-588AB7AC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A138DF-0839-B57A-7DE5-059E34812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29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5EE747-0EA1-39BB-94C2-E762033C4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8F64DB-6CD5-9BD3-D394-DF34AD224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7B741E-2C28-E92C-4D8C-E33D94C5C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5F51F8-F5C8-BA19-0B80-B9502BD5F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07/02/2025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8BE028-AC07-4F98-726B-BC960529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53D0D5-5D09-2CD7-3C2C-E2CB3CF3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7520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8A71F0-D0BE-689F-2E10-CC8E7BEAF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40A210B-6184-9B3E-3AA5-566C08273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F35BD8-F585-FD50-B953-1032F2C43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8CFFA0E-1E51-951C-5625-2532EE70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07/02/2025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EC5A4E-E48A-6981-3EDA-3D204EA71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F95A3E-D6E8-8189-DE3E-E3A76D110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851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8E74879-0565-87EE-1149-796CE7EEF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E53E03-CD88-332E-E842-74BBA737C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260A08-07B7-2565-1A9F-4CF7E95476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C8C30-E931-4EED-A92E-69D548C48771}" type="datetimeFigureOut">
              <a:rPr lang="fr-FR" smtClean="0"/>
              <a:t>07/02/2025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A32654-0059-35E5-CD7E-7AF805859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AA21EC-ED7B-12CE-2A9A-672066B20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55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6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Titre de diapositive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2124252"/>
            <a:ext cx="10985500" cy="4128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6708"/>
            <a:ext cx="309380" cy="24109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292100">
              <a:defRPr sz="9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750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</p:sldLayoutIdLst>
  <p:transition spd="med"/>
  <p:txStyles>
    <p:titleStyle>
      <a:lvl1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04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609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914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219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5240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1828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133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2438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2743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52" name="Titre de la présentation"/>
          <p:cNvSpPr txBox="1">
            <a:spLocks noGrp="1"/>
          </p:cNvSpPr>
          <p:nvPr>
            <p:ph type="ctrTitle"/>
          </p:nvPr>
        </p:nvSpPr>
        <p:spPr>
          <a:xfrm>
            <a:off x="603248" y="1287496"/>
            <a:ext cx="8372983" cy="232410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b="0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fr-CM" sz="6950" dirty="0">
                <a:latin typeface="Century Gothic" panose="020B0502020202020204" pitchFamily="34" charset="0"/>
              </a:rPr>
              <a:t>PLANNING DE PUBLICATIONS</a:t>
            </a:r>
            <a:endParaRPr sz="6950" dirty="0">
              <a:latin typeface="Century Gothic" panose="020B0502020202020204" pitchFamily="34" charset="0"/>
            </a:endParaRPr>
          </a:p>
        </p:txBody>
      </p:sp>
      <p:sp>
        <p:nvSpPr>
          <p:cNvPr id="153" name="Descriptif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600671" y="3707722"/>
            <a:ext cx="7172630" cy="952501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>
              <a:defRPr sz="48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endParaRPr lang="fr-CM" dirty="0"/>
          </a:p>
          <a:p>
            <a:endParaRPr lang="fr-CM" b="1" dirty="0">
              <a:latin typeface="Century Gothic" panose="020B0502020202020204" pitchFamily="34" charset="0"/>
            </a:endParaRPr>
          </a:p>
          <a:p>
            <a:endParaRPr lang="fr-CM" b="1" dirty="0">
              <a:latin typeface="Century Gothic" panose="020B0502020202020204" pitchFamily="34" charset="0"/>
            </a:endParaRPr>
          </a:p>
          <a:p>
            <a:r>
              <a:rPr lang="fr-FR" b="1" dirty="0">
                <a:latin typeface="Century Gothic" panose="020B0502020202020204" pitchFamily="34" charset="0"/>
              </a:rPr>
              <a:t>DELYS &amp; BARKA  – FEVRIER 2025</a:t>
            </a:r>
            <a:endParaRPr b="1" dirty="0">
              <a:latin typeface="Century Gothic" panose="020B0502020202020204" pitchFamily="34" charset="0"/>
            </a:endParaRPr>
          </a:p>
        </p:txBody>
      </p:sp>
      <p:pic>
        <p:nvPicPr>
          <p:cNvPr id="154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76027" y="3630661"/>
            <a:ext cx="4716401" cy="3246819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125" y="5600777"/>
            <a:ext cx="1818781" cy="5171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Instructif, fun, ludique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17 Février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  Texte de publication : </a:t>
            </a:r>
            <a:r>
              <a:rPr lang="fr-CA" sz="1400" dirty="0">
                <a:latin typeface="Century Gothic" panose="020B0502020202020204" pitchFamily="34" charset="0"/>
              </a:rPr>
              <a:t>Glissez nos biscuits dans leur sac pour une pause pleine de saveurs après une journée d’école. 🎒🍪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sur le visuel : </a:t>
            </a:r>
            <a:r>
              <a:rPr lang="fr-CA" sz="1400" dirty="0">
                <a:latin typeface="Century Gothic" panose="020B0502020202020204" pitchFamily="34" charset="0"/>
              </a:rPr>
              <a:t>Un goûter qui fera plaisir à vos petits champions.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dirty="0">
              <a:latin typeface="Century Gothic" panose="020B0502020202020204" pitchFamily="34" charset="0"/>
            </a:endParaRPr>
          </a:p>
          <a:p>
            <a:pPr marL="285750" indent="-285750" algn="just">
              <a:buFont typeface="Courier New" panose="02070309020205020404" pitchFamily="49" charset="0"/>
              <a:buChar char="o"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contenus </a:t>
            </a:r>
            <a:r>
              <a:rPr lang="fr-FR" sz="1400" b="1" dirty="0">
                <a:latin typeface="Century Gothic" panose="020B0502020202020204" pitchFamily="34" charset="0"/>
              </a:rPr>
              <a:t>: </a:t>
            </a:r>
            <a:r>
              <a:rPr lang="fr-FR" sz="1400" dirty="0">
                <a:latin typeface="Century Gothic" panose="020B0502020202020204" pitchFamily="34" charset="0"/>
              </a:rPr>
              <a:t>Image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285750" lvl="0" indent="-285750" algn="just">
              <a:buFont typeface="Courier New" panose="02070309020205020404" pitchFamily="49" charset="0"/>
              <a:buChar char="o"/>
              <a:defRPr/>
            </a:pP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Les</a:t>
            </a:r>
            <a:r>
              <a:rPr kumimoji="0" lang="fr-CM" sz="3200" b="1" i="1" u="none" strike="noStrike" kern="1200" cap="none" spc="0" normalizeH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 conseils du lundi </a:t>
            </a: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73462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Instructif, fun, ludique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Vendredi 21 février</a:t>
            </a: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 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Texte de publication : Journée Mondiale de la Langue Maternelle !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Et si on jouait aux devinettes en images, pouvez-vous identifier ces en votre langue maternelle ? Donnez nous vos réponses en commentaires !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Image (montrant 3 à 5 objets familiers aux enfants à l’instar des jouets, fruits, animaux, etc…)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Comment appelle t-on ces éléments en ta langue maternelle ?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9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noProof="0" dirty="0">
                <a:solidFill>
                  <a:srgbClr val="E15B0F"/>
                </a:solidFill>
                <a:latin typeface="Helvetica Neue"/>
              </a:rPr>
              <a:t>Journée mondiale de la langue maternelle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1702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4</a:t>
            </a:r>
          </a:p>
        </p:txBody>
      </p:sp>
    </p:spTree>
    <p:extLst>
      <p:ext uri="{BB962C8B-B14F-4D97-AF65-F5344CB8AC3E}">
        <p14:creationId xmlns:p14="http://schemas.microsoft.com/office/powerpoint/2010/main" val="1728233375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Instructif, fun, ludique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24 février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  Texte de publication : Economie d’énergie</a:t>
            </a:r>
          </a:p>
          <a:p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A nos super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-héros de l’énergie, Bonjour! Saviez-vous qu’éteindre les lumières quand vous sortez d’une pièce aide à économiser de l’énergie ? Que faites-vous chez vous pour économiser ?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Texte sur le visuel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Economie d’énergie = Super-héros ! Eteignez les lumières 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Type de contenus : 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Les 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conseils du 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2795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Vendredi </a:t>
            </a:r>
            <a:r>
              <a: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28 Février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169153" y="3777057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  Texte de publication : Dialogue entre biscuits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400" dirty="0">
                <a:latin typeface="Century Gothic" panose="020B0502020202020204" pitchFamily="34" charset="0"/>
              </a:rPr>
              <a:t>Biscuit A : J’ai entendu dire que tu avais fait tomber des biscuits partout ?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Biscuit B : C’est faux, c’est juste une rumeur croustillante. 🤭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Un peu de douceur pour pimenter votre journée !"</a:t>
            </a: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contenus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Image (De 2</a:t>
            </a:r>
            <a:r>
              <a:rPr lang="fr-FR" sz="1400" dirty="0">
                <a:latin typeface="Century Gothic" panose="020B0502020202020204" pitchFamily="34" charset="0"/>
              </a:rPr>
              <a:t> biscuits avec bras, jambes et visages expressifs discutant dans un décor ludique)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La blague de la semaine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58565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90" name="Merci."/>
          <p:cNvSpPr txBox="1">
            <a:spLocks noGrp="1"/>
          </p:cNvSpPr>
          <p:nvPr>
            <p:ph type="ctrTitle"/>
          </p:nvPr>
        </p:nvSpPr>
        <p:spPr>
          <a:xfrm>
            <a:off x="1909509" y="1287496"/>
            <a:ext cx="8372982" cy="23241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>
              <a:defRPr sz="18500" b="0" spc="-369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>
                <a:latin typeface="Century Gothic" panose="020B0502020202020204" pitchFamily="34" charset="0"/>
              </a:rPr>
              <a:t>Merci</a:t>
            </a:r>
            <a:r>
              <a:rPr dirty="0"/>
              <a:t>.</a:t>
            </a:r>
          </a:p>
        </p:txBody>
      </p:sp>
      <p:sp>
        <p:nvSpPr>
          <p:cNvPr id="191" name="Titre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1645669" y="3554882"/>
            <a:ext cx="9164571" cy="952501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>
              <a:defRPr sz="44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lang="fr-CM" dirty="0">
                <a:latin typeface="Century Gothic" panose="020B0502020202020204" pitchFamily="34" charset="0"/>
              </a:rPr>
              <a:t>PLANNING DE PUBLICATIONS </a:t>
            </a:r>
          </a:p>
          <a:p>
            <a:r>
              <a:rPr lang="fr-CM" dirty="0">
                <a:latin typeface="Century Gothic" panose="020B0502020202020204" pitchFamily="34" charset="0"/>
              </a:rPr>
              <a:t>DELYS &amp; BARKA</a:t>
            </a:r>
          </a:p>
          <a:p>
            <a:endParaRPr dirty="0">
              <a:latin typeface="Century Gothic" panose="020B0502020202020204" pitchFamily="34" charset="0"/>
            </a:endParaRPr>
          </a:p>
        </p:txBody>
      </p:sp>
      <p:pic>
        <p:nvPicPr>
          <p:cNvPr id="192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6610" y="954543"/>
            <a:ext cx="1818781" cy="517137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5669" y="5227845"/>
            <a:ext cx="8900663" cy="12630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67837233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1</a:t>
            </a:r>
          </a:p>
        </p:txBody>
      </p:sp>
    </p:spTree>
    <p:extLst>
      <p:ext uri="{BB962C8B-B14F-4D97-AF65-F5344CB8AC3E}">
        <p14:creationId xmlns:p14="http://schemas.microsoft.com/office/powerpoint/2010/main" val="250705767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noProof="0" dirty="0">
                <a:solidFill>
                  <a:prstClr val="black"/>
                </a:solidFill>
                <a:latin typeface="Tw Cen MT" panose="020B0602020104020603"/>
              </a:rPr>
              <a:t>Instructif, fun, 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03</a:t>
            </a:r>
            <a:r>
              <a:rPr kumimoji="0" lang="fr-FR" sz="18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février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  Texte de publication 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: Importance de l’hydratation !!!</a:t>
            </a:r>
          </a:p>
          <a:p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Aujourd’hui parlons de l’importance de boire de l’eau. Une bonne hydratation aide votre corps à rester actif. Avez-vous bu assez d’eau de la journée ? Partagez avec nous vos astuces pour garder le rythme. Agréable semaine à tous.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Hydratez-vous bien ! Buvez beaucoup d’eau chaque jour ! 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contenus :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 Image 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2898" y="6333827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Les conseils du 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360784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noProof="0" dirty="0">
                <a:solidFill>
                  <a:prstClr val="black"/>
                </a:solidFill>
                <a:latin typeface="Tw Cen MT" panose="020B0602020104020603"/>
              </a:rPr>
              <a:t>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 07 février 2025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  Texte de publication : </a:t>
            </a:r>
            <a:r>
              <a:rPr lang="fr-CA" sz="1400" dirty="0">
                <a:latin typeface="Century Gothic" panose="020B0502020202020204" pitchFamily="34" charset="0"/>
              </a:rPr>
              <a:t>Si les biscuits pouvaient parler, que diraient-ils ?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 </a:t>
            </a:r>
          </a:p>
          <a:p>
            <a:pPr marR="0"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Réponse : …</a:t>
            </a: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La</a:t>
            </a:r>
            <a:r>
              <a:rPr kumimoji="0" lang="fr-CM" sz="3200" b="1" i="1" u="none" strike="noStrike" kern="1200" cap="none" spc="0" normalizeH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blague de la semaine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259886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53ABEA0-7659-266E-F597-A38DB90D1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0315" y="1447483"/>
            <a:ext cx="7325360" cy="2387600"/>
          </a:xfrm>
        </p:spPr>
        <p:txBody>
          <a:bodyPr/>
          <a:lstStyle/>
          <a:p>
            <a:pPr algn="l"/>
            <a:r>
              <a:rPr lang="fr-FR" dirty="0"/>
              <a:t>Semaine 2</a:t>
            </a:r>
          </a:p>
        </p:txBody>
      </p:sp>
    </p:spTree>
    <p:extLst>
      <p:ext uri="{BB962C8B-B14F-4D97-AF65-F5344CB8AC3E}">
        <p14:creationId xmlns:p14="http://schemas.microsoft.com/office/powerpoint/2010/main" val="590184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Instructif, fun, ludique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10 février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  Texte de publication : 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C</a:t>
            </a:r>
            <a:r>
              <a:rPr lang="fr-FR" sz="1400" dirty="0" err="1">
                <a:latin typeface="Century Gothic" panose="020B0502020202020204" pitchFamily="34" charset="0"/>
              </a:rPr>
              <a:t>omme</a:t>
            </a:r>
            <a:r>
              <a:rPr lang="fr-FR" sz="1400" dirty="0">
                <a:latin typeface="Century Gothic" panose="020B0502020202020204" pitchFamily="34" charset="0"/>
              </a:rPr>
              <a:t> un biscuit bien doré au four, chaque effort finit par payer. Ne lâchez rien, cette semaine est votre chance de briller ! 🌟🍪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sur le visuel</a:t>
            </a:r>
            <a:r>
              <a:rPr kumimoji="0" lang="fr-FR" sz="1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Passez u</a:t>
            </a:r>
            <a:r>
              <a:rPr kumimoji="0" lang="fr-FR" sz="140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ne semaine aussi croustillante que nos biscuits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contenus : 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Les 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conseils du 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393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Fun, 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11 Février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  Texte de publication : </a:t>
            </a:r>
            <a:r>
              <a:rPr lang="fr-CA" sz="1400" dirty="0">
                <a:latin typeface="Century Gothic" panose="020B0502020202020204" pitchFamily="34" charset="0"/>
              </a:rPr>
              <a:t>En ce jour dédié à la jeunesse, nous célébrons vos rêves, votre énergie et votre détermination !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CA" sz="1400" dirty="0">
                <a:latin typeface="Century Gothic" panose="020B0502020202020204" pitchFamily="34" charset="0"/>
              </a:rPr>
              <a:t>🌟 Bonne fête de la jeunesse à tous nos champions !</a:t>
            </a: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sur le visuel : </a:t>
            </a:r>
            <a:r>
              <a:rPr lang="fr-CA" sz="1400" dirty="0">
                <a:latin typeface="Century Gothic" panose="020B0502020202020204" pitchFamily="34" charset="0"/>
              </a:rPr>
              <a:t>Croquons l'avenir avec énergie ! Bonne fête de la jeunesse à tous nos champions !</a:t>
            </a: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contenus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Image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Fête de la jeunesse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7195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noProof="0" dirty="0">
                <a:solidFill>
                  <a:prstClr val="black"/>
                </a:solidFill>
                <a:latin typeface="Tw Cen MT" panose="020B0602020104020603"/>
              </a:rPr>
              <a:t>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14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Février 2025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Contenu/Autre proposition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  Texte de publication/Visuel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Qu’est ce qu’un biscuit peut dire à un verre de lait ?</a:t>
            </a:r>
            <a:endParaRPr lang="fr-FR" sz="1400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Réponse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Je suis prêt à me mouiller pour toi !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visuel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Image 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La</a:t>
            </a:r>
            <a:r>
              <a:rPr kumimoji="0" lang="fr-CM" sz="3200" b="1" i="1" u="none" strike="noStrike" kern="1200" cap="none" spc="0" normalizeH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blague de la semaine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547675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3</a:t>
            </a:r>
          </a:p>
        </p:txBody>
      </p:sp>
    </p:spTree>
    <p:extLst>
      <p:ext uri="{BB962C8B-B14F-4D97-AF65-F5344CB8AC3E}">
        <p14:creationId xmlns:p14="http://schemas.microsoft.com/office/powerpoint/2010/main" val="31297244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11733</TotalTime>
  <Words>675</Words>
  <Application>Microsoft Office PowerPoint</Application>
  <PresentationFormat>Grand écran</PresentationFormat>
  <Paragraphs>142</Paragraphs>
  <Slides>15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15</vt:i4>
      </vt:variant>
    </vt:vector>
  </HeadingPairs>
  <TitlesOfParts>
    <vt:vector size="26" baseType="lpstr">
      <vt:lpstr>Arial</vt:lpstr>
      <vt:lpstr>Calibri</vt:lpstr>
      <vt:lpstr>Calibri Light</vt:lpstr>
      <vt:lpstr>Century Gothic</vt:lpstr>
      <vt:lpstr>Courier New</vt:lpstr>
      <vt:lpstr>Helvetica Neue</vt:lpstr>
      <vt:lpstr>Helvetica Neue Medium</vt:lpstr>
      <vt:lpstr>Montserrat Bold</vt:lpstr>
      <vt:lpstr>Tw Cen MT</vt:lpstr>
      <vt:lpstr>Thème Office</vt:lpstr>
      <vt:lpstr>21_BasicWhite</vt:lpstr>
      <vt:lpstr>PLANNING DE PUBLICATIONS</vt:lpstr>
      <vt:lpstr>Semaine 1</vt:lpstr>
      <vt:lpstr>Présentation PowerPoint</vt:lpstr>
      <vt:lpstr>Présentation PowerPoint</vt:lpstr>
      <vt:lpstr>Semaine 2</vt:lpstr>
      <vt:lpstr>Présentation PowerPoint</vt:lpstr>
      <vt:lpstr>Présentation PowerPoint</vt:lpstr>
      <vt:lpstr>Présentation PowerPoint</vt:lpstr>
      <vt:lpstr>Semaine 3</vt:lpstr>
      <vt:lpstr>Présentation PowerPoint</vt:lpstr>
      <vt:lpstr>Présentation PowerPoint</vt:lpstr>
      <vt:lpstr>Semaine 4</vt:lpstr>
      <vt:lpstr>Présentation PowerPoint</vt:lpstr>
      <vt:lpstr>Présentation PowerPoint</vt:lpstr>
      <vt:lpstr>Merci.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DE PUBLICATIONS</dc:title>
  <dc:creator>LENOVO</dc:creator>
  <cp:lastModifiedBy>User</cp:lastModifiedBy>
  <cp:revision>170</cp:revision>
  <dcterms:created xsi:type="dcterms:W3CDTF">2024-07-18T10:48:58Z</dcterms:created>
  <dcterms:modified xsi:type="dcterms:W3CDTF">2025-02-07T17:40:59Z</dcterms:modified>
</cp:coreProperties>
</file>