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0"/>
  </p:notesMasterIdLst>
  <p:sldIdLst>
    <p:sldId id="257" r:id="rId3"/>
    <p:sldId id="2147330099" r:id="rId4"/>
    <p:sldId id="2147330036" r:id="rId5"/>
    <p:sldId id="2147330094" r:id="rId6"/>
    <p:sldId id="2147330095" r:id="rId7"/>
    <p:sldId id="2147330089" r:id="rId8"/>
    <p:sldId id="2147330048" r:id="rId9"/>
    <p:sldId id="2147330063" r:id="rId10"/>
    <p:sldId id="2147330096" r:id="rId11"/>
    <p:sldId id="2147330078" r:id="rId12"/>
    <p:sldId id="2147330051" r:id="rId13"/>
    <p:sldId id="2147330068" r:id="rId14"/>
    <p:sldId id="2147330098" r:id="rId15"/>
    <p:sldId id="2147330067" r:id="rId16"/>
    <p:sldId id="2147330064" r:id="rId17"/>
    <p:sldId id="2147330077" r:id="rId18"/>
    <p:sldId id="2147330062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A63B7F8-3D04-44ED-BC7E-0CA3E9505105}">
          <p14:sldIdLst>
            <p14:sldId id="257"/>
            <p14:sldId id="2147330099"/>
          </p14:sldIdLst>
        </p14:section>
        <p14:section name="Section sans titre" id="{F96A49B1-1792-49F8-8062-9732DBB758EE}">
          <p14:sldIdLst>
            <p14:sldId id="2147330036"/>
            <p14:sldId id="2147330094"/>
            <p14:sldId id="2147330095"/>
            <p14:sldId id="2147330089"/>
            <p14:sldId id="2147330048"/>
            <p14:sldId id="2147330063"/>
            <p14:sldId id="2147330096"/>
            <p14:sldId id="2147330078"/>
            <p14:sldId id="2147330051"/>
            <p14:sldId id="2147330068"/>
            <p14:sldId id="2147330098"/>
            <p14:sldId id="2147330067"/>
            <p14:sldId id="2147330064"/>
            <p14:sldId id="2147330077"/>
            <p14:sldId id="21473300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81181" autoAdjust="0"/>
  </p:normalViewPr>
  <p:slideViewPr>
    <p:cSldViewPr snapToGrid="0">
      <p:cViewPr varScale="1">
        <p:scale>
          <a:sx n="59" d="100"/>
          <a:sy n="59" d="100"/>
        </p:scale>
        <p:origin x="96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7532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1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845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4897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522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452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4582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721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8237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DELYS </a:t>
            </a:r>
            <a:r>
              <a:rPr lang="fr-FR" b="1">
                <a:latin typeface="Century Gothic" panose="020B0502020202020204" pitchFamily="34" charset="0"/>
              </a:rPr>
              <a:t>&amp; BARKA – AOÛT </a:t>
            </a:r>
            <a:r>
              <a:rPr lang="fr-FR" b="1" dirty="0">
                <a:latin typeface="Century Gothic" panose="020B0502020202020204" pitchFamily="34" charset="0"/>
              </a:rPr>
              <a:t>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Ludique, Fun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15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Août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Texte de publication : </a:t>
            </a:r>
            <a:r>
              <a:rPr lang="fr-FR" sz="1400" dirty="0">
                <a:latin typeface="Aptos" panose="020B0004020202020204" pitchFamily="34" charset="0"/>
              </a:rPr>
              <a:t>En ce 15 août, nous vous souhaitons une belle </a:t>
            </a:r>
            <a:r>
              <a:rPr lang="fr-FR" sz="1400" b="1" dirty="0">
                <a:latin typeface="Aptos" panose="020B0004020202020204" pitchFamily="34" charset="0"/>
              </a:rPr>
              <a:t>fête de l’Assomption</a:t>
            </a:r>
            <a:r>
              <a:rPr lang="fr-FR" sz="1400" dirty="0">
                <a:latin typeface="Aptos" panose="020B0004020202020204" pitchFamily="34" charset="0"/>
              </a:rPr>
              <a:t>,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sous le signe de la </a:t>
            </a:r>
            <a:r>
              <a:rPr lang="fr-FR" sz="1400" b="1" dirty="0">
                <a:latin typeface="Aptos" panose="020B0004020202020204" pitchFamily="34" charset="0"/>
              </a:rPr>
              <a:t>foi, de la paix et de l’unité familiale</a:t>
            </a:r>
            <a:r>
              <a:rPr lang="fr-FR" sz="1400" dirty="0">
                <a:latin typeface="Aptos" panose="020B0004020202020204" pitchFamily="34" charset="0"/>
              </a:rPr>
              <a:t>.!</a:t>
            </a:r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Texte sur le visuel : </a:t>
            </a:r>
            <a:r>
              <a:rPr lang="fr-FR" sz="1400" dirty="0">
                <a:latin typeface="Aptos" panose="020B0004020202020204" pitchFamily="34" charset="0"/>
              </a:rPr>
              <a:t>15 août – Assomption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Un moment de paix, de partage…et de douceurs à savourer. </a:t>
            </a:r>
            <a:endParaRPr lang="fr-FR" sz="14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Type de contenus :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Image</a:t>
            </a:r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br>
              <a:rPr lang="fr-FR" sz="1400" dirty="0">
                <a:latin typeface="Century Gothic" panose="020B0502020202020204" pitchFamily="34" charset="0"/>
              </a:rPr>
            </a:b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Assomption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0078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18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Août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7384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Texte de publication : </a:t>
            </a:r>
            <a:r>
              <a:rPr lang="fr-FR" sz="1400" dirty="0">
                <a:latin typeface="Aptos" panose="020B0004020202020204" pitchFamily="34" charset="0"/>
              </a:rPr>
              <a:t>Astuce de maman :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🧺 Gardez toujours quelques biscuits DELYS  dans un sac ou tiroir  facile d’accès.</a:t>
            </a: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sur le visuel : </a:t>
            </a:r>
            <a:r>
              <a:rPr lang="fr-FR" sz="1400" dirty="0">
                <a:latin typeface="Aptos" panose="020B0004020202020204" pitchFamily="34" charset="0"/>
              </a:rPr>
              <a:t>Quand les enfants font des caprices…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Un petit goûter et hop, tout le monde retrouve le sourire !</a:t>
            </a: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Type de contenus : 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Vendredi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20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9" y="3777057"/>
            <a:ext cx="9738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Texte de publication </a:t>
            </a:r>
            <a:r>
              <a:rPr lang="fr-FR" sz="1200" b="1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: </a:t>
            </a:r>
            <a:r>
              <a:rPr lang="fr-FR" sz="1200" dirty="0"/>
              <a:t>Nos biscuits attendent ton poème pour vivre leur plus belle aventure gourmande !</a:t>
            </a:r>
            <a:br>
              <a:rPr lang="fr-FR" sz="1200" dirty="0"/>
            </a:br>
            <a:r>
              <a:rPr lang="fr-FR" sz="1200" dirty="0"/>
              <a:t>👉 Participe vite au </a:t>
            </a:r>
            <a:r>
              <a:rPr lang="fr-FR" sz="1200" b="1" dirty="0"/>
              <a:t>Jeu Les Petits Poètes Croquants</a:t>
            </a:r>
            <a:r>
              <a:rPr lang="fr-FR" sz="1200" dirty="0"/>
              <a:t> avant le 26 septembre !</a:t>
            </a:r>
            <a:endParaRPr lang="fr-FR" sz="1200" dirty="0">
              <a:solidFill>
                <a:schemeClr val="bg2">
                  <a:lumMod val="10000"/>
                </a:schemeClr>
              </a:solidFill>
              <a:latin typeface="Aptos" panose="020B0004020202020204" pitchFamily="34" charset="0"/>
            </a:endParaRPr>
          </a:p>
          <a:p>
            <a:endParaRPr lang="fr-FR" sz="1200" b="1" dirty="0">
              <a:solidFill>
                <a:schemeClr val="bg2">
                  <a:lumMod val="10000"/>
                </a:schemeClr>
              </a:solidFill>
              <a:latin typeface="Aptos" panose="020B0004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Texte sur le visuel </a:t>
            </a:r>
            <a:r>
              <a:rPr lang="fr-FR" sz="1200" dirty="0">
                <a:solidFill>
                  <a:prstClr val="black"/>
                </a:solidFill>
                <a:latin typeface="Aptos" panose="020B0004020202020204" pitchFamily="34" charset="0"/>
              </a:rPr>
              <a:t>: Poèmes des participants</a:t>
            </a:r>
          </a:p>
          <a:p>
            <a:endParaRPr lang="fr-FR" sz="12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pPr algn="l"/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Type de contenu : </a:t>
            </a:r>
            <a:r>
              <a:rPr lang="fr-FR" sz="1200" dirty="0">
                <a:solidFill>
                  <a:prstClr val="black"/>
                </a:solidFill>
                <a:latin typeface="Aptos" panose="020B0004020202020204" pitchFamily="34" charset="0"/>
              </a:rPr>
              <a:t>Image</a:t>
            </a:r>
          </a:p>
          <a:p>
            <a:pPr algn="l"/>
            <a:endParaRPr lang="fr-FR" sz="1200" b="1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Aptos" panose="020B0004020202020204" pitchFamily="34" charset="0"/>
              </a:rPr>
              <a:t>Rappel du Jeu, Post des poèmes</a:t>
            </a:r>
          </a:p>
        </p:txBody>
      </p:sp>
    </p:spTree>
    <p:extLst>
      <p:ext uri="{BB962C8B-B14F-4D97-AF65-F5344CB8AC3E}">
        <p14:creationId xmlns:p14="http://schemas.microsoft.com/office/powerpoint/2010/main" val="1357708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25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Août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</a:rPr>
              <a:t>:</a:t>
            </a:r>
            <a:r>
              <a:rPr lang="fr-FR" sz="1400" dirty="0">
                <a:solidFill>
                  <a:prstClr val="black"/>
                </a:solidFill>
              </a:rPr>
              <a:t>  Nous sommes à </a:t>
            </a:r>
            <a:r>
              <a:rPr lang="fr-FR" sz="1400" dirty="0"/>
              <a:t>veille de la rentrée, reprenons les bonnes habitudes</a:t>
            </a:r>
            <a:br>
              <a:rPr lang="fr-FR" sz="1400" dirty="0"/>
            </a:br>
            <a:r>
              <a:rPr lang="fr-FR" sz="1400" dirty="0"/>
              <a:t>📅 Coucher plus tôt,</a:t>
            </a:r>
            <a:br>
              <a:rPr lang="fr-FR" sz="1400" dirty="0"/>
            </a:br>
            <a:r>
              <a:rPr lang="fr-FR" sz="1400" dirty="0"/>
              <a:t>🧃 Goûter vers 16h,</a:t>
            </a:r>
            <a:br>
              <a:rPr lang="fr-FR" sz="1400" dirty="0"/>
            </a:br>
            <a:r>
              <a:rPr lang="fr-FR" sz="1400" dirty="0"/>
              <a:t>💬 Petit moment pour parler de la journée à venir.</a:t>
            </a:r>
            <a:br>
              <a:rPr lang="fr-FR" sz="1400" dirty="0"/>
            </a:br>
            <a:r>
              <a:rPr lang="fr-FR" sz="1400" dirty="0"/>
              <a:t>Et bien sûr, un bon biscuit pour adoucir tout ça 😌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/>
              <a:t>La rentrée approche ?</a:t>
            </a:r>
            <a:br>
              <a:rPr lang="fr-FR" sz="1400" dirty="0"/>
            </a:br>
            <a:r>
              <a:rPr lang="fr-FR" sz="1400" dirty="0"/>
              <a:t>On reprend les bonnes habitudes : 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188237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29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Août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/ sur le visuel : </a:t>
            </a:r>
            <a:r>
              <a:rPr lang="fr-FR" sz="1400" dirty="0">
                <a:latin typeface="Aptos" panose="020B0004020202020204" pitchFamily="34" charset="0"/>
              </a:rPr>
              <a:t>🎉L</a:t>
            </a:r>
            <a:r>
              <a:rPr lang="fr-CA" sz="1400" dirty="0">
                <a:latin typeface="Aptos" panose="020B0004020202020204" pitchFamily="34" charset="0"/>
              </a:rPr>
              <a:t>a rentrée approche à grand pas , pour le goûter des enfants vous êtes plutôt team DELYS FOURRES  Vs DELYS SECS</a:t>
            </a:r>
          </a:p>
          <a:p>
            <a:endParaRPr lang="fr-CA" sz="1400" dirty="0">
              <a:latin typeface="Aptos" panose="020B0004020202020204" pitchFamily="34" charset="0"/>
            </a:endParaRPr>
          </a:p>
          <a:p>
            <a:r>
              <a:rPr lang="fr-CA" sz="1400" dirty="0">
                <a:latin typeface="Aptos" panose="020B0004020202020204" pitchFamily="34" charset="0"/>
              </a:rPr>
              <a:t>Consigne visuelle : Mettre en évidence les différents packagings. </a:t>
            </a:r>
            <a:r>
              <a:rPr lang="fr-FR" sz="1400" dirty="0">
                <a:latin typeface="Aptos" panose="020B0004020202020204" pitchFamily="34" charset="0"/>
              </a:rPr>
              <a:t> </a:t>
            </a: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Post Rentrée</a:t>
            </a:r>
          </a:p>
        </p:txBody>
      </p:sp>
    </p:spTree>
    <p:extLst>
      <p:ext uri="{BB962C8B-B14F-4D97-AF65-F5344CB8AC3E}">
        <p14:creationId xmlns:p14="http://schemas.microsoft.com/office/powerpoint/2010/main" val="2802875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AOÛT 2025</a:t>
            </a:r>
          </a:p>
          <a:p>
            <a:r>
              <a:rPr lang="fr-CM" dirty="0">
                <a:latin typeface="Century Gothic" panose="020B0502020202020204" pitchFamily="34" charset="0"/>
              </a:rPr>
              <a:t>DELYS &amp; BARKA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72FE5F10-297C-19B4-656B-80A0C3F12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404876502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01er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Août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: </a:t>
            </a:r>
            <a:r>
              <a:rPr lang="fr-FR" sz="1200" dirty="0">
                <a:latin typeface="Aptos" panose="020B0004020202020204" pitchFamily="34" charset="0"/>
              </a:rPr>
              <a:t>Nouveau mois, </a:t>
            </a:r>
          </a:p>
          <a:p>
            <a:r>
              <a:rPr lang="fr-FR" sz="1200" dirty="0">
                <a:latin typeface="Aptos" panose="020B0004020202020204" pitchFamily="34" charset="0"/>
              </a:rPr>
              <a:t>nouveaux objectifs, </a:t>
            </a:r>
          </a:p>
          <a:p>
            <a:r>
              <a:rPr lang="fr-FR" sz="1200" dirty="0">
                <a:latin typeface="Aptos" panose="020B0004020202020204" pitchFamily="34" charset="0"/>
              </a:rPr>
              <a:t>nouveaux challenges </a:t>
            </a:r>
          </a:p>
          <a:p>
            <a:endParaRPr lang="fr-FR" sz="1200" dirty="0">
              <a:latin typeface="Aptos" panose="020B0004020202020204" pitchFamily="34" charset="0"/>
            </a:endParaRPr>
          </a:p>
          <a:p>
            <a:r>
              <a:rPr lang="fr-FR" sz="1200" dirty="0">
                <a:latin typeface="Aptos" panose="020B0004020202020204" pitchFamily="34" charset="0"/>
              </a:rPr>
              <a:t>Bon mois d’Août.</a:t>
            </a:r>
          </a:p>
          <a:p>
            <a:endParaRPr lang="fr-FR" sz="1200" dirty="0">
              <a:latin typeface="Aptos" panose="020B0004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</a:p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Texte sur le visuel : </a:t>
            </a:r>
            <a:r>
              <a:rPr lang="fr-FR" sz="120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fr-CM" dirty="0">
                <a:latin typeface="Aptos" panose="020B0004020202020204" pitchFamily="34" charset="0"/>
              </a:rPr>
              <a:t>Bon mois d’Août + un panier contenant les différentes variétés de biscuits</a:t>
            </a:r>
            <a:r>
              <a:rPr lang="fr-CM" dirty="0"/>
              <a:t>.</a:t>
            </a:r>
            <a:endParaRPr lang="fr-FR" sz="1200" dirty="0"/>
          </a:p>
          <a:p>
            <a:endParaRPr lang="fr-FR" sz="12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Type de contenu :</a:t>
            </a:r>
            <a:r>
              <a:rPr lang="fr-FR" sz="1200" dirty="0">
                <a:solidFill>
                  <a:prstClr val="black"/>
                </a:solidFill>
                <a:latin typeface="Aptos" panose="020B0004020202020204" pitchFamily="34" charset="0"/>
              </a:rPr>
              <a:t> Image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Happy New </a:t>
            </a:r>
            <a:r>
              <a:rPr lang="fr-CM" sz="3200" b="1" i="1" dirty="0" err="1">
                <a:solidFill>
                  <a:srgbClr val="E15B0F"/>
                </a:solidFill>
                <a:latin typeface="Helvetica Neue"/>
              </a:rPr>
              <a:t>Month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04 </a:t>
            </a: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Aoû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307431" y="3753957"/>
            <a:ext cx="95567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: </a:t>
            </a:r>
            <a:r>
              <a:rPr lang="fr-FR" sz="1200" dirty="0">
                <a:latin typeface="Aptos" panose="020B0004020202020204" pitchFamily="34" charset="0"/>
              </a:rPr>
              <a:t> </a:t>
            </a:r>
            <a:r>
              <a:rPr lang="fr-CA" sz="1200" dirty="0">
                <a:latin typeface="Aptos" panose="020B0004020202020204" pitchFamily="34" charset="0"/>
              </a:rPr>
              <a:t>À la fois croustillants et savoureux, les biscuits DELYS à base de farine de blé régalent petits et grands à chaque bouchée.</a:t>
            </a:r>
            <a:endParaRPr lang="fr-FR" sz="1200" dirty="0">
              <a:latin typeface="Aptos" panose="020B0004020202020204" pitchFamily="34" charset="0"/>
            </a:endParaRPr>
          </a:p>
          <a:p>
            <a:endParaRPr lang="fr-FR" sz="1200" dirty="0">
              <a:latin typeface="Aptos" panose="020B0004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Texte sur le visuel : </a:t>
            </a:r>
            <a:r>
              <a:rPr lang="fr-FR" sz="1200" dirty="0">
                <a:latin typeface="Aptos" panose="020B0004020202020204" pitchFamily="34" charset="0"/>
              </a:rPr>
              <a:t>Découvrez notre variété de biscuits DELYS+ illustration des différentes variétés de BISCUITS DELYS (sec et fourrés)</a:t>
            </a:r>
            <a:endParaRPr lang="fr-FR" sz="12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12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Type de contenu :</a:t>
            </a:r>
            <a:r>
              <a:rPr lang="fr-FR" sz="1200" dirty="0">
                <a:solidFill>
                  <a:prstClr val="black"/>
                </a:solidFill>
                <a:latin typeface="Aptos" panose="020B0004020202020204" pitchFamily="34" charset="0"/>
              </a:rPr>
              <a:t> Image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481672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Mercre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06 </a:t>
            </a: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Aoû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à Sponsoriser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87897" y="3719121"/>
            <a:ext cx="999448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700" b="1" dirty="0">
                <a:solidFill>
                  <a:prstClr val="black"/>
                </a:solidFill>
                <a:latin typeface="Aptos" panose="020B0004020202020204" pitchFamily="34" charset="0"/>
              </a:rPr>
              <a:t>: </a:t>
            </a:r>
            <a:r>
              <a:rPr lang="fr-FR" sz="700" b="1" dirty="0"/>
              <a:t>C’EST PARTI POUR LES PETITS POÈTES CROQUANTS !</a:t>
            </a:r>
            <a:r>
              <a:rPr lang="fr-FR" sz="700" dirty="0"/>
              <a:t> 🎉</a:t>
            </a:r>
          </a:p>
          <a:p>
            <a:r>
              <a:rPr lang="fr-FR" sz="700" dirty="0"/>
              <a:t> Laisse parler ton imagination et croque la poésie autour de nos biscuits gourmands 🍪 !</a:t>
            </a:r>
            <a:br>
              <a:rPr lang="fr-FR" sz="700" dirty="0"/>
            </a:br>
            <a:r>
              <a:rPr lang="fr-FR" sz="700" dirty="0"/>
              <a:t>🖋️ Écris un court poème sur </a:t>
            </a:r>
            <a:r>
              <a:rPr lang="fr-FR" sz="700" b="1" dirty="0"/>
              <a:t>Les Vacances Croquantes</a:t>
            </a:r>
            <a:r>
              <a:rPr lang="fr-FR" sz="700" dirty="0"/>
              <a:t> ou </a:t>
            </a:r>
            <a:r>
              <a:rPr lang="fr-FR" sz="700" b="1" dirty="0"/>
              <a:t>La Rentrée Croquante</a:t>
            </a:r>
            <a:r>
              <a:rPr lang="fr-FR" sz="700" dirty="0"/>
              <a:t>, puis demande à tes parents de nous l’envoyer en message privé 📩</a:t>
            </a:r>
          </a:p>
          <a:p>
            <a:r>
              <a:rPr lang="fr-FR" sz="700" b="1" dirty="0"/>
              <a:t>Le jeu  sera du 08 août au 26 septembre 2025 et </a:t>
            </a:r>
            <a:r>
              <a:rPr lang="fr-FR" sz="700" dirty="0"/>
              <a:t>les plus beaux poèmes seront publiés sur notre page (avec le prénom de l’enfant).</a:t>
            </a:r>
          </a:p>
          <a:p>
            <a:r>
              <a:rPr lang="fr-FR" sz="700" dirty="0"/>
              <a:t>✅ </a:t>
            </a:r>
            <a:r>
              <a:rPr lang="fr-FR" sz="700" b="1" dirty="0"/>
              <a:t>Règles et conditions d’éligibilité</a:t>
            </a:r>
            <a:br>
              <a:rPr lang="fr-FR" sz="700" dirty="0"/>
            </a:br>
            <a:r>
              <a:rPr lang="fr-FR" sz="700" dirty="0"/>
              <a:t>🔸 Être âgé(e) de 5 à 12 ans.</a:t>
            </a:r>
            <a:br>
              <a:rPr lang="fr-FR" sz="700" dirty="0"/>
            </a:br>
            <a:r>
              <a:rPr lang="fr-FR" sz="700" dirty="0"/>
              <a:t>🔸 Participer avec l’accord des parents (l’envoi doit être fait par un parent ou tuteur).</a:t>
            </a:r>
            <a:br>
              <a:rPr lang="fr-FR" sz="700" dirty="0"/>
            </a:br>
            <a:r>
              <a:rPr lang="fr-FR" sz="700" dirty="0"/>
              <a:t>🔸 Un seul poème par enfant.</a:t>
            </a:r>
            <a:br>
              <a:rPr lang="fr-FR" sz="700" dirty="0"/>
            </a:br>
            <a:r>
              <a:rPr lang="fr-FR" sz="700" dirty="0"/>
              <a:t>🔸 Les participations doivent être envoyées </a:t>
            </a:r>
            <a:r>
              <a:rPr lang="fr-FR" sz="700" b="1" dirty="0"/>
              <a:t>avant le 26 septembre 2025 à minuit</a:t>
            </a:r>
            <a:r>
              <a:rPr lang="fr-FR" sz="700" dirty="0"/>
              <a:t>.</a:t>
            </a:r>
            <a:br>
              <a:rPr lang="fr-FR" sz="700" dirty="0"/>
            </a:br>
            <a:r>
              <a:rPr lang="fr-FR" sz="700" dirty="0"/>
              <a:t>🔸 Les gagnants seront tirés au sort et annoncés sur notre page.</a:t>
            </a:r>
          </a:p>
          <a:p>
            <a:r>
              <a:rPr lang="fr-FR" sz="700" dirty="0"/>
              <a:t>💡 </a:t>
            </a:r>
            <a:r>
              <a:rPr lang="fr-FR" sz="700" b="1" dirty="0"/>
              <a:t>À toi de rimer, à nous de régaler !</a:t>
            </a:r>
            <a:br>
              <a:rPr lang="fr-FR" sz="700" dirty="0"/>
            </a:br>
            <a:r>
              <a:rPr lang="fr-FR" sz="700" dirty="0"/>
              <a:t>📩 </a:t>
            </a:r>
            <a:r>
              <a:rPr lang="fr-FR" sz="700" b="1" dirty="0"/>
              <a:t>Envoie vite ton poème dès maintenant ➜ Message privé</a:t>
            </a:r>
            <a:endParaRPr lang="fr-FR" sz="700" dirty="0"/>
          </a:p>
          <a:p>
            <a:br>
              <a:rPr lang="fr-FR" sz="700" dirty="0"/>
            </a:br>
            <a:endParaRPr lang="fr-FR" sz="7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700" dirty="0">
              <a:latin typeface="Aptos" panose="020B0004020202020204" pitchFamily="34" charset="0"/>
            </a:endParaRPr>
          </a:p>
          <a:p>
            <a:r>
              <a:rPr lang="fr-FR" sz="700" b="1" dirty="0">
                <a:solidFill>
                  <a:prstClr val="black"/>
                </a:solidFill>
                <a:latin typeface="Aptos" panose="020B0004020202020204" pitchFamily="34" charset="0"/>
              </a:rPr>
              <a:t>Texte sur le visuel : </a:t>
            </a:r>
            <a:r>
              <a:rPr lang="fr-FR" sz="700" dirty="0"/>
              <a:t> </a:t>
            </a:r>
            <a:r>
              <a:rPr lang="fr-FR" sz="700" b="1" dirty="0"/>
              <a:t>LES PETITS POÈTES CROQUANTS</a:t>
            </a:r>
            <a:r>
              <a:rPr lang="fr-FR" sz="700" dirty="0"/>
              <a:t> 🎉</a:t>
            </a:r>
            <a:br>
              <a:rPr lang="fr-FR" sz="700" dirty="0"/>
            </a:br>
            <a:r>
              <a:rPr lang="fr-FR" sz="700" dirty="0"/>
              <a:t>Laisse parler ton imagination et croque la poésie ! ✨</a:t>
            </a:r>
          </a:p>
          <a:p>
            <a:r>
              <a:rPr lang="fr-FR" sz="700" dirty="0"/>
              <a:t>📌 </a:t>
            </a:r>
            <a:r>
              <a:rPr lang="fr-FR" sz="700" b="1" dirty="0"/>
              <a:t>Comment participer ?</a:t>
            </a:r>
            <a:br>
              <a:rPr lang="fr-FR" sz="700" dirty="0"/>
            </a:br>
            <a:r>
              <a:rPr lang="fr-FR" sz="700" dirty="0"/>
              <a:t>1- Crée un court poème (4 à 8 vers) qui mêle la magie de nos biscuits 🍪 au thème choisi :  ‘</a:t>
            </a:r>
            <a:r>
              <a:rPr lang="fr-FR" sz="700" i="1" dirty="0"/>
              <a:t>Les Vacances Croquantes</a:t>
            </a:r>
            <a:r>
              <a:rPr lang="fr-FR" sz="700" dirty="0"/>
              <a:t> </a:t>
            </a:r>
            <a:r>
              <a:rPr lang="fr-FR" sz="700" b="1" dirty="0"/>
              <a:t>OU</a:t>
            </a:r>
            <a:r>
              <a:rPr lang="fr-FR" sz="700" dirty="0"/>
              <a:t> </a:t>
            </a:r>
            <a:r>
              <a:rPr lang="fr-FR" sz="700" i="1" dirty="0"/>
              <a:t>La Rentrée Croquante</a:t>
            </a:r>
            <a:br>
              <a:rPr lang="fr-FR" sz="700" dirty="0"/>
            </a:br>
            <a:r>
              <a:rPr lang="fr-FR" sz="700" dirty="0"/>
              <a:t>2- Demande à tes parents de l’envoyer en message privé à notre page Facebook 📩</a:t>
            </a:r>
          </a:p>
          <a:p>
            <a:r>
              <a:rPr lang="fr-FR" sz="700" dirty="0"/>
              <a:t>📅 </a:t>
            </a:r>
            <a:r>
              <a:rPr lang="fr-FR" sz="700" b="1" dirty="0"/>
              <a:t>Dates du jeu</a:t>
            </a:r>
            <a:r>
              <a:rPr lang="fr-FR" sz="700" dirty="0"/>
              <a:t> : </a:t>
            </a:r>
            <a:r>
              <a:rPr lang="fr-FR" sz="700" b="1" dirty="0"/>
              <a:t>08 août ➜ 26 septembre 2025</a:t>
            </a:r>
            <a:br>
              <a:rPr lang="fr-FR" sz="700" dirty="0"/>
            </a:br>
            <a:r>
              <a:rPr lang="fr-FR" sz="700" dirty="0"/>
              <a:t>🎁 </a:t>
            </a:r>
            <a:r>
              <a:rPr lang="fr-FR" sz="700" b="1" dirty="0"/>
              <a:t>À gagner</a:t>
            </a:r>
            <a:r>
              <a:rPr lang="fr-FR" sz="700" dirty="0"/>
              <a:t> : Plein de lots gourmands + Fournitures scolaires</a:t>
            </a:r>
            <a:br>
              <a:rPr lang="fr-FR" sz="700" dirty="0"/>
            </a:br>
            <a:r>
              <a:rPr lang="fr-FR" sz="700" dirty="0"/>
              <a:t>📣 Les plus beaux poèmes seront publiés sur notre page (avec le prénom de l’enfant)</a:t>
            </a:r>
          </a:p>
          <a:p>
            <a:r>
              <a:rPr lang="fr-FR" sz="700" dirty="0"/>
              <a:t>💡 À toi de rimer, à nous de régaler </a:t>
            </a:r>
            <a:r>
              <a:rPr lang="fr-FR" sz="700" b="1" dirty="0"/>
              <a:t>!</a:t>
            </a:r>
          </a:p>
          <a:p>
            <a:r>
              <a:rPr lang="fr-FR" sz="700" b="1" dirty="0">
                <a:solidFill>
                  <a:prstClr val="black"/>
                </a:solidFill>
                <a:latin typeface="Aptos" panose="020B0004020202020204" pitchFamily="34" charset="0"/>
              </a:rPr>
              <a:t>PS: Tu es éligible si tu es abonné à notre page, partage le jeu, signe ton poème en commentaire et identifis tes amis</a:t>
            </a:r>
            <a:endParaRPr lang="fr-FR" sz="7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7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700" b="1" dirty="0">
                <a:solidFill>
                  <a:prstClr val="black"/>
                </a:solidFill>
                <a:latin typeface="Aptos" panose="020B0004020202020204" pitchFamily="34" charset="0"/>
              </a:rPr>
              <a:t>Type de contenu :</a:t>
            </a:r>
            <a:r>
              <a:rPr lang="fr-FR" sz="700" dirty="0">
                <a:solidFill>
                  <a:prstClr val="black"/>
                </a:solidFill>
                <a:latin typeface="Aptos" panose="020B0004020202020204" pitchFamily="34" charset="0"/>
              </a:rPr>
              <a:t> Image </a:t>
            </a:r>
            <a:endParaRPr kumimoji="0" lang="fr-FR" sz="7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>
                <a:solidFill>
                  <a:srgbClr val="E15B0F"/>
                </a:solidFill>
                <a:latin typeface="Helvetica Neue"/>
              </a:rPr>
              <a:t>Jeu Concours : Annonce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11191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Vendr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08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Août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846040"/>
            <a:ext cx="981796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fr-FR" sz="1200" dirty="0">
                <a:latin typeface="Century Gothic" panose="020B0502020202020204" pitchFamily="34" charset="0"/>
              </a:rPr>
              <a:t>🚀 </a:t>
            </a:r>
            <a:r>
              <a:rPr lang="fr-FR" sz="1200" b="1" dirty="0">
                <a:latin typeface="Century Gothic" panose="020B0502020202020204" pitchFamily="34" charset="0"/>
              </a:rPr>
              <a:t>C’EST PARTI !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Les </a:t>
            </a:r>
            <a:r>
              <a:rPr lang="fr-FR" sz="1200" i="1" dirty="0">
                <a:latin typeface="Century Gothic" panose="020B0502020202020204" pitchFamily="34" charset="0"/>
              </a:rPr>
              <a:t>Petits Poètes Croquants</a:t>
            </a:r>
            <a:r>
              <a:rPr lang="fr-FR" sz="1200" dirty="0">
                <a:latin typeface="Century Gothic" panose="020B0502020202020204" pitchFamily="34" charset="0"/>
              </a:rPr>
              <a:t> débarquent pour des vacances et une rentrée pleines de rimes et de biscuits 😋🍪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🎤 À toi de créer un joli poème (4 à 8 vers) autour de nos biscuits et du thème choisi : ‘</a:t>
            </a:r>
            <a:r>
              <a:rPr lang="fr-FR" sz="1200" i="1" dirty="0">
                <a:latin typeface="Century Gothic" panose="020B0502020202020204" pitchFamily="34" charset="0"/>
              </a:rPr>
              <a:t>Les Vacances Croquantes ou La Rentrée Croquante’</a:t>
            </a:r>
            <a:endParaRPr lang="fr-FR" sz="1200" dirty="0">
              <a:latin typeface="Century Gothic" panose="020B0502020202020204" pitchFamily="34" charset="0"/>
            </a:endParaRPr>
          </a:p>
          <a:p>
            <a:r>
              <a:rPr lang="fr-FR" sz="1200" dirty="0">
                <a:latin typeface="Century Gothic" panose="020B0502020202020204" pitchFamily="34" charset="0"/>
              </a:rPr>
              <a:t>📩 Demande à papa ou maman de nous envoyer ton poème en message privé et signe avec ton prénom !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🎁 De super cadeaux à gagner et tes poèmes publiés sur notre page !</a:t>
            </a:r>
          </a:p>
          <a:p>
            <a:r>
              <a:rPr lang="fr-FR" sz="1200" b="1" dirty="0">
                <a:latin typeface="Century Gothic" panose="020B0502020202020204" pitchFamily="34" charset="0"/>
              </a:rPr>
              <a:t>PARTICIPE DÈS MAINTENANT !</a:t>
            </a:r>
            <a:endParaRPr lang="fr-FR" sz="1200" dirty="0"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JEU CONCOURS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 – 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LES PETITS POÈTES CROQUANTS 🎉</a:t>
            </a: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📅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08 AOÛT ➜ 26 SEPTEMBRE 2025 Crée ton poème + gagne plein de surprises gourmandes !</a:t>
            </a:r>
          </a:p>
          <a:p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N’hésite pas à  envoyer ton poème maintenant. </a:t>
            </a:r>
          </a:p>
          <a:p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Lancement Officiel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20022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Lundi 11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9" y="3777057"/>
            <a:ext cx="97384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Texte de publication </a:t>
            </a:r>
            <a:r>
              <a:rPr lang="fr-FR" sz="1200" b="1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: </a:t>
            </a:r>
            <a:r>
              <a:rPr lang="fr-FR" sz="1200" dirty="0">
                <a:latin typeface="Aptos" panose="020B0004020202020204" pitchFamily="34" charset="0"/>
              </a:rPr>
              <a:t>La rentrée approche chers parents … pas besoin d’en faire un drame ! 😄</a:t>
            </a:r>
            <a:br>
              <a:rPr lang="fr-FR" sz="1200" dirty="0">
                <a:latin typeface="Aptos" panose="020B0004020202020204" pitchFamily="34" charset="0"/>
              </a:rPr>
            </a:br>
            <a:r>
              <a:rPr lang="fr-FR" sz="1200" dirty="0">
                <a:latin typeface="Aptos" panose="020B0004020202020204" pitchFamily="34" charset="0"/>
              </a:rPr>
              <a:t>Prenez quelques minutes avec vos enfants pour :</a:t>
            </a:r>
            <a:br>
              <a:rPr lang="fr-FR" sz="1200" dirty="0">
                <a:latin typeface="Aptos" panose="020B0004020202020204" pitchFamily="34" charset="0"/>
              </a:rPr>
            </a:br>
            <a:endParaRPr lang="fr-FR" sz="1200" b="1" dirty="0">
              <a:solidFill>
                <a:schemeClr val="bg2">
                  <a:lumMod val="10000"/>
                </a:schemeClr>
              </a:solidFill>
              <a:latin typeface="Aptos" panose="020B0004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Texte sur le visuel : </a:t>
            </a:r>
            <a:r>
              <a:rPr lang="fr-CA" sz="1200" dirty="0">
                <a:latin typeface="Aptos" panose="020B0004020202020204" pitchFamily="34" charset="0"/>
              </a:rPr>
              <a:t>La rentrée approche chers parents : </a:t>
            </a:r>
            <a:r>
              <a:rPr lang="fr-FR" sz="1200" dirty="0">
                <a:latin typeface="Aptos" panose="020B0004020202020204" pitchFamily="34" charset="0"/>
              </a:rPr>
              <a:t> </a:t>
            </a:r>
            <a:r>
              <a:rPr lang="fr-CA" sz="1200" dirty="0">
                <a:latin typeface="Aptos" panose="020B0004020202020204" pitchFamily="34" charset="0"/>
              </a:rPr>
              <a:t>Prenez quelques minutes avec vos enfants pour :</a:t>
            </a:r>
            <a:br>
              <a:rPr lang="fr-CA" sz="1200" dirty="0">
                <a:latin typeface="Aptos" panose="020B0004020202020204" pitchFamily="34" charset="0"/>
              </a:rPr>
            </a:br>
            <a:r>
              <a:rPr lang="fr-CA" sz="1200" dirty="0">
                <a:latin typeface="Aptos" panose="020B0004020202020204" pitchFamily="34" charset="0"/>
              </a:rPr>
              <a:t>✅ ranger ses affaires,</a:t>
            </a:r>
            <a:br>
              <a:rPr lang="fr-CA" sz="1200" dirty="0">
                <a:latin typeface="Aptos" panose="020B0004020202020204" pitchFamily="34" charset="0"/>
              </a:rPr>
            </a:br>
            <a:r>
              <a:rPr lang="fr-CA" sz="1200" dirty="0">
                <a:latin typeface="Aptos" panose="020B0004020202020204" pitchFamily="34" charset="0"/>
              </a:rPr>
              <a:t>✅ revoir les horaires,</a:t>
            </a:r>
            <a:br>
              <a:rPr lang="fr-CA" sz="1200" dirty="0">
                <a:latin typeface="Aptos" panose="020B0004020202020204" pitchFamily="34" charset="0"/>
              </a:rPr>
            </a:br>
            <a:r>
              <a:rPr lang="fr-CA" sz="1200" dirty="0">
                <a:latin typeface="Aptos" panose="020B0004020202020204" pitchFamily="34" charset="0"/>
              </a:rPr>
              <a:t>✅ discuter de ses objectifs pour la nouvelle année scolaire à venir.</a:t>
            </a:r>
          </a:p>
          <a:p>
            <a:r>
              <a:rPr lang="fr-FR" sz="1200" dirty="0">
                <a:latin typeface="Aptos" panose="020B0004020202020204" pitchFamily="34" charset="0"/>
              </a:rPr>
              <a:t> </a:t>
            </a:r>
            <a:endParaRPr lang="fr-FR" sz="12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pPr algn="l"/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Type de contenu : </a:t>
            </a:r>
            <a:r>
              <a:rPr lang="fr-FR" sz="1200" dirty="0">
                <a:solidFill>
                  <a:prstClr val="black"/>
                </a:solidFill>
                <a:latin typeface="Aptos" panose="020B0004020202020204" pitchFamily="34" charset="0"/>
              </a:rPr>
              <a:t>Image</a:t>
            </a:r>
          </a:p>
          <a:p>
            <a:pPr algn="l"/>
            <a:endParaRPr lang="fr-FR" sz="1200" b="1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Aptos" panose="020B0004020202020204" pitchFamily="34" charset="0"/>
              </a:rPr>
              <a:t>Astuce du lundi </a:t>
            </a:r>
          </a:p>
        </p:txBody>
      </p:sp>
    </p:spTree>
    <p:extLst>
      <p:ext uri="{BB962C8B-B14F-4D97-AF65-F5344CB8AC3E}">
        <p14:creationId xmlns:p14="http://schemas.microsoft.com/office/powerpoint/2010/main" val="327346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Mercredi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13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9" y="3777057"/>
            <a:ext cx="9738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Prénoms (</a:t>
            </a:r>
            <a:r>
              <a:rPr lang="fr-FR" sz="1400" dirty="0" err="1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Anatou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et Boris) se sont prêtés au jeu. Participe dès maintenant et gagne. </a:t>
            </a:r>
          </a:p>
          <a:p>
            <a:endParaRPr lang="fr-FR" sz="1400" b="1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: Poèmes des participants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algn="l"/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Aptos" panose="020B0004020202020204" pitchFamily="34" charset="0"/>
              </a:rPr>
              <a:t>Rappel du jeu et Post des 1ers poèmes</a:t>
            </a:r>
          </a:p>
        </p:txBody>
      </p:sp>
    </p:spTree>
    <p:extLst>
      <p:ext uri="{BB962C8B-B14F-4D97-AF65-F5344CB8AC3E}">
        <p14:creationId xmlns:p14="http://schemas.microsoft.com/office/powerpoint/2010/main" val="14803182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12636</TotalTime>
  <Words>1172</Words>
  <Application>Microsoft Office PowerPoint</Application>
  <PresentationFormat>Grand écran</PresentationFormat>
  <Paragraphs>184</Paragraphs>
  <Slides>17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9" baseType="lpstr">
      <vt:lpstr>Aptos</vt:lpstr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Présentation PowerPoint</vt:lpstr>
      <vt:lpstr>Présentation PowerPoint</vt:lpstr>
      <vt:lpstr>Présentation PowerPoint</vt:lpstr>
      <vt:lpstr>Semaine 2</vt:lpstr>
      <vt:lpstr>Présentation PowerPoint</vt:lpstr>
      <vt:lpstr>Présentation PowerPoint</vt:lpstr>
      <vt:lpstr>Présentation PowerPoint</vt:lpstr>
      <vt:lpstr>Semaine 3</vt:lpstr>
      <vt:lpstr>Présentation PowerPoint</vt:lpstr>
      <vt:lpstr>Présentation PowerPoint</vt:lpstr>
      <vt:lpstr>Semaine 4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User</cp:lastModifiedBy>
  <cp:revision>231</cp:revision>
  <dcterms:created xsi:type="dcterms:W3CDTF">2024-07-18T10:48:58Z</dcterms:created>
  <dcterms:modified xsi:type="dcterms:W3CDTF">2025-08-04T10:06:47Z</dcterms:modified>
</cp:coreProperties>
</file>