
<file path=[Content_Types].xml><?xml version="1.0" encoding="utf-8"?>
<Types xmlns="http://schemas.openxmlformats.org/package/2006/content-types">
  <Default Extension="bin" ContentType="image/unknown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2"/>
  </p:notesMasterIdLst>
  <p:sldIdLst>
    <p:sldId id="257" r:id="rId3"/>
    <p:sldId id="2147330095" r:id="rId4"/>
    <p:sldId id="2147330036" r:id="rId5"/>
    <p:sldId id="2147330102" r:id="rId6"/>
    <p:sldId id="2147330093" r:id="rId7"/>
    <p:sldId id="2147330074" r:id="rId8"/>
    <p:sldId id="2147330075" r:id="rId9"/>
    <p:sldId id="2147330048" r:id="rId10"/>
    <p:sldId id="2147330076" r:id="rId11"/>
    <p:sldId id="2147330077" r:id="rId12"/>
    <p:sldId id="2147330078" r:id="rId13"/>
    <p:sldId id="2147330079" r:id="rId14"/>
    <p:sldId id="2147330080" r:id="rId15"/>
    <p:sldId id="2147330051" r:id="rId16"/>
    <p:sldId id="2147330081" r:id="rId17"/>
    <p:sldId id="2147330082" r:id="rId18"/>
    <p:sldId id="2147330071" r:id="rId19"/>
    <p:sldId id="2147330084" r:id="rId20"/>
    <p:sldId id="2147330085" r:id="rId21"/>
    <p:sldId id="2147330067" r:id="rId22"/>
    <p:sldId id="2147330086" r:id="rId23"/>
    <p:sldId id="2147330087" r:id="rId24"/>
    <p:sldId id="2147330088" r:id="rId25"/>
    <p:sldId id="2147330089" r:id="rId26"/>
    <p:sldId id="2147330099" r:id="rId27"/>
    <p:sldId id="2147330100" r:id="rId28"/>
    <p:sldId id="2147330098" r:id="rId29"/>
    <p:sldId id="2147330101" r:id="rId30"/>
    <p:sldId id="2147330062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5326" autoAdjust="0"/>
  </p:normalViewPr>
  <p:slideViewPr>
    <p:cSldViewPr snapToGrid="0">
      <p:cViewPr varScale="1">
        <p:scale>
          <a:sx n="83" d="100"/>
          <a:sy n="83" d="100"/>
        </p:scale>
        <p:origin x="950" y="77"/>
      </p:cViewPr>
      <p:guideLst/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61498-50D6-4BE8-BD4F-0AF4FF75C0B8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552E-B2CD-451D-80DA-A54BB010D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81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552E-B2CD-451D-80DA-A54BB010D9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006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53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768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061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77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738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395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367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769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270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29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605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645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880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86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328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6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91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137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179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77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552E-B2CD-451D-80DA-A54BB010D9A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279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708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3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222AE-6797-6368-BBA0-38404DC83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27022C-1B4C-E6AD-E97B-965A96CD2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A5E37C-350B-B199-2668-65AE1BB5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24C931-9F88-B11D-3DA6-EC1C4BCA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7AB3A0-F33D-0CEC-BA69-F76483E6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80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5E541-8280-94DF-68A2-F4D65F64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5F949A-CD59-2D49-89B0-A9DC5D964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3865E7-99A5-0D3B-A465-816F8187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E7CEEA-A758-C7C6-EA4F-D4D30ADF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81F109-3901-B64A-B8A1-5A92E6FD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753E99-E5F4-91D6-FBCA-61E6EF607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82721F-35D3-E38F-B557-A08B18723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55C98-9496-686E-5B09-70FC2493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833281-1052-21F7-FBE9-6601578C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DB2CC5-A66E-D93D-934A-96BF47B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96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0087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65391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23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83695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479668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24741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9961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l de pâtes pappardelle avec du beurre maître d’hôtel, des noisettes grillées et des lamelles de parmesan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81164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0586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4FE8D-9FC0-EF41-82D9-C793C058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DA5D1D-B013-79C5-1B89-1BA4AB59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6BDA85-11FF-1453-D69B-E0F4AEDD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37EC97-0B60-F540-17B0-9909B1A7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A0379-E9BD-6BF2-3017-7CE96A3F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759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66139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l’ordre du jour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32694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66292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Données clés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32708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65091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l de salade avec du riz frit, des œufs durs et des baguettes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l avec des beignets de saumon, de la salade et du houmo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l de pâtes pappardelle avec du beurre maître d’hôtel, des noisettes grillées et des lamelles de parmesan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56708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l de salade avec du riz frit, des œufs durs et des baguettes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16520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44636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19AD9-A7EF-6D64-C6D4-3640EDC1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E2D9FF-58E1-6A5C-D4B0-0575179A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1683E-A39B-A686-0943-22B7C025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4FBF4-6065-DA8A-A2EB-A23FD314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ED6D80-8C86-B504-9F93-DEE0BB8F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95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22FA8-BA30-8F89-BB1F-25AF50B8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497624-C215-5E23-9672-30761B821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0FE540-8E82-D93D-16E6-55FCCD2E0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1C7AF9-5D6A-FE60-00FC-822418A2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CA5BBE-0282-D009-A36B-3A52DA55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8D604E-000F-8824-DFAD-24DE40DB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87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F90B8-DB96-EA7A-4D60-61E07BCB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3E41A9-8CA9-61D3-1094-AC50C208B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F3D9EE-331A-BB8B-4684-33F21C38A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3FAD0E-8069-5A3C-31DF-4928E5290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557BCD-1764-DEEB-80BB-9389D6085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65EB39-B33C-3A7E-5F64-4F6AE344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A04D725-4DFE-28DA-E661-0FB5C9F3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042AAF-13FE-F54C-1DAD-367A77F2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53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DAC61-EE56-4E34-A089-F0F8CAE1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CA8442-F0AC-F158-62F6-71E0BB58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B37559-AD1D-2BFD-D93C-BD3D1C9E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12BDEC-5208-A696-0A99-11A5C798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8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533D01-46DF-AFD3-E55D-4A22B64F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72D768-B582-8BC8-9263-588AB7AC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A138DF-0839-B57A-7DE5-059E3481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2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EE747-0EA1-39BB-94C2-E762033C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F64DB-6CD5-9BD3-D394-DF34AD224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7B741E-2C28-E92C-4D8C-E33D94C5C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5F51F8-F5C8-BA19-0B80-B9502BD5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8BE028-AC07-4F98-726B-BC960529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53D0D5-5D09-2CD7-3C2C-E2CB3CF3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52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A71F0-D0BE-689F-2E10-CC8E7BEA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0A210B-6184-9B3E-3AA5-566C08273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F35BD8-F585-FD50-B953-1032F2C4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CFFA0E-1E51-951C-5625-2532EE70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EC5A4E-E48A-6981-3EDA-3D204EA7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F95A3E-D6E8-8189-DE3E-E3A76D11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85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E74879-0565-87EE-1149-796CE7EE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E53E03-CD88-332E-E842-74BBA737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260A08-07B7-2565-1A9F-4CF7E9547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8C30-E931-4EED-A92E-69D548C48771}" type="datetimeFigureOut">
              <a:rPr lang="fr-FR" smtClean="0"/>
              <a:t>11/04/2025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A32654-0059-35E5-CD7E-7AF805859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AA21EC-ED7B-12CE-2A9A-672066B20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5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3093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50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bin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fif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"/>
          <p:cNvSpPr/>
          <p:nvPr/>
        </p:nvSpPr>
        <p:spPr>
          <a:xfrm>
            <a:off x="-2816" y="-5742"/>
            <a:ext cx="12197632" cy="820486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52" name="Titre de la présentation"/>
          <p:cNvSpPr txBox="1">
            <a:spLocks noGrp="1"/>
          </p:cNvSpPr>
          <p:nvPr>
            <p:ph type="ctrTitle"/>
          </p:nvPr>
        </p:nvSpPr>
        <p:spPr>
          <a:xfrm>
            <a:off x="603248" y="1287496"/>
            <a:ext cx="8372983" cy="23241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fr-CM" sz="6950" dirty="0">
                <a:latin typeface="Century Gothic" panose="020B0502020202020204" pitchFamily="34" charset="0"/>
              </a:rPr>
              <a:t>PLANNING DE PUBLICATIONS</a:t>
            </a:r>
            <a:endParaRPr sz="6950" dirty="0">
              <a:latin typeface="Century Gothic" panose="020B0502020202020204" pitchFamily="34" charset="0"/>
            </a:endParaRPr>
          </a:p>
        </p:txBody>
      </p:sp>
      <p:sp>
        <p:nvSpPr>
          <p:cNvPr id="153" name="Descriptif de la présentation"/>
          <p:cNvSpPr txBox="1">
            <a:spLocks noGrp="1"/>
          </p:cNvSpPr>
          <p:nvPr>
            <p:ph type="subTitle" sz="quarter" idx="1"/>
          </p:nvPr>
        </p:nvSpPr>
        <p:spPr>
          <a:xfrm>
            <a:off x="600671" y="3707722"/>
            <a:ext cx="7172630" cy="95250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>
              <a:defRPr sz="4800" b="0">
                <a:solidFill>
                  <a:srgbClr val="E15B0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lang="fr-CM" dirty="0"/>
          </a:p>
          <a:p>
            <a:endParaRPr lang="fr-CM" b="1" dirty="0">
              <a:latin typeface="Century Gothic" panose="020B0502020202020204" pitchFamily="34" charset="0"/>
            </a:endParaRPr>
          </a:p>
          <a:p>
            <a:endParaRPr lang="fr-CM" b="1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LA PASTA OU RIEN – AVRIL 2025</a:t>
            </a:r>
            <a:endParaRPr b="1" dirty="0">
              <a:latin typeface="Century Gothic" panose="020B0502020202020204" pitchFamily="34" charset="0"/>
            </a:endParaRP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027" y="3630661"/>
            <a:ext cx="4716401" cy="3246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25" y="5600777"/>
            <a:ext cx="1818781" cy="517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Mardi 08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  Texte de publication : </a:t>
            </a:r>
            <a:r>
              <a:rPr lang="fr-FR" sz="1400" b="1" dirty="0">
                <a:latin typeface="Century Gothic" panose="020B0502020202020204" pitchFamily="34" charset="0"/>
              </a:rPr>
              <a:t>Journée Mondiale de la Santé – 7 avril 🩺🍝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Bien manger, c'est déjà prendre soin de soi ! Nos pâtes sont une source d’énergie et de vitalité, parfaites pour un mode de vie équilibré.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🥦 Associez-les à des légumes frais, des protéines maigres et de bonnes huiles pour un repas complet et nutritif.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💧 N'oubliez pas de bien vous hydrater et d’adopter de bonnes habitudes alimentaires pour une santé au top !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latin typeface="Century Gothic" panose="020B0502020202020204" pitchFamily="34" charset="0"/>
              </a:rPr>
              <a:t>Journée Mondiale de la Santé – 7 avril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dirty="0">
                <a:latin typeface="Century Gothic" panose="020B0502020202020204" pitchFamily="34" charset="0"/>
              </a:rPr>
              <a:t>Votre santé commence dans votre assiette ! "</a:t>
            </a:r>
            <a:br>
              <a:rPr lang="fr-FR" sz="1400" dirty="0">
                <a:latin typeface="Century Gothic" panose="020B0502020202020204" pitchFamily="34" charset="0"/>
              </a:rPr>
            </a:b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Journée Mondiale de la santé</a:t>
            </a:r>
          </a:p>
        </p:txBody>
      </p:sp>
    </p:spTree>
    <p:extLst>
      <p:ext uri="{BB962C8B-B14F-4D97-AF65-F5344CB8AC3E}">
        <p14:creationId xmlns:p14="http://schemas.microsoft.com/office/powerpoint/2010/main" val="249555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Jeudi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10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/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visuel : </a:t>
            </a:r>
            <a:r>
              <a:rPr lang="fr-FR" sz="1400" dirty="0">
                <a:effectLst/>
                <a:latin typeface="Century Gothic" panose="020B0502020202020204" pitchFamily="34" charset="0"/>
              </a:rPr>
              <a:t>💡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Astuce de la semaine </a:t>
            </a:r>
          </a:p>
          <a:p>
            <a:r>
              <a:rPr lang="fr-FR" sz="1400" b="1" dirty="0">
                <a:latin typeface="Century Gothic" panose="020B0502020202020204" pitchFamily="34" charset="0"/>
              </a:rPr>
              <a:t>Ajoutez du goût à vos pâtes avec des herbes !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🌿 </a:t>
            </a:r>
            <a:r>
              <a:rPr lang="fr-FR" sz="1400" b="1" dirty="0">
                <a:latin typeface="Century Gothic" panose="020B0502020202020204" pitchFamily="34" charset="0"/>
              </a:rPr>
              <a:t>Basilic</a:t>
            </a:r>
            <a:r>
              <a:rPr lang="fr-FR" sz="1400" dirty="0">
                <a:latin typeface="Century Gothic" panose="020B0502020202020204" pitchFamily="34" charset="0"/>
              </a:rPr>
              <a:t> pour une touche méditerranéenne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🌿 </a:t>
            </a:r>
            <a:r>
              <a:rPr lang="fr-FR" sz="1400" b="1" dirty="0">
                <a:latin typeface="Century Gothic" panose="020B0502020202020204" pitchFamily="34" charset="0"/>
              </a:rPr>
              <a:t>Thym</a:t>
            </a:r>
            <a:r>
              <a:rPr lang="fr-FR" sz="1400" dirty="0">
                <a:latin typeface="Century Gothic" panose="020B0502020202020204" pitchFamily="34" charset="0"/>
              </a:rPr>
              <a:t> pour des plats réconfortants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🌿 </a:t>
            </a:r>
            <a:r>
              <a:rPr lang="fr-FR" sz="1400" b="1" dirty="0">
                <a:latin typeface="Century Gothic" panose="020B0502020202020204" pitchFamily="34" charset="0"/>
              </a:rPr>
              <a:t>Persil</a:t>
            </a:r>
            <a:r>
              <a:rPr lang="fr-FR" sz="1400" dirty="0">
                <a:latin typeface="Century Gothic" panose="020B0502020202020204" pitchFamily="34" charset="0"/>
              </a:rPr>
              <a:t> pour plus de fraîcheur</a:t>
            </a:r>
          </a:p>
          <a:p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i="1" dirty="0">
                <a:latin typeface="Century Gothic" panose="020B0502020202020204" pitchFamily="34" charset="0"/>
              </a:rPr>
              <a:t>"Les herbes aromatiques, le secret des pâtes savoureuses !"</a:t>
            </a:r>
            <a:endParaRPr lang="fr-FR" sz="1400" dirty="0"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Astuce de la semaine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9995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Vendredi 11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800" b="1" kern="0" dirty="0">
              <a:solidFill>
                <a:prstClr val="white"/>
              </a:solidFill>
              <a:latin typeface="Tw Cen MT" panose="020B06020201040206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: </a:t>
            </a:r>
            <a:r>
              <a:rPr lang="fr-FR" sz="1400" b="1" dirty="0">
                <a:latin typeface="Century Gothic" panose="020B0502020202020204" pitchFamily="34" charset="0"/>
              </a:rPr>
              <a:t>Le bon usage de la serviette à table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📌 Sur les genoux, jamais autour du cou !</a:t>
            </a: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Texte sur le visuel :</a:t>
            </a:r>
            <a:r>
              <a:rPr lang="fr-FR" sz="1400" dirty="0">
                <a:latin typeface="Century Gothic" panose="020B0502020202020204" pitchFamily="34" charset="0"/>
              </a:rPr>
              <a:t> </a:t>
            </a:r>
            <a:r>
              <a:rPr lang="fr-FR" sz="1400" i="1" dirty="0">
                <a:latin typeface="Century Gothic" panose="020B0502020202020204" pitchFamily="34" charset="0"/>
              </a:rPr>
              <a:t>"La serviette, un détail qui fait la différence !"</a:t>
            </a:r>
            <a:endParaRPr lang="fr-FR" sz="1400" dirty="0">
              <a:latin typeface="Century Gothic" panose="020B0502020202020204" pitchFamily="34" charset="0"/>
            </a:endParaRPr>
          </a:p>
          <a:p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100" dirty="0">
              <a:latin typeface="Century Gothic" panose="020B0502020202020204" pitchFamily="34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A Tab</a:t>
            </a: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5B02FF-AC65-D350-1E69-A65FCD572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36" y="831957"/>
            <a:ext cx="2210407" cy="16922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65226E7-0B22-3308-7A30-28B0D0B21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186" y="855423"/>
            <a:ext cx="2210407" cy="16687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39721E6-3172-D869-1021-B601777E0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613" y="113405"/>
            <a:ext cx="1738644" cy="71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0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Dimanche 13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Texte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sur visuel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Vous êtes de quelle team quand vous faites cuire vos spaghettis ?</a:t>
            </a:r>
          </a:p>
          <a:p>
            <a:pPr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A. </a:t>
            </a:r>
            <a:r>
              <a:rPr lang="fr-CM" sz="1400" dirty="0">
                <a:latin typeface="Century Gothic" panose="020B0502020202020204" pitchFamily="34" charset="0"/>
              </a:rPr>
              <a:t>Fractionner les spaghettis avant de les mettre dans la marmite.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M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B. Mettre en entier dans la marmite </a:t>
            </a: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Le débat du dimanche (Fun)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4576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0EF08B-05F5-8959-7297-2ECFCCD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 3</a:t>
            </a:r>
          </a:p>
        </p:txBody>
      </p:sp>
    </p:spTree>
    <p:extLst>
      <p:ext uri="{BB962C8B-B14F-4D97-AF65-F5344CB8AC3E}">
        <p14:creationId xmlns:p14="http://schemas.microsoft.com/office/powerpoint/2010/main" val="3129724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Lundi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14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6073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latin typeface="Century Gothic" panose="020B0502020202020204" pitchFamily="34" charset="0"/>
              </a:rPr>
              <a:t>: </a:t>
            </a:r>
            <a:r>
              <a:rPr lang="fr-FR" sz="1400" dirty="0">
                <a:latin typeface="Century Gothic" panose="020B0502020202020204" pitchFamily="34" charset="0"/>
              </a:rPr>
              <a:t>🔥</a:t>
            </a:r>
            <a:r>
              <a:rPr lang="fr-FR" sz="1400" i="1" dirty="0">
                <a:latin typeface="Century Gothic" panose="020B0502020202020204" pitchFamily="34" charset="0"/>
              </a:rPr>
              <a:t> Si les pâtes sont prêtes à bouillir pour toi, tu peux affronter n’importe quoi !</a:t>
            </a:r>
            <a:r>
              <a:rPr lang="fr-FR" sz="1400" dirty="0">
                <a:latin typeface="Century Gothic" panose="020B0502020202020204" pitchFamily="34" charset="0"/>
              </a:rPr>
              <a:t> 💪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🔔 Cette semaine, laisse La PASTA t’inspirer avec ses formes et ses saveurs infinies. Chaque bouchée te rappelle que tu peux transformer tes défis en délices.</a:t>
            </a:r>
            <a:endParaRPr lang="fr-FR" sz="1400" b="1" dirty="0">
              <a:latin typeface="Century Gothic" panose="020B0502020202020204" pitchFamily="34" charset="0"/>
            </a:endParaRP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latin typeface="Century Gothic" panose="020B0502020202020204" pitchFamily="34" charset="0"/>
              </a:rPr>
              <a:t>"Les défis de la vie, c’est comme les pâtes : ça se cuisine avec amour et patience."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latin typeface="Century Gothic" panose="020B0502020202020204" pitchFamily="34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dirty="0">
                <a:latin typeface="Century Gothic" panose="020B0502020202020204" pitchFamily="34" charset="0"/>
              </a:rPr>
              <a:t>Type de contenu :</a:t>
            </a:r>
            <a:r>
              <a:rPr lang="fr-FR" sz="1400" dirty="0">
                <a:latin typeface="Century Gothic" panose="020B0502020202020204" pitchFamily="34" charset="0"/>
              </a:rPr>
              <a:t> Image 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Monday</a:t>
            </a: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Motivation Food (Fun)</a:t>
            </a:r>
          </a:p>
        </p:txBody>
      </p:sp>
    </p:spTree>
    <p:extLst>
      <p:ext uri="{BB962C8B-B14F-4D97-AF65-F5344CB8AC3E}">
        <p14:creationId xmlns:p14="http://schemas.microsoft.com/office/powerpoint/2010/main" val="1946380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Mar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15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Texte de publication :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</a:t>
            </a:r>
            <a:r>
              <a:rPr lang="fr-FR" sz="1400" b="1" dirty="0">
                <a:latin typeface="Century Gothic" panose="020B0502020202020204" pitchFamily="34" charset="0"/>
              </a:rPr>
              <a:t>La PASTA First, un incontournable en cuisine !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Que serait un bon plat de spaghettis sans une texture parfaite et un goût irrésistible ? 😍 Nos spaghettis La PASTA First sont idéaux pour des repas savoureux et rapides à préparer ! 🍝🔥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Quelle est votre recette préférée avec nos spaghettis ? Dites-le-nous en commentaire. </a:t>
            </a: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latin typeface="Century Gothic" panose="020B0502020202020204" pitchFamily="34" charset="0"/>
              </a:rPr>
              <a:t>« Des spaghettis fermes, savoureux et qui tiennent parfaitement à la cuisson  » </a:t>
            </a: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Type de contenu : </a:t>
            </a:r>
            <a:r>
              <a:rPr lang="fr-FR" sz="1400" dirty="0">
                <a:latin typeface="Century Gothic" panose="020B0502020202020204" pitchFamily="34" charset="0"/>
              </a:rPr>
              <a:t>Image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Post Produits</a:t>
            </a:r>
          </a:p>
        </p:txBody>
      </p:sp>
    </p:spTree>
    <p:extLst>
      <p:ext uri="{BB962C8B-B14F-4D97-AF65-F5344CB8AC3E}">
        <p14:creationId xmlns:p14="http://schemas.microsoft.com/office/powerpoint/2010/main" val="1548082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Jeudi 17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 </a:t>
            </a: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lang="fr-FR" sz="1000" b="1" kern="0" dirty="0">
                <a:solidFill>
                  <a:prstClr val="white"/>
                </a:solidFill>
                <a:latin typeface="Aptos" panose="020B0004020202020204" pitchFamily="34" charset="0"/>
              </a:rPr>
              <a:t>ce mois-ci je pense qu’on a parlé des pates qui collent </a:t>
            </a:r>
            <a:r>
              <a:rPr lang="fr-FR" sz="1000" b="1" kern="0" dirty="0" err="1">
                <a:solidFill>
                  <a:prstClr val="white"/>
                </a:solidFill>
                <a:latin typeface="Aptos" panose="020B0004020202020204" pitchFamily="34" charset="0"/>
              </a:rPr>
              <a:t>nor</a:t>
            </a:r>
            <a:r>
              <a:rPr lang="fr-FR" sz="1000" b="1" kern="0" dirty="0">
                <a:solidFill>
                  <a:prstClr val="white"/>
                </a:solidFill>
                <a:latin typeface="Aptos" panose="020B0004020202020204" pitchFamily="34" charset="0"/>
              </a:rPr>
              <a:t> ?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7384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/ Visuel : </a:t>
            </a:r>
            <a:r>
              <a:rPr lang="fr-FR" sz="1400" b="1" dirty="0">
                <a:effectLst/>
              </a:rPr>
              <a:t>💡 </a:t>
            </a:r>
            <a:r>
              <a:rPr lang="fr-FR" sz="1400" b="1" dirty="0">
                <a:effectLst/>
                <a:latin typeface="Century Gothic" panose="020B0502020202020204" pitchFamily="34" charset="0"/>
              </a:rPr>
              <a:t>Astuce de la semaine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🧂 </a:t>
            </a:r>
            <a:r>
              <a:rPr lang="fr-FR" sz="1400" i="1" dirty="0">
                <a:latin typeface="Century Gothic" panose="020B0502020202020204" pitchFamily="34" charset="0"/>
              </a:rPr>
              <a:t>"À quel moment faut-il ajouter du sel dans l'eau de cuisson des pâtes ?"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A. Avant de faire bouillir l'eau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B. Pendant que l'eau chauffe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C. Une fois que l'eau bout</a:t>
            </a:r>
          </a:p>
          <a:p>
            <a:endParaRPr lang="fr-FR" sz="1400" dirty="0"/>
          </a:p>
          <a:p>
            <a:r>
              <a:rPr lang="fr-FR" sz="1400" b="1" dirty="0">
                <a:latin typeface="Century Gothic" panose="020B0502020202020204" pitchFamily="34" charset="0"/>
              </a:rPr>
              <a:t>Réponse et explication à donner :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👉 C. Une fois que l'eau bout.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L’ajout du sel après l’ébullition est le meilleur moyen de préserver la saveur de vos pâtes. Rappelez-vous aussi la règle : 1 cuillère à soupe de sel pour 1 litre d’eau. Avec La PASTA, chaque détail compte pour réussir vos plats !💧</a:t>
            </a:r>
          </a:p>
          <a:p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endParaRPr lang="fr-FR" sz="1400" dirty="0"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Astuce de la semaine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9062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Vendredi 18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Contenu: ok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159998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71842" y="3800307"/>
            <a:ext cx="98918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: </a:t>
            </a:r>
            <a:r>
              <a:rPr lang="fr-FR" sz="1400" b="1" dirty="0">
                <a:latin typeface="Century Gothic" panose="020B0502020202020204" pitchFamily="34" charset="0"/>
              </a:rPr>
              <a:t>L’origine des couverts… Pourquoi une fourchette ? 🍴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Découvrez-la dans la vidéo. </a:t>
            </a: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Texte de la story : </a:t>
            </a:r>
            <a:r>
              <a:rPr lang="fr-FR" sz="1400" dirty="0">
                <a:latin typeface="Century Gothic" panose="020B0502020202020204" pitchFamily="34" charset="0"/>
              </a:rPr>
              <a:t>🤔 </a:t>
            </a:r>
            <a:r>
              <a:rPr lang="fr-FR" sz="1400" i="1" dirty="0">
                <a:latin typeface="Century Gothic" panose="020B0502020202020204" pitchFamily="34" charset="0"/>
              </a:rPr>
              <a:t>As-tu déjà pensé à pourquoi on mange les pâtes avec une fourchette et pas avec une cuillère ? (1)</a:t>
            </a:r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dirty="0">
                <a:latin typeface="Century Gothic" panose="020B0502020202020204" pitchFamily="34" charset="0"/>
              </a:rPr>
              <a:t>🔎 </a:t>
            </a:r>
            <a:r>
              <a:rPr lang="fr-FR" sz="1400" b="1" dirty="0">
                <a:latin typeface="Century Gothic" panose="020B0502020202020204" pitchFamily="34" charset="0"/>
              </a:rPr>
              <a:t>Pette histoire :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👉 Avant, on mangeait avec les mains ! 😱(2)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👉 La fourchette à dents a été adoptée en Europe à la Renaissance (3)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👉 En Italie, on l’utilise à la perfection pour enrouler les spaghetti ! (4)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💬 </a:t>
            </a:r>
            <a:r>
              <a:rPr lang="fr-FR" sz="1400" b="1" dirty="0">
                <a:latin typeface="Century Gothic" panose="020B0502020202020204" pitchFamily="34" charset="0"/>
              </a:rPr>
              <a:t>Team fourchette ou team cuillère pour manger les pâtes ?</a:t>
            </a:r>
            <a:endParaRPr lang="fr-FR" sz="1400" dirty="0">
              <a:latin typeface="Century Gothic" panose="020B0502020202020204" pitchFamily="34" charset="0"/>
            </a:endParaRPr>
          </a:p>
          <a:p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A Tab</a:t>
            </a: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70561D-2B54-FB6A-C047-9BEB541F3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594" y="264964"/>
            <a:ext cx="1885804" cy="16503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759465-C7C8-BCD5-0540-863B38ADA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695" y="2129746"/>
            <a:ext cx="1592274" cy="14180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81C719-5B17-29D5-4296-DAE55FF3DB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747" y="2059126"/>
            <a:ext cx="1885804" cy="14962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372E7B-6E77-5A5E-01EB-5760CCE87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9695" y="207620"/>
            <a:ext cx="1592274" cy="16695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B4452AD-F30E-D3CE-B52A-998106D728EF}"/>
              </a:ext>
            </a:extLst>
          </p:cNvPr>
          <p:cNvSpPr txBox="1"/>
          <p:nvPr/>
        </p:nvSpPr>
        <p:spPr>
          <a:xfrm>
            <a:off x="5200073" y="307504"/>
            <a:ext cx="26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7A0D848-6898-2B80-430C-A4B9EB38D5B8}"/>
              </a:ext>
            </a:extLst>
          </p:cNvPr>
          <p:cNvSpPr txBox="1"/>
          <p:nvPr/>
        </p:nvSpPr>
        <p:spPr>
          <a:xfrm>
            <a:off x="9744183" y="2113894"/>
            <a:ext cx="238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D2407CA-06ED-8019-4AA7-17ACEA24CEEF}"/>
              </a:ext>
            </a:extLst>
          </p:cNvPr>
          <p:cNvSpPr txBox="1"/>
          <p:nvPr/>
        </p:nvSpPr>
        <p:spPr>
          <a:xfrm>
            <a:off x="5160931" y="2067728"/>
            <a:ext cx="26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F828306-D3C3-2DE6-CDA8-6F3E8E516D3D}"/>
              </a:ext>
            </a:extLst>
          </p:cNvPr>
          <p:cNvSpPr txBox="1"/>
          <p:nvPr/>
        </p:nvSpPr>
        <p:spPr>
          <a:xfrm flipH="1">
            <a:off x="9744183" y="277152"/>
            <a:ext cx="23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957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Dimanche 20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Texte de publication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 Dimanche et une Grâce que La Pâques tombe ce jour. Avec PASTA Gold, c’est tout simplement un moment de recueillement, bonheur et partage en famille</a:t>
            </a:r>
            <a:r>
              <a:rPr lang="fr-FR" sz="1400" dirty="0">
                <a:latin typeface="Century Gothic" panose="020B0502020202020204" pitchFamily="34" charset="0"/>
              </a:rPr>
              <a:t> 🍝✨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sur le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isuel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Joyeuses Pâques - </a:t>
            </a:r>
            <a:r>
              <a:rPr lang="fr-FR" sz="1400" dirty="0">
                <a:latin typeface="Century Gothic" panose="020B0502020202020204" pitchFamily="34" charset="0"/>
              </a:rPr>
              <a:t>Une Pâques savoureuse avec PASTA Gold ! 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Pâques</a:t>
            </a:r>
          </a:p>
        </p:txBody>
      </p:sp>
    </p:spTree>
    <p:extLst>
      <p:ext uri="{BB962C8B-B14F-4D97-AF65-F5344CB8AC3E}">
        <p14:creationId xmlns:p14="http://schemas.microsoft.com/office/powerpoint/2010/main" val="115610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0EF08B-05F5-8959-7297-2ECFCCD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 1</a:t>
            </a:r>
          </a:p>
        </p:txBody>
      </p:sp>
    </p:spTree>
    <p:extLst>
      <p:ext uri="{BB962C8B-B14F-4D97-AF65-F5344CB8AC3E}">
        <p14:creationId xmlns:p14="http://schemas.microsoft.com/office/powerpoint/2010/main" val="410838351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0EF08B-05F5-8959-7297-2ECFCCD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 4</a:t>
            </a:r>
          </a:p>
        </p:txBody>
      </p:sp>
    </p:spTree>
    <p:extLst>
      <p:ext uri="{BB962C8B-B14F-4D97-AF65-F5344CB8AC3E}">
        <p14:creationId xmlns:p14="http://schemas.microsoft.com/office/powerpoint/2010/main" val="172823337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Lundi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21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latin typeface="Century Gothic" panose="020B0502020202020204" pitchFamily="34" charset="0"/>
              </a:rPr>
              <a:t>: </a:t>
            </a:r>
            <a:r>
              <a:rPr lang="fr-FR" sz="1400" dirty="0">
                <a:latin typeface="Century Gothic" panose="020B0502020202020204" pitchFamily="34" charset="0"/>
              </a:rPr>
              <a:t>Quand ta semaine part en vrille, sois comme les Tortilles : garde le tour ! </a:t>
            </a:r>
            <a:endParaRPr lang="fr-FR" sz="1400" b="1" dirty="0">
              <a:latin typeface="Century Gothic" panose="020B0502020202020204" pitchFamily="34" charset="0"/>
            </a:endParaRP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sz="1400" b="1" dirty="0">
                <a:latin typeface="Century Gothic" panose="020B0502020202020204" pitchFamily="34" charset="0"/>
              </a:rPr>
              <a:t>Texte sur le visuel : Tortilles</a:t>
            </a:r>
            <a:r>
              <a:rPr lang="fr-FR" sz="1400" dirty="0">
                <a:latin typeface="Century Gothic" panose="020B0502020202020204" pitchFamily="34" charset="0"/>
              </a:rPr>
              <a:t> : Même en vrille, on assure. La motivation, c’est notre style.</a:t>
            </a:r>
            <a:endParaRPr lang="fr-FR" sz="1400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fr-FR" sz="1400" b="1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sz="1400" b="1" dirty="0">
                <a:latin typeface="Century Gothic" panose="020B0502020202020204" pitchFamily="34" charset="0"/>
              </a:rPr>
              <a:t>Type de contenu :</a:t>
            </a:r>
            <a:r>
              <a:rPr lang="fr-FR" sz="1400" dirty="0">
                <a:latin typeface="Century Gothic" panose="020B0502020202020204" pitchFamily="34" charset="0"/>
              </a:rPr>
              <a:t> Image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Objectif : Donner un ton </a:t>
            </a:r>
            <a:r>
              <a:rPr lang="fr-FR" sz="1200">
                <a:solidFill>
                  <a:prstClr val="black"/>
                </a:solidFill>
                <a:latin typeface="Century Gothic" panose="020B0502020202020204" pitchFamily="34" charset="0"/>
              </a:rPr>
              <a:t>humouristique</a:t>
            </a:r>
            <a:endParaRPr lang="fr-FR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Monday</a:t>
            </a: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Motivation Food (Fun)</a:t>
            </a:r>
          </a:p>
        </p:txBody>
      </p:sp>
    </p:spTree>
    <p:extLst>
      <p:ext uri="{BB962C8B-B14F-4D97-AF65-F5344CB8AC3E}">
        <p14:creationId xmlns:p14="http://schemas.microsoft.com/office/powerpoint/2010/main" val="3034323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Mar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22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73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Texte de publication / Visuel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Je fais partie de la famille de Pasta First. On m‘appelle pâtes courtes et j’ai une forme semblable aux escargots. Qui suis-je ?</a:t>
            </a: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Réponse : </a:t>
            </a:r>
            <a:r>
              <a:rPr lang="fr-FR" sz="1400" dirty="0">
                <a:latin typeface="Century Gothic" panose="020B0502020202020204" pitchFamily="34" charset="0"/>
              </a:rPr>
              <a:t>Pasta First Coudes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Post Produits</a:t>
            </a:r>
          </a:p>
        </p:txBody>
      </p:sp>
    </p:spTree>
    <p:extLst>
      <p:ext uri="{BB962C8B-B14F-4D97-AF65-F5344CB8AC3E}">
        <p14:creationId xmlns:p14="http://schemas.microsoft.com/office/powerpoint/2010/main" val="1067624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Jeudi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23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/ visuel : </a:t>
            </a:r>
            <a:r>
              <a:rPr lang="fr-FR" sz="1400" dirty="0">
                <a:effectLst/>
                <a:latin typeface="Century Gothic" panose="020B0502020202020204" pitchFamily="34" charset="0"/>
              </a:rPr>
              <a:t>💡 </a:t>
            </a:r>
            <a:r>
              <a:rPr lang="fr-FR" sz="1400" b="1" dirty="0">
                <a:effectLst/>
                <a:latin typeface="Century Gothic" panose="020B0502020202020204" pitchFamily="34" charset="0"/>
              </a:rPr>
              <a:t>Astuce de la semaine</a:t>
            </a:r>
          </a:p>
          <a:p>
            <a:r>
              <a:rPr lang="fr-FR" sz="1400" dirty="0">
                <a:effectLst/>
                <a:latin typeface="Century Gothic" panose="020B0502020202020204" pitchFamily="34" charset="0"/>
              </a:rPr>
              <a:t>Et si votre astuce  était celle du public !</a:t>
            </a:r>
          </a:p>
          <a:p>
            <a:r>
              <a:rPr lang="fr-FR" sz="1400" dirty="0">
                <a:effectLst/>
                <a:latin typeface="Century Gothic" panose="020B0502020202020204" pitchFamily="34" charset="0"/>
              </a:rPr>
              <a:t>Que faites-vous des restes de vos spaghettis ?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a) Une</a:t>
            </a:r>
            <a:r>
              <a:rPr lang="fr-FR" sz="1400" dirty="0">
                <a:effectLst/>
                <a:latin typeface="Century Gothic" panose="020B0502020202020204" pitchFamily="34" charset="0"/>
              </a:rPr>
              <a:t> omelette</a:t>
            </a:r>
          </a:p>
          <a:p>
            <a:r>
              <a:rPr lang="fr-FR" sz="1400" dirty="0">
                <a:effectLst/>
                <a:latin typeface="Century Gothic" panose="020B0502020202020204" pitchFamily="34" charset="0"/>
              </a:rPr>
              <a:t>b) Un</a:t>
            </a:r>
            <a:r>
              <a:rPr lang="fr-FR" sz="1400" dirty="0">
                <a:latin typeface="Century Gothic" panose="020B0502020202020204" pitchFamily="34" charset="0"/>
              </a:rPr>
              <a:t>e salade fraiche</a:t>
            </a:r>
          </a:p>
          <a:p>
            <a:r>
              <a:rPr lang="fr-FR" sz="1400" dirty="0">
                <a:effectLst/>
                <a:latin typeface="Century Gothic" panose="020B0502020202020204" pitchFamily="34" charset="0"/>
              </a:rPr>
              <a:t>c) Rien du tout</a:t>
            </a: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Astuce de la semaine</a:t>
            </a:r>
          </a:p>
        </p:txBody>
      </p:sp>
    </p:spTree>
    <p:extLst>
      <p:ext uri="{BB962C8B-B14F-4D97-AF65-F5344CB8AC3E}">
        <p14:creationId xmlns:p14="http://schemas.microsoft.com/office/powerpoint/2010/main" val="1078382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Vendredi 25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Contenu:ok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6569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  Texte de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 story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: </a:t>
            </a:r>
            <a:r>
              <a:rPr lang="fr-FR" sz="1400" b="1" dirty="0">
                <a:latin typeface="Century Gothic" panose="020B0502020202020204" pitchFamily="34" charset="0"/>
              </a:rPr>
              <a:t>Bien se comporter dans un restaurant 🍽️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Au resto, bien manger, c’est bien… bien se comporter, c’est mieux ! 🍝👌</a:t>
            </a:r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dirty="0">
                <a:latin typeface="Century Gothic" panose="020B0502020202020204" pitchFamily="34" charset="0"/>
              </a:rPr>
              <a:t>📌 </a:t>
            </a:r>
            <a:r>
              <a:rPr lang="fr-FR" sz="1400" b="1" dirty="0">
                <a:latin typeface="Century Gothic" panose="020B0502020202020204" pitchFamily="34" charset="0"/>
              </a:rPr>
              <a:t>Ne pas parler trop fort</a:t>
            </a:r>
            <a:r>
              <a:rPr lang="fr-FR" sz="1400" dirty="0">
                <a:latin typeface="Century Gothic" panose="020B0502020202020204" pitchFamily="34" charset="0"/>
              </a:rPr>
              <a:t> (Le resto n’est pas un marché 🗣️📉)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📌 </a:t>
            </a:r>
            <a:r>
              <a:rPr lang="fr-FR" sz="1400" b="1" dirty="0">
                <a:latin typeface="Century Gothic" panose="020B0502020202020204" pitchFamily="34" charset="0"/>
              </a:rPr>
              <a:t>Ne pas monopoliser le serveur</a:t>
            </a:r>
            <a:r>
              <a:rPr lang="fr-FR" sz="1400" dirty="0">
                <a:latin typeface="Century Gothic" panose="020B0502020202020204" pitchFamily="34" charset="0"/>
              </a:rPr>
              <a:t> (Un peu de patience, il fait de son mieux !)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📌 </a:t>
            </a:r>
            <a:r>
              <a:rPr lang="fr-FR" sz="1400" b="1" dirty="0">
                <a:latin typeface="Century Gothic" panose="020B0502020202020204" pitchFamily="34" charset="0"/>
              </a:rPr>
              <a:t>Ne pas toucher aux plats des autres sans demander</a:t>
            </a:r>
            <a:r>
              <a:rPr lang="fr-FR" sz="1400" dirty="0">
                <a:latin typeface="Century Gothic" panose="020B0502020202020204" pitchFamily="34" charset="0"/>
              </a:rPr>
              <a:t> (Même si les pâtes de ton voisin ont l’air délicieuses ! 🤭)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💬 </a:t>
            </a:r>
            <a:r>
              <a:rPr lang="fr-FR" sz="1400" b="1" dirty="0">
                <a:latin typeface="Century Gothic" panose="020B0502020202020204" pitchFamily="34" charset="0"/>
              </a:rPr>
              <a:t>Et toi, c’est quoi la règle d’or pour être impeccable au resto ?</a:t>
            </a: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Texte de publication : </a:t>
            </a:r>
            <a:r>
              <a:rPr lang="fr-FR" sz="1400" dirty="0">
                <a:latin typeface="Century Gothic" panose="020B0502020202020204" pitchFamily="34" charset="0"/>
              </a:rPr>
              <a:t>Aller au restaurant, c’est toujours un plaisir… mais encore faut-il respecter certaines règles !</a:t>
            </a: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A Table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21A439-E507-C6C2-B71A-88DE7E0B4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59" y="1097307"/>
            <a:ext cx="1536569" cy="12506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3F73FA-9B94-8178-1EF4-A05ACE2E6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70" y="1097306"/>
            <a:ext cx="1536569" cy="12506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9A05530-7CC1-5006-222F-CEC2D41E1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53" y="2565925"/>
            <a:ext cx="2743664" cy="125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77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Dimanche 27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 :autre chose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892579"/>
            <a:ext cx="98918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/ Visuel : </a:t>
            </a:r>
            <a:r>
              <a:rPr lang="fr-FR" sz="1400" dirty="0">
                <a:latin typeface="Century Gothic" panose="020B0502020202020204" pitchFamily="34" charset="0"/>
              </a:rPr>
              <a:t>🌙 on te sert un plat de spaghettis sauce tomate avec le poulet.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1.Je commence par manger tout le morceau de poulet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2.Je mange les deux au fur et à mesure 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3.Je finis tout et je mange le morceau de poulet en dernier.?</a:t>
            </a:r>
          </a:p>
          <a:p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Le débat du dimanche (Fun)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2671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F422B1-4FC6-EF57-2A7D-E59DF876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2825"/>
            <a:ext cx="10515600" cy="435133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6000" dirty="0">
                <a:latin typeface="+mj-lt"/>
              </a:rPr>
              <a:t>Semaine</a:t>
            </a:r>
            <a:r>
              <a:rPr lang="fr-FR" sz="6000" dirty="0"/>
              <a:t> </a:t>
            </a:r>
            <a:r>
              <a:rPr lang="fr-FR" sz="5800" dirty="0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86340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Lundi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28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 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Texte de publication </a:t>
            </a:r>
            <a:r>
              <a:rPr lang="fr-FR" sz="1400" b="1" dirty="0">
                <a:latin typeface="Century Gothic" panose="020B0502020202020204" pitchFamily="34" charset="0"/>
              </a:rPr>
              <a:t>: </a:t>
            </a:r>
            <a:r>
              <a:rPr lang="fr-FR" sz="1400" dirty="0">
                <a:latin typeface="Century Gothic" panose="020B0502020202020204" pitchFamily="34" charset="0"/>
              </a:rPr>
              <a:t>🌟 Avril touche à sa fin… mais notre motivation reste au max. Ce lundi, on ne ralentit pas, on vise encore plus haut.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💡 Quel est ton plus grand accomplissement ce mois-ci ? Dis-nous en commentaire et inspire la communauté !</a:t>
            </a: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400" b="1" dirty="0"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latin typeface="Century Gothic" panose="020B0502020202020204" pitchFamily="34" charset="0"/>
              </a:rPr>
              <a:t>Un mois de défis, un mois de succès… et toujours autant de pâtes pour garder la pêche</a:t>
            </a:r>
            <a:endParaRPr lang="fr-FR" sz="1400" b="1" dirty="0"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b="1" dirty="0"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400" b="1" dirty="0">
                <a:latin typeface="Century Gothic" panose="020B0502020202020204" pitchFamily="34" charset="0"/>
              </a:rPr>
              <a:t>Type de contenu :</a:t>
            </a:r>
            <a:r>
              <a:rPr lang="fr-FR" sz="1400" dirty="0">
                <a:latin typeface="Century Gothic" panose="020B0502020202020204" pitchFamily="34" charset="0"/>
              </a:rPr>
              <a:t> Image 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Monday</a:t>
            </a: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Motivation Food (Fun)</a:t>
            </a:r>
          </a:p>
        </p:txBody>
      </p:sp>
    </p:spTree>
    <p:extLst>
      <p:ext uri="{BB962C8B-B14F-4D97-AF65-F5344CB8AC3E}">
        <p14:creationId xmlns:p14="http://schemas.microsoft.com/office/powerpoint/2010/main" val="2190341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Mardi 29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PASTA GOLD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sur le visuel : 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Savourez le nectar des pates</a:t>
            </a: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>
                <a:solidFill>
                  <a:srgbClr val="E15B0F"/>
                </a:solidFill>
                <a:latin typeface="Helvetica Neue"/>
              </a:rPr>
              <a:t>Post Produits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898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"/>
          <p:cNvSpPr/>
          <p:nvPr/>
        </p:nvSpPr>
        <p:spPr>
          <a:xfrm>
            <a:off x="-2816" y="-5742"/>
            <a:ext cx="12197632" cy="686948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90" name="Merci."/>
          <p:cNvSpPr txBox="1">
            <a:spLocks noGrp="1"/>
          </p:cNvSpPr>
          <p:nvPr>
            <p:ph type="ctrTitle"/>
          </p:nvPr>
        </p:nvSpPr>
        <p:spPr>
          <a:xfrm>
            <a:off x="1909509" y="1287496"/>
            <a:ext cx="8372982" cy="23241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18500" b="0" spc="-36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>
                <a:latin typeface="Century Gothic" panose="020B0502020202020204" pitchFamily="34" charset="0"/>
              </a:rPr>
              <a:t>Merci</a:t>
            </a:r>
            <a:r>
              <a:rPr dirty="0"/>
              <a:t>.</a:t>
            </a:r>
          </a:p>
        </p:txBody>
      </p:sp>
      <p:sp>
        <p:nvSpPr>
          <p:cNvPr id="191" name="Titre de la présentation"/>
          <p:cNvSpPr txBox="1">
            <a:spLocks noGrp="1"/>
          </p:cNvSpPr>
          <p:nvPr>
            <p:ph type="subTitle" sz="quarter" idx="1"/>
          </p:nvPr>
        </p:nvSpPr>
        <p:spPr>
          <a:xfrm>
            <a:off x="1645669" y="3554882"/>
            <a:ext cx="9164571" cy="95250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>
              <a:defRPr sz="4400" b="0">
                <a:solidFill>
                  <a:srgbClr val="E15B0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fr-CM" dirty="0">
                <a:latin typeface="Century Gothic" panose="020B0502020202020204" pitchFamily="34" charset="0"/>
              </a:rPr>
              <a:t>PLANNING DE PUBLICATIONS AVRIL 2025 </a:t>
            </a:r>
          </a:p>
          <a:p>
            <a:r>
              <a:rPr lang="fr-CM" dirty="0">
                <a:latin typeface="Century Gothic" panose="020B0502020202020204" pitchFamily="34" charset="0"/>
              </a:rPr>
              <a:t>LA PASTA OU RIEN</a:t>
            </a:r>
          </a:p>
          <a:p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610" y="954543"/>
            <a:ext cx="1818781" cy="517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69" y="5227845"/>
            <a:ext cx="8900663" cy="1263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83723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Mardi 01</a:t>
            </a:r>
            <a:r>
              <a:rPr lang="fr-FR" kern="0" baseline="30000" dirty="0">
                <a:solidFill>
                  <a:prstClr val="black"/>
                </a:solidFill>
                <a:latin typeface="Tw Cen MT" panose="020B0602020104020603"/>
              </a:rPr>
              <a:t>er   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: </a:t>
            </a:r>
            <a:r>
              <a:rPr lang="fr-FR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Aid</a:t>
            </a: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El </a:t>
            </a:r>
            <a:r>
              <a:rPr lang="fr-FR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Fitr</a:t>
            </a: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fr-FR" sz="1600" dirty="0">
                <a:latin typeface="Century Gothic" panose="020B0502020202020204" pitchFamily="34" charset="0"/>
              </a:rPr>
              <a:t>💛 </a:t>
            </a:r>
          </a:p>
          <a:p>
            <a:r>
              <a:rPr lang="fr-FR" sz="1600" dirty="0">
                <a:latin typeface="Century Gothic" panose="020B0502020202020204" pitchFamily="34" charset="0"/>
              </a:rPr>
              <a:t>Après un mois de jeûne et de spiritualité, place à la fête et au partage autour de plats savoureux.</a:t>
            </a:r>
            <a:br>
              <a:rPr lang="fr-FR" sz="1600" dirty="0">
                <a:latin typeface="Century Gothic" panose="020B0502020202020204" pitchFamily="34" charset="0"/>
              </a:rPr>
            </a:br>
            <a:r>
              <a:rPr lang="fr-FR" sz="1600" dirty="0">
                <a:latin typeface="Century Gothic" panose="020B0502020202020204" pitchFamily="34" charset="0"/>
              </a:rPr>
              <a:t>🍝 Nos pâtes vous accompagnent pour des repas délicieux et équilibrés, parfaits pour ravir petits et grands</a:t>
            </a:r>
            <a:r>
              <a:rPr lang="fr-FR" sz="1600" dirty="0"/>
              <a:t>.</a:t>
            </a:r>
          </a:p>
          <a:p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r>
              <a:rPr lang="fr-FR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Texte sur le visuel : Bonne fête de Ramadan</a:t>
            </a: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à toute les familles musulmanes !</a:t>
            </a:r>
          </a:p>
          <a:p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r>
              <a:rPr lang="fr-FR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Type de contenu : </a:t>
            </a: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Image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Ramadan 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6078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Mardi 01</a:t>
            </a:r>
            <a:r>
              <a:rPr lang="fr-FR" kern="0" baseline="30000" dirty="0">
                <a:solidFill>
                  <a:prstClr val="black"/>
                </a:solidFill>
                <a:latin typeface="Tw Cen MT" panose="020B0602020104020603"/>
              </a:rPr>
              <a:t>er   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1 – 07H30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à venir….</a:t>
            </a:r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Texte sur le visuel 1 : </a:t>
            </a:r>
            <a:r>
              <a:rPr lang="fr-FR" sz="1400" dirty="0">
                <a:latin typeface="Century Gothic" panose="020B0502020202020204" pitchFamily="34" charset="0"/>
              </a:rPr>
              <a:t>« MARDI GENEREUX : ON OFFRE 10 CARTONS DE PASTA FIRST AU COMMENTAIRE QUI N’AURA PAS DE LIKE "</a:t>
            </a: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Type de contenu :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Image</a:t>
            </a: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Texte </a:t>
            </a:r>
            <a:r>
              <a:rPr lang="fr-FR" sz="1400" b="1">
                <a:solidFill>
                  <a:prstClr val="black"/>
                </a:solidFill>
                <a:latin typeface="Century Gothic" panose="020B0502020202020204" pitchFamily="34" charset="0"/>
              </a:rPr>
              <a:t>de publication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2 - 18 H: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à venir</a:t>
            </a: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Texte sur le visuel 2 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Mettre le texte du poisson avril plus haut et le floutter ensuite mettre un poisson et écrire poisson d’avril.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Poisso</a:t>
            </a: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n D’avril 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6652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Jeudi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03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307431" y="3875034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370786" y="3875034"/>
            <a:ext cx="95583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/ Visuel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fr-FR" sz="1400" dirty="0">
                <a:effectLst/>
                <a:latin typeface="Century Gothic" panose="020B0502020202020204" pitchFamily="34" charset="0"/>
              </a:rPr>
              <a:t>💡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Astuce de la semaine </a:t>
            </a: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L’astuce anti-gaspillage !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♻️ Trop de pâtes cuites ? Pas de panique ! 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Transforme-les en salade froide. Rien ne se perd, tout se cuisine.</a:t>
            </a: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dirty="0">
                <a:latin typeface="Century Gothic" panose="020B0502020202020204" pitchFamily="34" charset="0"/>
              </a:rPr>
              <a:t>👉 Qui a déjà testé la salade de pâtes </a:t>
            </a:r>
            <a:r>
              <a:rPr lang="fr-FR" sz="1200" dirty="0">
                <a:latin typeface="Century Gothic" panose="020B0502020202020204" pitchFamily="34" charset="0"/>
              </a:rPr>
              <a:t>?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Astuce de la semaine</a:t>
            </a:r>
          </a:p>
        </p:txBody>
      </p:sp>
    </p:spTree>
    <p:extLst>
      <p:ext uri="{BB962C8B-B14F-4D97-AF65-F5344CB8AC3E}">
        <p14:creationId xmlns:p14="http://schemas.microsoft.com/office/powerpoint/2010/main" val="144891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Vendredi 04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738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  Texte de publication / Visuel : </a:t>
            </a:r>
            <a:r>
              <a:rPr lang="fr-FR" sz="1400" b="1" dirty="0">
                <a:latin typeface="Century Gothic" panose="020B0502020202020204" pitchFamily="34" charset="0"/>
              </a:rPr>
              <a:t>Peut-on parler la bouche pleine ?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❌ Mauvaise habitude !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Prenez le temps de mâcher avant de répondre.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i="1" dirty="0">
                <a:latin typeface="Century Gothic" panose="020B0502020202020204" pitchFamily="34" charset="0"/>
              </a:rPr>
              <a:t>"Manger avec élégance, c’est aussi savoir patienter !"</a:t>
            </a:r>
            <a:endParaRPr lang="fr-FR" sz="1400" dirty="0">
              <a:latin typeface="Century Gothic" panose="020B0502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A</a:t>
            </a: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 Table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2593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Dimanche 05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sur le visuel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Quel est le repas q</a:t>
            </a:r>
            <a:r>
              <a:rPr lang="fr-FR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ue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tu as appris à cuisiner en premier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Riz sauté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B. Spaghettis sauté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Type de contenu : 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Image</a:t>
            </a: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400" dirty="0">
              <a:solidFill>
                <a:prstClr val="black"/>
              </a:solidFill>
              <a:latin typeface="Tw Cen MT" panose="020B0602020104020603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Le débat du dimanche (Fun)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8499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0EF08B-05F5-8959-7297-2ECFCCD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 2</a:t>
            </a:r>
          </a:p>
        </p:txBody>
      </p:sp>
    </p:spTree>
    <p:extLst>
      <p:ext uri="{BB962C8B-B14F-4D97-AF65-F5344CB8AC3E}">
        <p14:creationId xmlns:p14="http://schemas.microsoft.com/office/powerpoint/2010/main" val="4241361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Lundi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07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Contenu: ok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577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latin typeface="Century Gothic" panose="020B0502020202020204" pitchFamily="34" charset="0"/>
              </a:rPr>
              <a:t>: </a:t>
            </a:r>
            <a:r>
              <a:rPr lang="fr-FR" sz="1400" dirty="0"/>
              <a:t>⚡</a:t>
            </a:r>
            <a:r>
              <a:rPr lang="fr-FR" sz="1400" dirty="0">
                <a:latin typeface="Century Gothic" panose="020B0502020202020204" pitchFamily="34" charset="0"/>
              </a:rPr>
              <a:t>Lundi power : On enfile notre tablier, on retrousse nos manches et on attaque la semaine comme on prépare une bonne sauce bolognaise – avec passion et détermination ! </a:t>
            </a:r>
            <a:endParaRPr lang="fr-FR" sz="1400" b="1" dirty="0">
              <a:latin typeface="Century Gothic" panose="020B0502020202020204" pitchFamily="34" charset="0"/>
            </a:endParaRP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sz="1400" b="1" dirty="0"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latin typeface="Century Gothic" panose="020B0502020202020204" pitchFamily="34" charset="0"/>
              </a:rPr>
              <a:t>Fais comme La PASTA : Sois flexible, mais reste solide face aux défis. </a:t>
            </a:r>
            <a:endParaRPr lang="fr-FR" sz="1400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fr-FR" sz="1400" b="1" dirty="0">
              <a:latin typeface="Century Gothic" panose="020B0502020202020204" pitchFamily="34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dirty="0">
                <a:latin typeface="Century Gothic" panose="020B0502020202020204" pitchFamily="34" charset="0"/>
              </a:rPr>
              <a:t>Type de contenu :</a:t>
            </a:r>
            <a:r>
              <a:rPr lang="fr-FR" sz="1400" dirty="0">
                <a:latin typeface="Century Gothic" panose="020B0502020202020204" pitchFamily="34" charset="0"/>
              </a:rPr>
              <a:t> Image 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Monday</a:t>
            </a: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Motivation Food (Fun)</a:t>
            </a:r>
          </a:p>
        </p:txBody>
      </p:sp>
    </p:spTree>
    <p:extLst>
      <p:ext uri="{BB962C8B-B14F-4D97-AF65-F5344CB8AC3E}">
        <p14:creationId xmlns:p14="http://schemas.microsoft.com/office/powerpoint/2010/main" val="5059630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8234</TotalTime>
  <Words>1777</Words>
  <Application>Microsoft Office PowerPoint</Application>
  <PresentationFormat>Grand écran</PresentationFormat>
  <Paragraphs>305</Paragraphs>
  <Slides>29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41" baseType="lpstr">
      <vt:lpstr>Aptos</vt:lpstr>
      <vt:lpstr>Arial</vt:lpstr>
      <vt:lpstr>Calibri</vt:lpstr>
      <vt:lpstr>Calibri Light</vt:lpstr>
      <vt:lpstr>Century Gothic</vt:lpstr>
      <vt:lpstr>Courier New</vt:lpstr>
      <vt:lpstr>Helvetica Neue</vt:lpstr>
      <vt:lpstr>Helvetica Neue Medium</vt:lpstr>
      <vt:lpstr>Montserrat Bold</vt:lpstr>
      <vt:lpstr>Tw Cen MT</vt:lpstr>
      <vt:lpstr>Thème Office</vt:lpstr>
      <vt:lpstr>21_BasicWhite</vt:lpstr>
      <vt:lpstr>PLANNING DE PUBLICATIONS</vt:lpstr>
      <vt:lpstr>Semaine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Semaine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Semaine 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Semaine 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DE PUBLICATIONS</dc:title>
  <dc:creator>LENOVO</dc:creator>
  <cp:lastModifiedBy>User</cp:lastModifiedBy>
  <cp:revision>191</cp:revision>
  <dcterms:created xsi:type="dcterms:W3CDTF">2024-07-18T10:48:58Z</dcterms:created>
  <dcterms:modified xsi:type="dcterms:W3CDTF">2025-04-11T11:16:04Z</dcterms:modified>
</cp:coreProperties>
</file>