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6"/>
  </p:notesMasterIdLst>
  <p:sldIdLst>
    <p:sldId id="257" r:id="rId3"/>
    <p:sldId id="2147330048" r:id="rId4"/>
    <p:sldId id="2147330077" r:id="rId5"/>
    <p:sldId id="2147330074" r:id="rId6"/>
    <p:sldId id="2147330080" r:id="rId7"/>
    <p:sldId id="2147330051" r:id="rId8"/>
    <p:sldId id="2147330081" r:id="rId9"/>
    <p:sldId id="2147330082" r:id="rId10"/>
    <p:sldId id="2147330105" r:id="rId11"/>
    <p:sldId id="2147330104" r:id="rId12"/>
    <p:sldId id="2147330085" r:id="rId13"/>
    <p:sldId id="2147330067" r:id="rId14"/>
    <p:sldId id="2147330086" r:id="rId15"/>
    <p:sldId id="2147330087" r:id="rId16"/>
    <p:sldId id="2147330106" r:id="rId17"/>
    <p:sldId id="2147330084" r:id="rId18"/>
    <p:sldId id="2147330099" r:id="rId19"/>
    <p:sldId id="2147330101" r:id="rId20"/>
    <p:sldId id="2147330098" r:id="rId21"/>
    <p:sldId id="2147330102" r:id="rId22"/>
    <p:sldId id="2147330089" r:id="rId23"/>
    <p:sldId id="2147330103" r:id="rId24"/>
    <p:sldId id="2147330062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9828" autoAdjust="0"/>
  </p:normalViewPr>
  <p:slideViewPr>
    <p:cSldViewPr snapToGrid="0">
      <p:cViewPr varScale="1">
        <p:scale>
          <a:sx n="70" d="100"/>
          <a:sy n="70" d="100"/>
        </p:scale>
        <p:origin x="1742" y="38"/>
      </p:cViewPr>
      <p:guideLst/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006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769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270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297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0F31C-5518-EDE6-D398-6A0416DF8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6B31F0D-DC0C-DA92-96D9-AB931D1954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6273C7F-D14F-BF69-E421-C5F35A171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A201F3-2410-5B9B-CD1E-FFF2AD6D21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305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367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6866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328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33592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880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118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279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434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179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061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777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738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30EEF-DA17-9FEE-7A7D-7EEB5327A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683EAB7-1F01-BF1F-324E-71E058E77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9312D20-6000-90BA-1A58-702C19FBB6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E416E6-AADB-6F2E-3D98-A4AE75C09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204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5655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0" y="-61546"/>
            <a:ext cx="12197632" cy="693902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LA PASTA OU RIEN – AOÛT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15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b="1" kern="0" dirty="0">
              <a:solidFill>
                <a:prstClr val="white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LA PASTA souhaite une belle fête de l’ascension à toute la communauté chrétienne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Bonne fête de l’ascension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Visuel statique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Ascension</a:t>
            </a:r>
          </a:p>
        </p:txBody>
      </p:sp>
    </p:spTree>
    <p:extLst>
      <p:ext uri="{BB962C8B-B14F-4D97-AF65-F5344CB8AC3E}">
        <p14:creationId xmlns:p14="http://schemas.microsoft.com/office/powerpoint/2010/main" val="3874797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17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Faisons le débat gourmand !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sur le visuel :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fr-FR" sz="1400" dirty="0">
                <a:latin typeface="Aptos" panose="020B0004020202020204" pitchFamily="34" charset="0"/>
              </a:rPr>
              <a:t>Pendant les vacances, tu préfères…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🍴 Inventer des nouvelles recettes de pâtes ?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🍴 Rester fidèle à ta recette préférée ?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56102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18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Cette semaine </a:t>
            </a:r>
            <a:r>
              <a:rPr lang="fr-CA" sz="1400" dirty="0">
                <a:latin typeface="Aptos" panose="020B0004020202020204" pitchFamily="34" charset="0"/>
              </a:rPr>
              <a:t>un simple plat de La Pasta peut changer l’humeur d’un lundi.</a:t>
            </a:r>
            <a:r>
              <a:rPr lang="fr-FR" sz="1400" dirty="0">
                <a:latin typeface="Century Gothic" panose="020B0502020202020204" pitchFamily="34" charset="0"/>
              </a:rPr>
              <a:t>,</a:t>
            </a:r>
            <a:r>
              <a:rPr lang="fr-CA" sz="1400" dirty="0">
                <a:latin typeface="Aptos" panose="020B0004020202020204" pitchFamily="34" charset="0"/>
              </a:rPr>
              <a:t> Excellente semaine à tous.🤗</a:t>
            </a:r>
            <a:br>
              <a:rPr lang="fr-CA" sz="1400" dirty="0">
                <a:latin typeface="Aptos" panose="020B0004020202020204" pitchFamily="34" charset="0"/>
              </a:rPr>
            </a:br>
            <a:r>
              <a:rPr lang="fr-CA" sz="1400" dirty="0">
                <a:latin typeface="Aptos" panose="020B0004020202020204" pitchFamily="34" charset="0"/>
              </a:rPr>
              <a:t>#LaPastaOuRien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noProof="0" dirty="0">
              <a:latin typeface="Century Gothic" panose="020B0502020202020204" pitchFamily="34" charset="0"/>
            </a:endParaRPr>
          </a:p>
          <a:p>
            <a:r>
              <a:rPr lang="fr-FR" sz="1400" b="1" noProof="0" dirty="0">
                <a:latin typeface="Century Gothic" panose="020B0502020202020204" pitchFamily="34" charset="0"/>
              </a:rPr>
              <a:t>Texte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sur le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Partageons ensemble des instants savoureux avec LA PASTA. </a:t>
            </a:r>
          </a:p>
          <a:p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Bon début de semaine 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3034323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19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/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sur le visuel </a:t>
            </a: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Vrai ou Faux ❓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👉 Les spaghettis doivent être cassés avant de cuire 🍝</a:t>
            </a:r>
          </a:p>
          <a:p>
            <a:endParaRPr lang="fr-FR" sz="14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Réponse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Avis divers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 – Vrai ou Faux</a:t>
            </a:r>
          </a:p>
        </p:txBody>
      </p:sp>
    </p:spTree>
    <p:extLst>
      <p:ext uri="{BB962C8B-B14F-4D97-AF65-F5344CB8AC3E}">
        <p14:creationId xmlns:p14="http://schemas.microsoft.com/office/powerpoint/2010/main" val="1067624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941EB-0B6B-C3F0-D035-335EFAEE3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35CBD75A-75B0-7899-152A-1D16BB9B3D74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4085F2-496C-F207-F97C-7E1DCAC95DF0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53C4F7-8AB5-9414-53E9-CC1390845131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30457B-771C-15CB-D431-C829B8C726F7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21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74D62-85E0-D17A-EA79-9021E0355440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CDDCC1-5510-3E01-DC3C-0FC043BBD8B8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FD51381-6E81-2CBD-F2C0-4BEC6DADD8E6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AB41394F-73C8-BF94-6DC7-43039E375733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38DE758-FD53-72FA-D637-A60360712D47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927D77E0-9ABA-6696-47CE-9C11399A25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BE61509D-9ED9-6129-E62E-5215719ADA0F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Annonce résultat précédent quizz BTS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10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22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71842" y="3800307"/>
            <a:ext cx="989185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On sait qu’il y’aura des génies ici qui répondront travail manuel.</a:t>
            </a: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visuel: Quelle était la matière la plus facile pour vous ?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visuel statique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BTS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59579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24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892579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 Quelle est le plat le plus inhabituel avec lequel vous avez consommé des pates ?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Débat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267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9FC735-ACDB-8713-2DE4-A92EA8E07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5800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2935671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25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Dernière ligne droite d’août !😋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CA" sz="1400" b="1" dirty="0">
                <a:latin typeface="Aptos" panose="020B0004020202020204" pitchFamily="34" charset="0"/>
              </a:rPr>
              <a:t>LA PASTA, l’indispensable dans vos courses du mois. 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219034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27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100" dirty="0">
                <a:latin typeface="Aptos" panose="020B0004020202020204" pitchFamily="34" charset="0"/>
              </a:rPr>
              <a:t>Laissez libre cours à votre imagination et partagez vos réponses en commentaire !</a:t>
            </a:r>
          </a:p>
          <a:p>
            <a:endParaRPr lang="fr-FR" sz="1100" b="1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sur le visuel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Complète la phrase suivante en tes propres mots : Avec LA PASTA je me sens………………………………..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r>
              <a:rPr lang="fr-FR" sz="1400" b="1" dirty="0">
                <a:latin typeface="Aptos" panose="020B0004020202020204" pitchFamily="34" charset="0"/>
              </a:rPr>
              <a:t>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Post Produits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02862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29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à venir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56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Je proposerai </a:t>
            </a:r>
            <a:r>
              <a:rPr lang="fr-FR" sz="1400">
                <a:solidFill>
                  <a:prstClr val="black"/>
                </a:solidFill>
                <a:latin typeface="Century Gothic" panose="020B0502020202020204" pitchFamily="34" charset="0"/>
              </a:rPr>
              <a:t>un nouveau jeu.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Jeu BTS</a:t>
            </a:r>
          </a:p>
        </p:txBody>
      </p:sp>
    </p:spTree>
    <p:extLst>
      <p:ext uri="{BB962C8B-B14F-4D97-AF65-F5344CB8AC3E}">
        <p14:creationId xmlns:p14="http://schemas.microsoft.com/office/powerpoint/2010/main" val="3222177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imanche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31 Août2025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sur le visuel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 Quel est le repas que maman vous a appris à cuisiner et le maitrisez à la perfection ?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22716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AOÛT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LA PASTA OU RIEN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05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Complète cette phrase :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i="1" dirty="0">
                <a:latin typeface="Century Gothic" panose="020B0502020202020204" pitchFamily="34" charset="0"/>
              </a:rPr>
              <a:t>“Les pâtes sont encore meilleures quand…”</a:t>
            </a:r>
            <a:r>
              <a:rPr lang="fr-FR" sz="1400" dirty="0">
                <a:latin typeface="Century Gothic" panose="020B0502020202020204" pitchFamily="34" charset="0"/>
              </a:rPr>
              <a:t> 🍝🔥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Les réponses les plus fun seront repartagées ! 😋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Et toi, comment complètes-tu ? 🤔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</a:t>
            </a:r>
          </a:p>
        </p:txBody>
      </p:sp>
    </p:spTree>
    <p:extLst>
      <p:ext uri="{BB962C8B-B14F-4D97-AF65-F5344CB8AC3E}">
        <p14:creationId xmlns:p14="http://schemas.microsoft.com/office/powerpoint/2010/main" val="249555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08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ptos" panose="020B0004020202020204" pitchFamily="34" charset="0"/>
              </a:rPr>
              <a:t>Texte de publication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Elles sont rapides à préparer La rentrée approche à grand pas, comment préparez-vous la nouvelle année scolaire 2025-2025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</a:t>
            </a:r>
            <a:r>
              <a:rPr lang="fr-FR" sz="1400" b="1" dirty="0">
                <a:latin typeface="Aptos" panose="020B0004020202020204" pitchFamily="34" charset="0"/>
              </a:rPr>
              <a:t>sur le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Pas </a:t>
            </a:r>
            <a:r>
              <a:rPr lang="fr-FR" sz="1400" dirty="0">
                <a:latin typeface="Aptos" panose="020B0004020202020204" pitchFamily="34" charset="0"/>
              </a:rPr>
              <a:t>Comment préparez-vous la rentrée scolaire ? A. L’argent est dur jusqu’à B. Grace à mes épargnes C. Rien pour le moment D. Mieux je mange moi d’abord mes pates.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</a:t>
            </a:r>
            <a:r>
              <a:rPr lang="fr-FR" sz="1400" dirty="0">
                <a:latin typeface="Aptos" panose="020B0004020202020204" pitchFamily="34" charset="0"/>
              </a:rPr>
              <a:t>: Image</a:t>
            </a:r>
            <a:br>
              <a:rPr lang="fr-FR" sz="1400" dirty="0"/>
            </a:b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 BTS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25930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10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débat du dimanche (Fun)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43E2FE4-C56A-65E1-C254-5668E29B0C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774" y="2678422"/>
            <a:ext cx="5706227" cy="341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6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11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073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Bon début de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semaine à tous.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CA" sz="1400" dirty="0">
                <a:latin typeface="Aptos" panose="020B0004020202020204" pitchFamily="34" charset="0"/>
              </a:rPr>
              <a:t>Le ventre plein écoute mieux que l’estomac vide.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194638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12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A852A0E-B599-EC24-B209-C1C4DD52BC93}"/>
              </a:ext>
            </a:extLst>
          </p:cNvPr>
          <p:cNvSpPr txBox="1"/>
          <p:nvPr/>
        </p:nvSpPr>
        <p:spPr>
          <a:xfrm>
            <a:off x="268148" y="3777056"/>
            <a:ext cx="98918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                                               </a:t>
            </a:r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 :  </a:t>
            </a: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R</a:t>
            </a:r>
            <a:r>
              <a:rPr lang="fr-FR" sz="1400" dirty="0" err="1">
                <a:latin typeface="Aptos" panose="020B0004020202020204" pitchFamily="34" charset="0"/>
              </a:rPr>
              <a:t>etrouvez</a:t>
            </a:r>
            <a:r>
              <a:rPr lang="fr-FR" sz="1400" dirty="0">
                <a:latin typeface="Aptos" panose="020B0004020202020204" pitchFamily="34" charset="0"/>
              </a:rPr>
              <a:t> l’ingrédient secret 👩‍🍳🍝</a:t>
            </a:r>
            <a:endParaRPr kumimoji="0" lang="fr-FR" sz="14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pPr>
              <a:defRPr/>
            </a:pP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Texte sur visuel</a:t>
            </a:r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"Pour réussir des pâtes carbonara, il faut…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🍝 Pâtes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🥓 Lardons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🥚 Œufs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🧂 Et… ???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Quel est l’ingrédient manquant ? 🤔"</a:t>
            </a: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 </a:t>
            </a:r>
            <a:endParaRPr kumimoji="0" lang="fr-FR" sz="14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08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79C1D-26FB-26F9-3145-7BD812074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A3EB05E1-6B16-1779-2431-C47F97F00B9E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3AF05C-2D0E-83A2-9A56-F368F5B2AA92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3D8752-92E1-C2E1-A6F6-9CCE52CFEEFE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720767-2612-1DC5-EF22-BB69C479A768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14 Août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3F61EC-1FF6-C7FE-3D96-11F573F04914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6B2416-E876-F9EA-289A-7CE4ED7170FD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D07DA08-7C5D-E63F-FD2D-F7F5F792552E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D4D9E2ED-4515-9C17-C996-45B970CA0A0A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  <a:r>
              <a:rPr lang="fr-FR" sz="2800" b="1" kern="0" dirty="0">
                <a:solidFill>
                  <a:prstClr val="white"/>
                </a:solidFill>
                <a:latin typeface="Tw Cen MT" panose="020B0602020104020603"/>
              </a:rPr>
              <a:t>( à valider)</a:t>
            </a: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3112F57-DD7F-C2DB-86BB-C6E8E7C650E6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FB76CE5D-FECC-D6A8-9D07-97545FEEE41A}"/>
              </a:ext>
            </a:extLst>
          </p:cNvPr>
          <p:cNvSpPr txBox="1"/>
          <p:nvPr/>
        </p:nvSpPr>
        <p:spPr>
          <a:xfrm>
            <a:off x="268148" y="3777056"/>
            <a:ext cx="9891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5164C020-1D09-7E79-2F8C-66F8B68B2EC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E09CF3F4-959D-E757-B678-28085A94FED8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Jeu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BTS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2B76519-C5F4-B916-1793-F39CF715D1B9}"/>
              </a:ext>
            </a:extLst>
          </p:cNvPr>
          <p:cNvSpPr txBox="1"/>
          <p:nvPr/>
        </p:nvSpPr>
        <p:spPr>
          <a:xfrm>
            <a:off x="268148" y="3777056"/>
            <a:ext cx="98918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                                            </a:t>
            </a:r>
            <a:r>
              <a:rPr lang="fr-FR" sz="1400" b="1" dirty="0">
                <a:latin typeface="Aptos" panose="020B0004020202020204" pitchFamily="34" charset="0"/>
              </a:rPr>
              <a:t> :</a:t>
            </a:r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  </a:t>
            </a:r>
            <a:r>
              <a:rPr lang="fr-FR" sz="1400" dirty="0">
                <a:latin typeface="Aptos" panose="020B0004020202020204" pitchFamily="34" charset="0"/>
              </a:rPr>
              <a:t>voir…. Fin du jeu : Jeudi 20</a:t>
            </a:r>
            <a:endParaRPr kumimoji="0" lang="fr-FR" sz="14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pPr>
              <a:defRPr/>
            </a:pP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Aptos" panose="020B0004020202020204" pitchFamily="34" charset="0"/>
              </a:rPr>
              <a:t>Texte sur visuel</a:t>
            </a:r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sz="1400" b="1" dirty="0">
                <a:latin typeface="Aptos" panose="020B0004020202020204" pitchFamily="34" charset="0"/>
              </a:rPr>
              <a:t>:  </a:t>
            </a:r>
            <a:r>
              <a:rPr lang="fr-FR" sz="1400" dirty="0">
                <a:latin typeface="Aptos" panose="020B0004020202020204" pitchFamily="34" charset="0"/>
              </a:rPr>
              <a:t>"</a:t>
            </a:r>
            <a:r>
              <a:rPr lang="fr-CA" sz="1400" dirty="0">
                <a:latin typeface="Aptos" panose="020B0004020202020204" pitchFamily="34" charset="0"/>
              </a:rPr>
              <a:t>Ton enfant a du talent ? Montre-le avec La Pasta ! on enfant aime dessiner ? </a:t>
            </a:r>
          </a:p>
          <a:p>
            <a:pPr>
              <a:defRPr/>
            </a:pPr>
            <a:r>
              <a:rPr lang="fr-CA" sz="1400" dirty="0">
                <a:latin typeface="Aptos" panose="020B0004020202020204" pitchFamily="34" charset="0"/>
              </a:rPr>
              <a:t>Propose-lui de représenter </a:t>
            </a:r>
            <a:r>
              <a:rPr lang="fr-CA" sz="1400" b="1" dirty="0">
                <a:latin typeface="Aptos" panose="020B0004020202020204" pitchFamily="34" charset="0"/>
              </a:rPr>
              <a:t>le logo de La Pasta</a:t>
            </a:r>
            <a:r>
              <a:rPr lang="fr-CA" sz="1400" dirty="0">
                <a:latin typeface="Aptos" panose="020B0004020202020204" pitchFamily="34" charset="0"/>
              </a:rPr>
              <a:t> à sa façon !</a:t>
            </a:r>
            <a:br>
              <a:rPr lang="fr-CA" sz="1400" dirty="0">
                <a:latin typeface="Aptos" panose="020B0004020202020204" pitchFamily="34" charset="0"/>
              </a:rPr>
            </a:br>
            <a:r>
              <a:rPr lang="fr-CA" sz="1400" dirty="0">
                <a:latin typeface="Aptos" panose="020B0004020202020204" pitchFamily="34" charset="0"/>
              </a:rPr>
              <a:t>Poste le dessin en commentaire et fais liker à fond !</a:t>
            </a:r>
            <a:br>
              <a:rPr lang="fr-CA" sz="1400" dirty="0">
                <a:latin typeface="Aptos" panose="020B0004020202020204" pitchFamily="34" charset="0"/>
              </a:rPr>
            </a:br>
            <a:r>
              <a:rPr lang="fr-CA" sz="1400" dirty="0">
                <a:latin typeface="Aptos" panose="020B0004020202020204" pitchFamily="34" charset="0"/>
              </a:rPr>
              <a:t> Le gagnant repart avec un </a:t>
            </a:r>
            <a:r>
              <a:rPr lang="fr-CA" sz="1400" b="1" dirty="0">
                <a:latin typeface="Aptos" panose="020B0004020202020204" pitchFamily="34" charset="0"/>
              </a:rPr>
              <a:t>pack scolaire + des produits La Pasta</a:t>
            </a:r>
            <a:r>
              <a:rPr lang="fr-CA" sz="1400" dirty="0">
                <a:latin typeface="Aptos" panose="020B0004020202020204" pitchFamily="34" charset="0"/>
              </a:rPr>
              <a:t>.</a:t>
            </a:r>
            <a:endParaRPr lang="fr-FR" sz="1400" b="1" dirty="0">
              <a:latin typeface="Aptos" panose="020B0004020202020204" pitchFamily="34" charset="0"/>
            </a:endParaRPr>
          </a:p>
          <a:p>
            <a:pPr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dirty="0">
                <a:latin typeface="Aptos" panose="020B0004020202020204" pitchFamily="34" charset="0"/>
              </a:rPr>
              <a:t>NB / Le jeu concerne les enfants âgés entre 5-15 ans </a:t>
            </a:r>
          </a:p>
          <a:p>
            <a:pPr>
              <a:defRPr/>
            </a:pPr>
            <a:endParaRPr lang="fr-FR" sz="1400" dirty="0">
              <a:latin typeface="Aptos" panose="020B0004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 </a:t>
            </a:r>
            <a:endParaRPr kumimoji="0" lang="fr-FR" sz="14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978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18225</TotalTime>
  <Words>881</Words>
  <Application>Microsoft Office PowerPoint</Application>
  <PresentationFormat>Grand écran</PresentationFormat>
  <Paragraphs>218</Paragraphs>
  <Slides>23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5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218</cp:revision>
  <dcterms:created xsi:type="dcterms:W3CDTF">2024-07-18T10:48:58Z</dcterms:created>
  <dcterms:modified xsi:type="dcterms:W3CDTF">2025-08-05T09:09:49Z</dcterms:modified>
</cp:coreProperties>
</file>