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9" r:id="rId2"/>
  </p:sldMasterIdLst>
  <p:sldIdLst>
    <p:sldId id="256" r:id="rId3"/>
    <p:sldId id="257" r:id="rId4"/>
    <p:sldId id="304" r:id="rId5"/>
    <p:sldId id="258" r:id="rId6"/>
    <p:sldId id="259" r:id="rId7"/>
    <p:sldId id="260" r:id="rId8"/>
    <p:sldId id="261" r:id="rId9"/>
    <p:sldId id="289" r:id="rId10"/>
    <p:sldId id="271" r:id="rId11"/>
    <p:sldId id="272" r:id="rId12"/>
    <p:sldId id="273" r:id="rId13"/>
    <p:sldId id="279" r:id="rId14"/>
    <p:sldId id="274" r:id="rId15"/>
    <p:sldId id="275" r:id="rId16"/>
    <p:sldId id="276" r:id="rId17"/>
    <p:sldId id="299" r:id="rId18"/>
    <p:sldId id="316" r:id="rId19"/>
    <p:sldId id="317" r:id="rId20"/>
    <p:sldId id="319" r:id="rId21"/>
    <p:sldId id="320" r:id="rId22"/>
    <p:sldId id="321" r:id="rId23"/>
    <p:sldId id="325" r:id="rId24"/>
    <p:sldId id="281" r:id="rId25"/>
    <p:sldId id="262" r:id="rId26"/>
    <p:sldId id="300" r:id="rId27"/>
    <p:sldId id="318" r:id="rId28"/>
    <p:sldId id="278" r:id="rId29"/>
    <p:sldId id="313" r:id="rId30"/>
    <p:sldId id="314" r:id="rId31"/>
    <p:sldId id="332" r:id="rId32"/>
    <p:sldId id="333" r:id="rId33"/>
    <p:sldId id="334" r:id="rId34"/>
    <p:sldId id="263" r:id="rId35"/>
    <p:sldId id="266" r:id="rId36"/>
    <p:sldId id="326" r:id="rId37"/>
    <p:sldId id="267" r:id="rId38"/>
    <p:sldId id="268" r:id="rId39"/>
    <p:sldId id="335" r:id="rId40"/>
    <p:sldId id="269" r:id="rId41"/>
    <p:sldId id="306" r:id="rId42"/>
    <p:sldId id="297" r:id="rId43"/>
  </p:sldIdLst>
  <p:sldSz cx="12192000" cy="6858000"/>
  <p:notesSz cx="6858000" cy="9144000"/>
  <p:defaultTextStyle>
    <a:defPPr>
      <a:defRPr lang="en-US">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BA2D"/>
    <a:srgbClr val="1A164F"/>
    <a:srgbClr val="C000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srgbClr val="000000"/>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srgbClr val="000000"/>
        </a:fontRef>
        <a:schemeClr val="lt1"/>
      </a:tcTxStyle>
      <a:tcStyle>
        <a:tcBdr/>
        <a:fill>
          <a:solidFill>
            <a:schemeClr val="accent1"/>
          </a:solidFill>
        </a:fill>
      </a:tcStyle>
    </a:lastCol>
    <a:firstCol>
      <a:tcTxStyle b="on">
        <a:fontRef idx="minor">
          <a:srgbClr val="000000"/>
        </a:fontRef>
        <a:schemeClr val="lt1"/>
      </a:tcTxStyle>
      <a:tcStyle>
        <a:tcBdr/>
        <a:fill>
          <a:solidFill>
            <a:schemeClr val="accent1"/>
          </a:solidFill>
        </a:fill>
      </a:tcStyle>
    </a:firstCol>
    <a:lastRow>
      <a:tcTxStyle b="on">
        <a:fontRef idx="minor">
          <a:srgbClr val="000000"/>
        </a:fontRef>
        <a:schemeClr val="lt1"/>
      </a:tcTxStyle>
      <a:tcStyle>
        <a:tcBdr>
          <a:top>
            <a:ln w="38100" cmpd="sng">
              <a:solidFill>
                <a:schemeClr val="lt1"/>
              </a:solidFill>
            </a:ln>
          </a:top>
        </a:tcBdr>
        <a:fill>
          <a:solidFill>
            <a:schemeClr val="accent1"/>
          </a:solidFill>
        </a:fill>
      </a:tcStyle>
    </a:lastRow>
    <a:firstRow>
      <a:tcTxStyle b="on">
        <a:fontRef idx="minor">
          <a:srgbClr val="000000"/>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srgbClr val="000000"/>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srgbClr val="000000"/>
        </a:fontRef>
        <a:schemeClr val="lt1"/>
      </a:tcTxStyle>
      <a:tcStyle>
        <a:tcBdr/>
        <a:fill>
          <a:solidFill>
            <a:schemeClr val="accent6"/>
          </a:solidFill>
        </a:fill>
      </a:tcStyle>
    </a:lastCol>
    <a:firstCol>
      <a:tcTxStyle b="on">
        <a:fontRef idx="minor">
          <a:srgbClr val="000000"/>
        </a:fontRef>
        <a:schemeClr val="lt1"/>
      </a:tcTxStyle>
      <a:tcStyle>
        <a:tcBdr/>
        <a:fill>
          <a:solidFill>
            <a:schemeClr val="accent6"/>
          </a:solidFill>
        </a:fill>
      </a:tcStyle>
    </a:firstCol>
    <a:lastRow>
      <a:tcTxStyle b="on">
        <a:fontRef idx="minor">
          <a:srgbClr val="000000"/>
        </a:fontRef>
        <a:schemeClr val="lt1"/>
      </a:tcTxStyle>
      <a:tcStyle>
        <a:tcBdr>
          <a:top>
            <a:ln w="38100" cmpd="sng">
              <a:solidFill>
                <a:schemeClr val="lt1"/>
              </a:solidFill>
            </a:ln>
          </a:top>
        </a:tcBdr>
        <a:fill>
          <a:solidFill>
            <a:schemeClr val="accent6"/>
          </a:solidFill>
        </a:fill>
      </a:tcStyle>
    </a:lastRow>
    <a:firstRow>
      <a:tcTxStyle b="on">
        <a:fontRef idx="minor">
          <a:srgbClr val="000000"/>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71" autoAdjust="0"/>
    <p:restoredTop sz="94660"/>
  </p:normalViewPr>
  <p:slideViewPr>
    <p:cSldViewPr snapToGrid="0">
      <p:cViewPr varScale="1">
        <p:scale>
          <a:sx n="74" d="100"/>
          <a:sy n="74" d="100"/>
        </p:scale>
        <p:origin x="348" y="72"/>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uFillTx/>
              </a:rPr>
              <a:t>Modifiez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uFillTx/>
              </a:defRPr>
            </a:lvl1pPr>
            <a:lvl2pPr marL="457200" indent="0" algn="ctr">
              <a:buNone/>
              <a:defRPr>
                <a:solidFill>
                  <a:schemeClr val="tx1">
                    <a:tint val="75000"/>
                  </a:schemeClr>
                </a:solidFill>
                <a:uFillTx/>
              </a:defRPr>
            </a:lvl2pPr>
            <a:lvl3pPr marL="914400" indent="0" algn="ctr">
              <a:buNone/>
              <a:defRPr>
                <a:solidFill>
                  <a:schemeClr val="tx1">
                    <a:tint val="75000"/>
                  </a:schemeClr>
                </a:solidFill>
                <a:uFillTx/>
              </a:defRPr>
            </a:lvl3pPr>
            <a:lvl4pPr marL="1371600" indent="0" algn="ctr">
              <a:buNone/>
              <a:defRPr>
                <a:solidFill>
                  <a:schemeClr val="tx1">
                    <a:tint val="75000"/>
                  </a:schemeClr>
                </a:solidFill>
                <a:uFillTx/>
              </a:defRPr>
            </a:lvl4pPr>
            <a:lvl5pPr marL="1828800" indent="0" algn="ctr">
              <a:buNone/>
              <a:defRPr>
                <a:solidFill>
                  <a:schemeClr val="tx1">
                    <a:tint val="75000"/>
                  </a:schemeClr>
                </a:solidFill>
                <a:uFillTx/>
              </a:defRPr>
            </a:lvl5pPr>
            <a:lvl6pPr marL="2286000" indent="0" algn="ctr">
              <a:buNone/>
              <a:defRPr>
                <a:solidFill>
                  <a:schemeClr val="tx1">
                    <a:tint val="75000"/>
                  </a:schemeClr>
                </a:solidFill>
                <a:uFillTx/>
              </a:defRPr>
            </a:lvl6pPr>
            <a:lvl7pPr marL="2743200" indent="0" algn="ctr">
              <a:buNone/>
              <a:defRPr>
                <a:solidFill>
                  <a:schemeClr val="tx1">
                    <a:tint val="75000"/>
                  </a:schemeClr>
                </a:solidFill>
                <a:uFillTx/>
              </a:defRPr>
            </a:lvl7pPr>
            <a:lvl8pPr marL="3200400" indent="0" algn="ctr">
              <a:buNone/>
              <a:defRPr>
                <a:solidFill>
                  <a:schemeClr val="tx1">
                    <a:tint val="75000"/>
                  </a:schemeClr>
                </a:solidFill>
                <a:uFillTx/>
              </a:defRPr>
            </a:lvl8pPr>
            <a:lvl9pPr marL="3657600" indent="0" algn="ctr">
              <a:buNone/>
              <a:defRPr>
                <a:solidFill>
                  <a:schemeClr val="tx1">
                    <a:tint val="75000"/>
                  </a:schemeClr>
                </a:solidFill>
                <a:uFillTx/>
              </a:defRPr>
            </a:lvl9pPr>
          </a:lstStyle>
          <a:p>
            <a:r>
              <a:rPr lang="fr-FR">
                <a:uFillTx/>
              </a:rPr>
              <a:t>Modifiez le style des sous-titres du masque</a:t>
            </a:r>
          </a:p>
        </p:txBody>
      </p:sp>
      <p:sp>
        <p:nvSpPr>
          <p:cNvPr id="4" name="Espace réservé de la date 3"/>
          <p:cNvSpPr>
            <a:spLocks noGrp="1"/>
          </p:cNvSpPr>
          <p:nvPr>
            <p:ph type="dt" sz="half" idx="10"/>
          </p:nvPr>
        </p:nvSpPr>
        <p:spPr/>
        <p:txBody>
          <a:bodyPr/>
          <a:lstStyle/>
          <a:p>
            <a:fld id="{E77FBD69-7634-4494-996D-A9935BD18528}" type="datetimeFigureOut">
              <a:rPr lang="fr-FR" smtClean="0">
                <a:solidFill>
                  <a:srgbClr val="000000">
                    <a:tint val="75000"/>
                  </a:srgbClr>
                </a:solidFill>
                <a:uFillTx/>
              </a:rPr>
              <a:pPr/>
              <a:t>10/02/2022</a:t>
            </a:fld>
            <a:endParaRPr lang="fr-FR">
              <a:solidFill>
                <a:srgbClr val="000000">
                  <a:tint val="75000"/>
                </a:srgbClr>
              </a:solidFill>
              <a:uFillTx/>
            </a:endParaRPr>
          </a:p>
        </p:txBody>
      </p:sp>
      <p:sp>
        <p:nvSpPr>
          <p:cNvPr id="5" name="Espace réservé du pied de page 4"/>
          <p:cNvSpPr>
            <a:spLocks noGrp="1"/>
          </p:cNvSpPr>
          <p:nvPr>
            <p:ph type="ftr" sz="quarter" idx="11"/>
          </p:nvPr>
        </p:nvSpPr>
        <p:spPr/>
        <p:txBody>
          <a:bodyPr/>
          <a:lstStyle/>
          <a:p>
            <a:endParaRPr lang="fr-FR">
              <a:solidFill>
                <a:srgbClr val="000000">
                  <a:tint val="75000"/>
                </a:srgbClr>
              </a:solidFill>
              <a:uFillTx/>
            </a:endParaRPr>
          </a:p>
        </p:txBody>
      </p:sp>
      <p:sp>
        <p:nvSpPr>
          <p:cNvPr id="6" name="Espace réservé du numéro de diapositive 5"/>
          <p:cNvSpPr>
            <a:spLocks noGrp="1"/>
          </p:cNvSpPr>
          <p:nvPr>
            <p:ph type="sldNum" sz="quarter" idx="12"/>
          </p:nvPr>
        </p:nvSpPr>
        <p:spPr/>
        <p:txBody>
          <a:bodyPr/>
          <a:lstStyle/>
          <a:p>
            <a:fld id="{4991546E-BCB3-462F-B213-E17409F86500}" type="slidenum">
              <a:rPr lang="fr-FR" smtClean="0">
                <a:solidFill>
                  <a:srgbClr val="000000">
                    <a:tint val="75000"/>
                  </a:srgbClr>
                </a:solidFill>
                <a:uFillTx/>
              </a:rPr>
              <a:pPr/>
              <a:t>‹N°›</a:t>
            </a:fld>
            <a:endParaRPr lang="fr-FR">
              <a:solidFill>
                <a:srgbClr val="000000">
                  <a:tint val="75000"/>
                </a:srgbClr>
              </a:solidFill>
              <a:uFillTx/>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uFillTx/>
              </a:rPr>
              <a:t>Modifiez le style du titre</a:t>
            </a:r>
          </a:p>
        </p:txBody>
      </p:sp>
      <p:sp>
        <p:nvSpPr>
          <p:cNvPr id="3" name="Espace réservé du texte vertical 2"/>
          <p:cNvSpPr>
            <a:spLocks noGrp="1"/>
          </p:cNvSpPr>
          <p:nvPr>
            <p:ph type="body" orient="vert" idx="1"/>
          </p:nvPr>
        </p:nvSpPr>
        <p:spPr/>
        <p:txBody>
          <a:bodyPr vert="eaVert"/>
          <a:lstStyle/>
          <a:p>
            <a:pPr lvl="0"/>
            <a:r>
              <a:rPr lang="fr-FR">
                <a:uFillTx/>
              </a:rPr>
              <a:t>Modifiez les styles du texte du masque</a:t>
            </a:r>
          </a:p>
          <a:p>
            <a:pPr lvl="1"/>
            <a:r>
              <a:rPr lang="fr-FR">
                <a:uFillTx/>
              </a:rPr>
              <a:t>Deuxième niveau</a:t>
            </a:r>
          </a:p>
          <a:p>
            <a:pPr lvl="2"/>
            <a:r>
              <a:rPr lang="fr-FR">
                <a:uFillTx/>
              </a:rPr>
              <a:t>Troisième niveau</a:t>
            </a:r>
          </a:p>
          <a:p>
            <a:pPr lvl="3"/>
            <a:r>
              <a:rPr lang="fr-FR">
                <a:uFillTx/>
              </a:rPr>
              <a:t>Quatrième niveau</a:t>
            </a:r>
          </a:p>
          <a:p>
            <a:pPr lvl="4"/>
            <a:r>
              <a:rPr lang="fr-FR">
                <a:uFillTx/>
              </a:rPr>
              <a:t>Cinquième niveau</a:t>
            </a:r>
          </a:p>
        </p:txBody>
      </p:sp>
      <p:sp>
        <p:nvSpPr>
          <p:cNvPr id="4" name="Espace réservé de la date 3"/>
          <p:cNvSpPr>
            <a:spLocks noGrp="1"/>
          </p:cNvSpPr>
          <p:nvPr>
            <p:ph type="dt" sz="half" idx="10"/>
          </p:nvPr>
        </p:nvSpPr>
        <p:spPr/>
        <p:txBody>
          <a:bodyPr/>
          <a:lstStyle/>
          <a:p>
            <a:fld id="{E77FBD69-7634-4494-996D-A9935BD18528}" type="datetimeFigureOut">
              <a:rPr lang="fr-FR" smtClean="0">
                <a:solidFill>
                  <a:srgbClr val="000000">
                    <a:tint val="75000"/>
                  </a:srgbClr>
                </a:solidFill>
                <a:uFillTx/>
              </a:rPr>
              <a:pPr/>
              <a:t>10/02/2022</a:t>
            </a:fld>
            <a:endParaRPr lang="fr-FR">
              <a:solidFill>
                <a:srgbClr val="000000">
                  <a:tint val="75000"/>
                </a:srgbClr>
              </a:solidFill>
              <a:uFillTx/>
            </a:endParaRPr>
          </a:p>
        </p:txBody>
      </p:sp>
      <p:sp>
        <p:nvSpPr>
          <p:cNvPr id="5" name="Espace réservé du pied de page 4"/>
          <p:cNvSpPr>
            <a:spLocks noGrp="1"/>
          </p:cNvSpPr>
          <p:nvPr>
            <p:ph type="ftr" sz="quarter" idx="11"/>
          </p:nvPr>
        </p:nvSpPr>
        <p:spPr/>
        <p:txBody>
          <a:bodyPr/>
          <a:lstStyle/>
          <a:p>
            <a:endParaRPr lang="fr-FR">
              <a:solidFill>
                <a:srgbClr val="000000">
                  <a:tint val="75000"/>
                </a:srgbClr>
              </a:solidFill>
              <a:uFillTx/>
            </a:endParaRPr>
          </a:p>
        </p:txBody>
      </p:sp>
      <p:sp>
        <p:nvSpPr>
          <p:cNvPr id="6" name="Espace réservé du numéro de diapositive 5"/>
          <p:cNvSpPr>
            <a:spLocks noGrp="1"/>
          </p:cNvSpPr>
          <p:nvPr>
            <p:ph type="sldNum" sz="quarter" idx="12"/>
          </p:nvPr>
        </p:nvSpPr>
        <p:spPr/>
        <p:txBody>
          <a:bodyPr/>
          <a:lstStyle/>
          <a:p>
            <a:fld id="{4991546E-BCB3-462F-B213-E17409F86500}" type="slidenum">
              <a:rPr lang="fr-FR" smtClean="0">
                <a:solidFill>
                  <a:srgbClr val="000000">
                    <a:tint val="75000"/>
                  </a:srgbClr>
                </a:solidFill>
                <a:uFillTx/>
              </a:rPr>
              <a:pPr/>
              <a:t>‹N°›</a:t>
            </a:fld>
            <a:endParaRPr lang="fr-FR">
              <a:solidFill>
                <a:srgbClr val="000000">
                  <a:tint val="75000"/>
                </a:srgbClr>
              </a:solidFill>
              <a:uFillTx/>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uFillTx/>
              </a:rPr>
              <a:t>Modifiez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uFillTx/>
              </a:rPr>
              <a:t>Modifiez les styles du texte du masque</a:t>
            </a:r>
          </a:p>
          <a:p>
            <a:pPr lvl="1"/>
            <a:r>
              <a:rPr lang="fr-FR">
                <a:uFillTx/>
              </a:rPr>
              <a:t>Deuxième niveau</a:t>
            </a:r>
          </a:p>
          <a:p>
            <a:pPr lvl="2"/>
            <a:r>
              <a:rPr lang="fr-FR">
                <a:uFillTx/>
              </a:rPr>
              <a:t>Troisième niveau</a:t>
            </a:r>
          </a:p>
          <a:p>
            <a:pPr lvl="3"/>
            <a:r>
              <a:rPr lang="fr-FR">
                <a:uFillTx/>
              </a:rPr>
              <a:t>Quatrième niveau</a:t>
            </a:r>
          </a:p>
          <a:p>
            <a:pPr lvl="4"/>
            <a:r>
              <a:rPr lang="fr-FR">
                <a:uFillTx/>
              </a:rPr>
              <a:t>Cinquième niveau</a:t>
            </a:r>
          </a:p>
        </p:txBody>
      </p:sp>
      <p:sp>
        <p:nvSpPr>
          <p:cNvPr id="4" name="Espace réservé de la date 3"/>
          <p:cNvSpPr>
            <a:spLocks noGrp="1"/>
          </p:cNvSpPr>
          <p:nvPr>
            <p:ph type="dt" sz="half" idx="10"/>
          </p:nvPr>
        </p:nvSpPr>
        <p:spPr/>
        <p:txBody>
          <a:bodyPr/>
          <a:lstStyle/>
          <a:p>
            <a:fld id="{E77FBD69-7634-4494-996D-A9935BD18528}" type="datetimeFigureOut">
              <a:rPr lang="fr-FR" smtClean="0">
                <a:solidFill>
                  <a:srgbClr val="000000">
                    <a:tint val="75000"/>
                  </a:srgbClr>
                </a:solidFill>
                <a:uFillTx/>
              </a:rPr>
              <a:pPr/>
              <a:t>10/02/2022</a:t>
            </a:fld>
            <a:endParaRPr lang="fr-FR">
              <a:solidFill>
                <a:srgbClr val="000000">
                  <a:tint val="75000"/>
                </a:srgbClr>
              </a:solidFill>
              <a:uFillTx/>
            </a:endParaRPr>
          </a:p>
        </p:txBody>
      </p:sp>
      <p:sp>
        <p:nvSpPr>
          <p:cNvPr id="5" name="Espace réservé du pied de page 4"/>
          <p:cNvSpPr>
            <a:spLocks noGrp="1"/>
          </p:cNvSpPr>
          <p:nvPr>
            <p:ph type="ftr" sz="quarter" idx="11"/>
          </p:nvPr>
        </p:nvSpPr>
        <p:spPr/>
        <p:txBody>
          <a:bodyPr/>
          <a:lstStyle/>
          <a:p>
            <a:endParaRPr lang="fr-FR">
              <a:solidFill>
                <a:srgbClr val="000000">
                  <a:tint val="75000"/>
                </a:srgbClr>
              </a:solidFill>
              <a:uFillTx/>
            </a:endParaRPr>
          </a:p>
        </p:txBody>
      </p:sp>
      <p:sp>
        <p:nvSpPr>
          <p:cNvPr id="6" name="Espace réservé du numéro de diapositive 5"/>
          <p:cNvSpPr>
            <a:spLocks noGrp="1"/>
          </p:cNvSpPr>
          <p:nvPr>
            <p:ph type="sldNum" sz="quarter" idx="12"/>
          </p:nvPr>
        </p:nvSpPr>
        <p:spPr/>
        <p:txBody>
          <a:bodyPr/>
          <a:lstStyle/>
          <a:p>
            <a:fld id="{4991546E-BCB3-462F-B213-E17409F86500}" type="slidenum">
              <a:rPr lang="fr-FR" smtClean="0">
                <a:solidFill>
                  <a:srgbClr val="000000">
                    <a:tint val="75000"/>
                  </a:srgbClr>
                </a:solidFill>
                <a:uFillTx/>
              </a:rPr>
              <a:pPr/>
              <a:t>‹N°›</a:t>
            </a:fld>
            <a:endParaRPr lang="fr-FR">
              <a:solidFill>
                <a:srgbClr val="000000">
                  <a:tint val="75000"/>
                </a:srgbClr>
              </a:solidFill>
              <a:uFillTx/>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uFillTx/>
              </a:rPr>
              <a:t>Modifiez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uFillTx/>
              </a:defRPr>
            </a:lvl1pPr>
            <a:lvl2pPr marL="457200" indent="0" algn="ctr">
              <a:buNone/>
              <a:defRPr>
                <a:solidFill>
                  <a:schemeClr val="tx1">
                    <a:tint val="75000"/>
                  </a:schemeClr>
                </a:solidFill>
                <a:uFillTx/>
              </a:defRPr>
            </a:lvl2pPr>
            <a:lvl3pPr marL="914400" indent="0" algn="ctr">
              <a:buNone/>
              <a:defRPr>
                <a:solidFill>
                  <a:schemeClr val="tx1">
                    <a:tint val="75000"/>
                  </a:schemeClr>
                </a:solidFill>
                <a:uFillTx/>
              </a:defRPr>
            </a:lvl3pPr>
            <a:lvl4pPr marL="1371600" indent="0" algn="ctr">
              <a:buNone/>
              <a:defRPr>
                <a:solidFill>
                  <a:schemeClr val="tx1">
                    <a:tint val="75000"/>
                  </a:schemeClr>
                </a:solidFill>
                <a:uFillTx/>
              </a:defRPr>
            </a:lvl4pPr>
            <a:lvl5pPr marL="1828800" indent="0" algn="ctr">
              <a:buNone/>
              <a:defRPr>
                <a:solidFill>
                  <a:schemeClr val="tx1">
                    <a:tint val="75000"/>
                  </a:schemeClr>
                </a:solidFill>
                <a:uFillTx/>
              </a:defRPr>
            </a:lvl5pPr>
            <a:lvl6pPr marL="2286000" indent="0" algn="ctr">
              <a:buNone/>
              <a:defRPr>
                <a:solidFill>
                  <a:schemeClr val="tx1">
                    <a:tint val="75000"/>
                  </a:schemeClr>
                </a:solidFill>
                <a:uFillTx/>
              </a:defRPr>
            </a:lvl6pPr>
            <a:lvl7pPr marL="2743200" indent="0" algn="ctr">
              <a:buNone/>
              <a:defRPr>
                <a:solidFill>
                  <a:schemeClr val="tx1">
                    <a:tint val="75000"/>
                  </a:schemeClr>
                </a:solidFill>
                <a:uFillTx/>
              </a:defRPr>
            </a:lvl7pPr>
            <a:lvl8pPr marL="3200400" indent="0" algn="ctr">
              <a:buNone/>
              <a:defRPr>
                <a:solidFill>
                  <a:schemeClr val="tx1">
                    <a:tint val="75000"/>
                  </a:schemeClr>
                </a:solidFill>
                <a:uFillTx/>
              </a:defRPr>
            </a:lvl8pPr>
            <a:lvl9pPr marL="3657600" indent="0" algn="ctr">
              <a:buNone/>
              <a:defRPr>
                <a:solidFill>
                  <a:schemeClr val="tx1">
                    <a:tint val="75000"/>
                  </a:schemeClr>
                </a:solidFill>
                <a:uFillTx/>
              </a:defRPr>
            </a:lvl9pPr>
          </a:lstStyle>
          <a:p>
            <a:r>
              <a:rPr lang="fr-FR">
                <a:uFillTx/>
              </a:rPr>
              <a:t>Modifiez le style des sous-titres du masque</a:t>
            </a:r>
          </a:p>
        </p:txBody>
      </p:sp>
      <p:sp>
        <p:nvSpPr>
          <p:cNvPr id="4" name="Espace réservé de la date 3"/>
          <p:cNvSpPr>
            <a:spLocks noGrp="1"/>
          </p:cNvSpPr>
          <p:nvPr>
            <p:ph type="dt" sz="half" idx="10"/>
          </p:nvPr>
        </p:nvSpPr>
        <p:spPr/>
        <p:txBody>
          <a:bodyPr/>
          <a:lstStyle/>
          <a:p>
            <a:fld id="{E77FBD69-7634-4494-996D-A9935BD18528}" type="datetimeFigureOut">
              <a:rPr lang="fr-FR" smtClean="0">
                <a:solidFill>
                  <a:srgbClr val="000000">
                    <a:tint val="75000"/>
                  </a:srgbClr>
                </a:solidFill>
                <a:uFillTx/>
              </a:rPr>
              <a:pPr/>
              <a:t>10/02/2022</a:t>
            </a:fld>
            <a:endParaRPr lang="fr-FR">
              <a:solidFill>
                <a:srgbClr val="000000">
                  <a:tint val="75000"/>
                </a:srgbClr>
              </a:solidFill>
              <a:uFillTx/>
            </a:endParaRPr>
          </a:p>
        </p:txBody>
      </p:sp>
      <p:sp>
        <p:nvSpPr>
          <p:cNvPr id="5" name="Espace réservé du pied de page 4"/>
          <p:cNvSpPr>
            <a:spLocks noGrp="1"/>
          </p:cNvSpPr>
          <p:nvPr>
            <p:ph type="ftr" sz="quarter" idx="11"/>
          </p:nvPr>
        </p:nvSpPr>
        <p:spPr/>
        <p:txBody>
          <a:bodyPr/>
          <a:lstStyle/>
          <a:p>
            <a:endParaRPr lang="fr-FR">
              <a:solidFill>
                <a:srgbClr val="000000">
                  <a:tint val="75000"/>
                </a:srgbClr>
              </a:solidFill>
              <a:uFillTx/>
            </a:endParaRPr>
          </a:p>
        </p:txBody>
      </p:sp>
      <p:sp>
        <p:nvSpPr>
          <p:cNvPr id="6" name="Espace réservé du numéro de diapositive 5"/>
          <p:cNvSpPr>
            <a:spLocks noGrp="1"/>
          </p:cNvSpPr>
          <p:nvPr>
            <p:ph type="sldNum" sz="quarter" idx="12"/>
          </p:nvPr>
        </p:nvSpPr>
        <p:spPr/>
        <p:txBody>
          <a:bodyPr/>
          <a:lstStyle/>
          <a:p>
            <a:fld id="{4991546E-BCB3-462F-B213-E17409F86500}" type="slidenum">
              <a:rPr lang="fr-FR" smtClean="0">
                <a:solidFill>
                  <a:srgbClr val="000000">
                    <a:tint val="75000"/>
                  </a:srgbClr>
                </a:solidFill>
                <a:uFillTx/>
              </a:rPr>
              <a:pPr/>
              <a:t>‹N°›</a:t>
            </a:fld>
            <a:endParaRPr lang="fr-FR">
              <a:solidFill>
                <a:srgbClr val="000000">
                  <a:tint val="75000"/>
                </a:srgbClr>
              </a:solidFill>
              <a:uFillTx/>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uFillTx/>
              </a:rPr>
              <a:t>Modifiez le style du titre</a:t>
            </a:r>
          </a:p>
        </p:txBody>
      </p:sp>
      <p:sp>
        <p:nvSpPr>
          <p:cNvPr id="3" name="Espace réservé du contenu 2"/>
          <p:cNvSpPr>
            <a:spLocks noGrp="1"/>
          </p:cNvSpPr>
          <p:nvPr>
            <p:ph idx="1"/>
          </p:nvPr>
        </p:nvSpPr>
        <p:spPr/>
        <p:txBody>
          <a:bodyPr/>
          <a:lstStyle/>
          <a:p>
            <a:pPr lvl="0"/>
            <a:r>
              <a:rPr lang="fr-FR">
                <a:uFillTx/>
              </a:rPr>
              <a:t>Modifiez les styles du texte du masque</a:t>
            </a:r>
          </a:p>
          <a:p>
            <a:pPr lvl="1"/>
            <a:r>
              <a:rPr lang="fr-FR">
                <a:uFillTx/>
              </a:rPr>
              <a:t>Deuxième niveau</a:t>
            </a:r>
          </a:p>
          <a:p>
            <a:pPr lvl="2"/>
            <a:r>
              <a:rPr lang="fr-FR">
                <a:uFillTx/>
              </a:rPr>
              <a:t>Troisième niveau</a:t>
            </a:r>
          </a:p>
          <a:p>
            <a:pPr lvl="3"/>
            <a:r>
              <a:rPr lang="fr-FR">
                <a:uFillTx/>
              </a:rPr>
              <a:t>Quatrième niveau</a:t>
            </a:r>
          </a:p>
          <a:p>
            <a:pPr lvl="4"/>
            <a:r>
              <a:rPr lang="fr-FR">
                <a:uFillTx/>
              </a:rPr>
              <a:t>Cinquième niveau</a:t>
            </a:r>
          </a:p>
        </p:txBody>
      </p:sp>
      <p:sp>
        <p:nvSpPr>
          <p:cNvPr id="4" name="Espace réservé de la date 3"/>
          <p:cNvSpPr>
            <a:spLocks noGrp="1"/>
          </p:cNvSpPr>
          <p:nvPr>
            <p:ph type="dt" sz="half" idx="10"/>
          </p:nvPr>
        </p:nvSpPr>
        <p:spPr/>
        <p:txBody>
          <a:bodyPr/>
          <a:lstStyle/>
          <a:p>
            <a:fld id="{E77FBD69-7634-4494-996D-A9935BD18528}" type="datetimeFigureOut">
              <a:rPr lang="fr-FR" smtClean="0">
                <a:solidFill>
                  <a:srgbClr val="000000">
                    <a:tint val="75000"/>
                  </a:srgbClr>
                </a:solidFill>
                <a:uFillTx/>
              </a:rPr>
              <a:pPr/>
              <a:t>10/02/2022</a:t>
            </a:fld>
            <a:endParaRPr lang="fr-FR">
              <a:solidFill>
                <a:srgbClr val="000000">
                  <a:tint val="75000"/>
                </a:srgbClr>
              </a:solidFill>
              <a:uFillTx/>
            </a:endParaRPr>
          </a:p>
        </p:txBody>
      </p:sp>
      <p:sp>
        <p:nvSpPr>
          <p:cNvPr id="5" name="Espace réservé du pied de page 4"/>
          <p:cNvSpPr>
            <a:spLocks noGrp="1"/>
          </p:cNvSpPr>
          <p:nvPr>
            <p:ph type="ftr" sz="quarter" idx="11"/>
          </p:nvPr>
        </p:nvSpPr>
        <p:spPr/>
        <p:txBody>
          <a:bodyPr/>
          <a:lstStyle/>
          <a:p>
            <a:endParaRPr lang="fr-FR">
              <a:solidFill>
                <a:srgbClr val="000000">
                  <a:tint val="75000"/>
                </a:srgbClr>
              </a:solidFill>
              <a:uFillTx/>
            </a:endParaRPr>
          </a:p>
        </p:txBody>
      </p:sp>
      <p:sp>
        <p:nvSpPr>
          <p:cNvPr id="6" name="Espace réservé du numéro de diapositive 5"/>
          <p:cNvSpPr>
            <a:spLocks noGrp="1"/>
          </p:cNvSpPr>
          <p:nvPr>
            <p:ph type="sldNum" sz="quarter" idx="12"/>
          </p:nvPr>
        </p:nvSpPr>
        <p:spPr/>
        <p:txBody>
          <a:bodyPr/>
          <a:lstStyle/>
          <a:p>
            <a:fld id="{4991546E-BCB3-462F-B213-E17409F86500}" type="slidenum">
              <a:rPr lang="fr-FR" smtClean="0">
                <a:solidFill>
                  <a:srgbClr val="000000">
                    <a:tint val="75000"/>
                  </a:srgbClr>
                </a:solidFill>
                <a:uFillTx/>
              </a:rPr>
              <a:pPr/>
              <a:t>‹N°›</a:t>
            </a:fld>
            <a:endParaRPr lang="fr-FR">
              <a:solidFill>
                <a:srgbClr val="000000">
                  <a:tint val="75000"/>
                </a:srgbClr>
              </a:solidFill>
              <a:uFillTx/>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uFillTx/>
              </a:defRPr>
            </a:lvl1pPr>
          </a:lstStyle>
          <a:p>
            <a:r>
              <a:rPr lang="fr-FR">
                <a:uFillTx/>
              </a:rPr>
              <a:t>Modifiez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uFillTx/>
              </a:defRPr>
            </a:lvl1pPr>
            <a:lvl2pPr marL="457200" indent="0">
              <a:buNone/>
              <a:defRPr sz="1800">
                <a:solidFill>
                  <a:schemeClr val="tx1">
                    <a:tint val="75000"/>
                  </a:schemeClr>
                </a:solidFill>
                <a:uFillTx/>
              </a:defRPr>
            </a:lvl2pPr>
            <a:lvl3pPr marL="914400" indent="0">
              <a:buNone/>
              <a:defRPr sz="1600">
                <a:solidFill>
                  <a:schemeClr val="tx1">
                    <a:tint val="75000"/>
                  </a:schemeClr>
                </a:solidFill>
                <a:uFillTx/>
              </a:defRPr>
            </a:lvl3pPr>
            <a:lvl4pPr marL="1371600" indent="0">
              <a:buNone/>
              <a:defRPr sz="1400">
                <a:solidFill>
                  <a:schemeClr val="tx1">
                    <a:tint val="75000"/>
                  </a:schemeClr>
                </a:solidFill>
                <a:uFillTx/>
              </a:defRPr>
            </a:lvl4pPr>
            <a:lvl5pPr marL="1828800" indent="0">
              <a:buNone/>
              <a:defRPr sz="1400">
                <a:solidFill>
                  <a:schemeClr val="tx1">
                    <a:tint val="75000"/>
                  </a:schemeClr>
                </a:solidFill>
                <a:uFillTx/>
              </a:defRPr>
            </a:lvl5pPr>
            <a:lvl6pPr marL="2286000" indent="0">
              <a:buNone/>
              <a:defRPr sz="1400">
                <a:solidFill>
                  <a:schemeClr val="tx1">
                    <a:tint val="75000"/>
                  </a:schemeClr>
                </a:solidFill>
                <a:uFillTx/>
              </a:defRPr>
            </a:lvl6pPr>
            <a:lvl7pPr marL="2743200" indent="0">
              <a:buNone/>
              <a:defRPr sz="1400">
                <a:solidFill>
                  <a:schemeClr val="tx1">
                    <a:tint val="75000"/>
                  </a:schemeClr>
                </a:solidFill>
                <a:uFillTx/>
              </a:defRPr>
            </a:lvl7pPr>
            <a:lvl8pPr marL="3200400" indent="0">
              <a:buNone/>
              <a:defRPr sz="1400">
                <a:solidFill>
                  <a:schemeClr val="tx1">
                    <a:tint val="75000"/>
                  </a:schemeClr>
                </a:solidFill>
                <a:uFillTx/>
              </a:defRPr>
            </a:lvl8pPr>
            <a:lvl9pPr marL="3657600" indent="0">
              <a:buNone/>
              <a:defRPr sz="1400">
                <a:solidFill>
                  <a:schemeClr val="tx1">
                    <a:tint val="75000"/>
                  </a:schemeClr>
                </a:solidFill>
                <a:uFillTx/>
              </a:defRPr>
            </a:lvl9pPr>
          </a:lstStyle>
          <a:p>
            <a:pPr lvl="0"/>
            <a:r>
              <a:rPr lang="fr-FR">
                <a:uFillTx/>
              </a:rPr>
              <a:t>Modifiez les styles du texte du masque</a:t>
            </a:r>
          </a:p>
        </p:txBody>
      </p:sp>
      <p:sp>
        <p:nvSpPr>
          <p:cNvPr id="4" name="Espace réservé de la date 3"/>
          <p:cNvSpPr>
            <a:spLocks noGrp="1"/>
          </p:cNvSpPr>
          <p:nvPr>
            <p:ph type="dt" sz="half" idx="10"/>
          </p:nvPr>
        </p:nvSpPr>
        <p:spPr/>
        <p:txBody>
          <a:bodyPr/>
          <a:lstStyle/>
          <a:p>
            <a:fld id="{E77FBD69-7634-4494-996D-A9935BD18528}" type="datetimeFigureOut">
              <a:rPr lang="fr-FR" smtClean="0">
                <a:solidFill>
                  <a:srgbClr val="000000">
                    <a:tint val="75000"/>
                  </a:srgbClr>
                </a:solidFill>
                <a:uFillTx/>
              </a:rPr>
              <a:pPr/>
              <a:t>10/02/2022</a:t>
            </a:fld>
            <a:endParaRPr lang="fr-FR">
              <a:solidFill>
                <a:srgbClr val="000000">
                  <a:tint val="75000"/>
                </a:srgbClr>
              </a:solidFill>
              <a:uFillTx/>
            </a:endParaRPr>
          </a:p>
        </p:txBody>
      </p:sp>
      <p:sp>
        <p:nvSpPr>
          <p:cNvPr id="5" name="Espace réservé du pied de page 4"/>
          <p:cNvSpPr>
            <a:spLocks noGrp="1"/>
          </p:cNvSpPr>
          <p:nvPr>
            <p:ph type="ftr" sz="quarter" idx="11"/>
          </p:nvPr>
        </p:nvSpPr>
        <p:spPr/>
        <p:txBody>
          <a:bodyPr/>
          <a:lstStyle/>
          <a:p>
            <a:endParaRPr lang="fr-FR">
              <a:solidFill>
                <a:srgbClr val="000000">
                  <a:tint val="75000"/>
                </a:srgbClr>
              </a:solidFill>
              <a:uFillTx/>
            </a:endParaRPr>
          </a:p>
        </p:txBody>
      </p:sp>
      <p:sp>
        <p:nvSpPr>
          <p:cNvPr id="6" name="Espace réservé du numéro de diapositive 5"/>
          <p:cNvSpPr>
            <a:spLocks noGrp="1"/>
          </p:cNvSpPr>
          <p:nvPr>
            <p:ph type="sldNum" sz="quarter" idx="12"/>
          </p:nvPr>
        </p:nvSpPr>
        <p:spPr/>
        <p:txBody>
          <a:bodyPr/>
          <a:lstStyle/>
          <a:p>
            <a:fld id="{4991546E-BCB3-462F-B213-E17409F86500}" type="slidenum">
              <a:rPr lang="fr-FR" smtClean="0">
                <a:solidFill>
                  <a:srgbClr val="000000">
                    <a:tint val="75000"/>
                  </a:srgbClr>
                </a:solidFill>
                <a:uFillTx/>
              </a:rPr>
              <a:pPr/>
              <a:t>‹N°›</a:t>
            </a:fld>
            <a:endParaRPr lang="fr-FR">
              <a:solidFill>
                <a:srgbClr val="000000">
                  <a:tint val="75000"/>
                </a:srgbClr>
              </a:solidFill>
              <a:uFillTx/>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uFillTx/>
              </a:rPr>
              <a:t>Modifiez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uFillTx/>
              </a:defRPr>
            </a:lvl1pPr>
            <a:lvl2pPr>
              <a:defRPr sz="2400">
                <a:uFillTx/>
              </a:defRPr>
            </a:lvl2pPr>
            <a:lvl3pPr>
              <a:defRPr sz="2000">
                <a:uFillTx/>
              </a:defRPr>
            </a:lvl3pPr>
            <a:lvl4pPr>
              <a:defRPr sz="1800">
                <a:uFillTx/>
              </a:defRPr>
            </a:lvl4pPr>
            <a:lvl5pPr>
              <a:defRPr sz="1800">
                <a:uFillTx/>
              </a:defRPr>
            </a:lvl5pPr>
            <a:lvl6pPr>
              <a:defRPr sz="1800">
                <a:uFillTx/>
              </a:defRPr>
            </a:lvl6pPr>
            <a:lvl7pPr>
              <a:defRPr sz="1800">
                <a:uFillTx/>
              </a:defRPr>
            </a:lvl7pPr>
            <a:lvl8pPr>
              <a:defRPr sz="1800">
                <a:uFillTx/>
              </a:defRPr>
            </a:lvl8pPr>
            <a:lvl9pPr>
              <a:defRPr sz="1800">
                <a:uFillTx/>
              </a:defRPr>
            </a:lvl9pPr>
          </a:lstStyle>
          <a:p>
            <a:pPr lvl="0"/>
            <a:r>
              <a:rPr lang="fr-FR">
                <a:uFillTx/>
              </a:rPr>
              <a:t>Modifiez les styles du texte du masque</a:t>
            </a:r>
          </a:p>
          <a:p>
            <a:pPr lvl="1"/>
            <a:r>
              <a:rPr lang="fr-FR">
                <a:uFillTx/>
              </a:rPr>
              <a:t>Deuxième niveau</a:t>
            </a:r>
          </a:p>
          <a:p>
            <a:pPr lvl="2"/>
            <a:r>
              <a:rPr lang="fr-FR">
                <a:uFillTx/>
              </a:rPr>
              <a:t>Troisième niveau</a:t>
            </a:r>
          </a:p>
          <a:p>
            <a:pPr lvl="3"/>
            <a:r>
              <a:rPr lang="fr-FR">
                <a:uFillTx/>
              </a:rPr>
              <a:t>Quatrième niveau</a:t>
            </a:r>
          </a:p>
          <a:p>
            <a:pPr lvl="4"/>
            <a:r>
              <a:rPr lang="fr-FR">
                <a:uFillTx/>
              </a:rP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uFillTx/>
              </a:defRPr>
            </a:lvl1pPr>
            <a:lvl2pPr>
              <a:defRPr sz="2400">
                <a:uFillTx/>
              </a:defRPr>
            </a:lvl2pPr>
            <a:lvl3pPr>
              <a:defRPr sz="2000">
                <a:uFillTx/>
              </a:defRPr>
            </a:lvl3pPr>
            <a:lvl4pPr>
              <a:defRPr sz="1800">
                <a:uFillTx/>
              </a:defRPr>
            </a:lvl4pPr>
            <a:lvl5pPr>
              <a:defRPr sz="1800">
                <a:uFillTx/>
              </a:defRPr>
            </a:lvl5pPr>
            <a:lvl6pPr>
              <a:defRPr sz="1800">
                <a:uFillTx/>
              </a:defRPr>
            </a:lvl6pPr>
            <a:lvl7pPr>
              <a:defRPr sz="1800">
                <a:uFillTx/>
              </a:defRPr>
            </a:lvl7pPr>
            <a:lvl8pPr>
              <a:defRPr sz="1800">
                <a:uFillTx/>
              </a:defRPr>
            </a:lvl8pPr>
            <a:lvl9pPr>
              <a:defRPr sz="1800">
                <a:uFillTx/>
              </a:defRPr>
            </a:lvl9pPr>
          </a:lstStyle>
          <a:p>
            <a:pPr lvl="0"/>
            <a:r>
              <a:rPr lang="fr-FR">
                <a:uFillTx/>
              </a:rPr>
              <a:t>Modifiez les styles du texte du masque</a:t>
            </a:r>
          </a:p>
          <a:p>
            <a:pPr lvl="1"/>
            <a:r>
              <a:rPr lang="fr-FR">
                <a:uFillTx/>
              </a:rPr>
              <a:t>Deuxième niveau</a:t>
            </a:r>
          </a:p>
          <a:p>
            <a:pPr lvl="2"/>
            <a:r>
              <a:rPr lang="fr-FR">
                <a:uFillTx/>
              </a:rPr>
              <a:t>Troisième niveau</a:t>
            </a:r>
          </a:p>
          <a:p>
            <a:pPr lvl="3"/>
            <a:r>
              <a:rPr lang="fr-FR">
                <a:uFillTx/>
              </a:rPr>
              <a:t>Quatrième niveau</a:t>
            </a:r>
          </a:p>
          <a:p>
            <a:pPr lvl="4"/>
            <a:r>
              <a:rPr lang="fr-FR">
                <a:uFillTx/>
              </a:rPr>
              <a:t>Cinquième niveau</a:t>
            </a:r>
          </a:p>
        </p:txBody>
      </p:sp>
      <p:sp>
        <p:nvSpPr>
          <p:cNvPr id="5" name="Espace réservé de la date 4"/>
          <p:cNvSpPr>
            <a:spLocks noGrp="1"/>
          </p:cNvSpPr>
          <p:nvPr>
            <p:ph type="dt" sz="half" idx="10"/>
          </p:nvPr>
        </p:nvSpPr>
        <p:spPr/>
        <p:txBody>
          <a:bodyPr/>
          <a:lstStyle/>
          <a:p>
            <a:fld id="{E77FBD69-7634-4494-996D-A9935BD18528}" type="datetimeFigureOut">
              <a:rPr lang="fr-FR" smtClean="0">
                <a:solidFill>
                  <a:srgbClr val="000000">
                    <a:tint val="75000"/>
                  </a:srgbClr>
                </a:solidFill>
                <a:uFillTx/>
              </a:rPr>
              <a:pPr/>
              <a:t>10/02/2022</a:t>
            </a:fld>
            <a:endParaRPr lang="fr-FR">
              <a:solidFill>
                <a:srgbClr val="000000">
                  <a:tint val="75000"/>
                </a:srgbClr>
              </a:solidFill>
              <a:uFillTx/>
            </a:endParaRPr>
          </a:p>
        </p:txBody>
      </p:sp>
      <p:sp>
        <p:nvSpPr>
          <p:cNvPr id="6" name="Espace réservé du pied de page 5"/>
          <p:cNvSpPr>
            <a:spLocks noGrp="1"/>
          </p:cNvSpPr>
          <p:nvPr>
            <p:ph type="ftr" sz="quarter" idx="11"/>
          </p:nvPr>
        </p:nvSpPr>
        <p:spPr/>
        <p:txBody>
          <a:bodyPr/>
          <a:lstStyle/>
          <a:p>
            <a:endParaRPr lang="fr-FR">
              <a:solidFill>
                <a:srgbClr val="000000">
                  <a:tint val="75000"/>
                </a:srgbClr>
              </a:solidFill>
              <a:uFillTx/>
            </a:endParaRPr>
          </a:p>
        </p:txBody>
      </p:sp>
      <p:sp>
        <p:nvSpPr>
          <p:cNvPr id="7" name="Espace réservé du numéro de diapositive 6"/>
          <p:cNvSpPr>
            <a:spLocks noGrp="1"/>
          </p:cNvSpPr>
          <p:nvPr>
            <p:ph type="sldNum" sz="quarter" idx="12"/>
          </p:nvPr>
        </p:nvSpPr>
        <p:spPr/>
        <p:txBody>
          <a:bodyPr/>
          <a:lstStyle/>
          <a:p>
            <a:fld id="{4991546E-BCB3-462F-B213-E17409F86500}" type="slidenum">
              <a:rPr lang="fr-FR" smtClean="0">
                <a:solidFill>
                  <a:srgbClr val="000000">
                    <a:tint val="75000"/>
                  </a:srgbClr>
                </a:solidFill>
                <a:uFillTx/>
              </a:rPr>
              <a:pPr/>
              <a:t>‹N°›</a:t>
            </a:fld>
            <a:endParaRPr lang="fr-FR">
              <a:solidFill>
                <a:srgbClr val="000000">
                  <a:tint val="75000"/>
                </a:srgbClr>
              </a:solidFill>
              <a:uFillTx/>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uFillTx/>
              </a:defRPr>
            </a:lvl1pPr>
          </a:lstStyle>
          <a:p>
            <a:r>
              <a:rPr lang="fr-FR">
                <a:uFillTx/>
              </a:rPr>
              <a:t>Modifiez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fr-FR">
                <a:uFillTx/>
              </a:rP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uFillTx/>
              </a:defRPr>
            </a:lvl1pPr>
            <a:lvl2pPr>
              <a:defRPr sz="2000">
                <a:uFillTx/>
              </a:defRPr>
            </a:lvl2pPr>
            <a:lvl3pPr>
              <a:defRPr sz="1800">
                <a:uFillTx/>
              </a:defRPr>
            </a:lvl3pPr>
            <a:lvl4pPr>
              <a:defRPr sz="1600">
                <a:uFillTx/>
              </a:defRPr>
            </a:lvl4pPr>
            <a:lvl5pPr>
              <a:defRPr sz="1600">
                <a:uFillTx/>
              </a:defRPr>
            </a:lvl5pPr>
            <a:lvl6pPr>
              <a:defRPr sz="1600">
                <a:uFillTx/>
              </a:defRPr>
            </a:lvl6pPr>
            <a:lvl7pPr>
              <a:defRPr sz="1600">
                <a:uFillTx/>
              </a:defRPr>
            </a:lvl7pPr>
            <a:lvl8pPr>
              <a:defRPr sz="1600">
                <a:uFillTx/>
              </a:defRPr>
            </a:lvl8pPr>
            <a:lvl9pPr>
              <a:defRPr sz="1600">
                <a:uFillTx/>
              </a:defRPr>
            </a:lvl9pPr>
          </a:lstStyle>
          <a:p>
            <a:pPr lvl="0"/>
            <a:r>
              <a:rPr lang="fr-FR">
                <a:uFillTx/>
              </a:rPr>
              <a:t>Modifiez les styles du texte du masque</a:t>
            </a:r>
          </a:p>
          <a:p>
            <a:pPr lvl="1"/>
            <a:r>
              <a:rPr lang="fr-FR">
                <a:uFillTx/>
              </a:rPr>
              <a:t>Deuxième niveau</a:t>
            </a:r>
          </a:p>
          <a:p>
            <a:pPr lvl="2"/>
            <a:r>
              <a:rPr lang="fr-FR">
                <a:uFillTx/>
              </a:rPr>
              <a:t>Troisième niveau</a:t>
            </a:r>
          </a:p>
          <a:p>
            <a:pPr lvl="3"/>
            <a:r>
              <a:rPr lang="fr-FR">
                <a:uFillTx/>
              </a:rPr>
              <a:t>Quatrième niveau</a:t>
            </a:r>
          </a:p>
          <a:p>
            <a:pPr lvl="4"/>
            <a:r>
              <a:rPr lang="fr-FR">
                <a:uFillTx/>
              </a:rP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fr-FR">
                <a:uFillTx/>
              </a:rPr>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uFillTx/>
              </a:defRPr>
            </a:lvl1pPr>
            <a:lvl2pPr>
              <a:defRPr sz="2000">
                <a:uFillTx/>
              </a:defRPr>
            </a:lvl2pPr>
            <a:lvl3pPr>
              <a:defRPr sz="1800">
                <a:uFillTx/>
              </a:defRPr>
            </a:lvl3pPr>
            <a:lvl4pPr>
              <a:defRPr sz="1600">
                <a:uFillTx/>
              </a:defRPr>
            </a:lvl4pPr>
            <a:lvl5pPr>
              <a:defRPr sz="1600">
                <a:uFillTx/>
              </a:defRPr>
            </a:lvl5pPr>
            <a:lvl6pPr>
              <a:defRPr sz="1600">
                <a:uFillTx/>
              </a:defRPr>
            </a:lvl6pPr>
            <a:lvl7pPr>
              <a:defRPr sz="1600">
                <a:uFillTx/>
              </a:defRPr>
            </a:lvl7pPr>
            <a:lvl8pPr>
              <a:defRPr sz="1600">
                <a:uFillTx/>
              </a:defRPr>
            </a:lvl8pPr>
            <a:lvl9pPr>
              <a:defRPr sz="1600">
                <a:uFillTx/>
              </a:defRPr>
            </a:lvl9pPr>
          </a:lstStyle>
          <a:p>
            <a:pPr lvl="0"/>
            <a:r>
              <a:rPr lang="fr-FR">
                <a:uFillTx/>
              </a:rPr>
              <a:t>Modifiez les styles du texte du masque</a:t>
            </a:r>
          </a:p>
          <a:p>
            <a:pPr lvl="1"/>
            <a:r>
              <a:rPr lang="fr-FR">
                <a:uFillTx/>
              </a:rPr>
              <a:t>Deuxième niveau</a:t>
            </a:r>
          </a:p>
          <a:p>
            <a:pPr lvl="2"/>
            <a:r>
              <a:rPr lang="fr-FR">
                <a:uFillTx/>
              </a:rPr>
              <a:t>Troisième niveau</a:t>
            </a:r>
          </a:p>
          <a:p>
            <a:pPr lvl="3"/>
            <a:r>
              <a:rPr lang="fr-FR">
                <a:uFillTx/>
              </a:rPr>
              <a:t>Quatrième niveau</a:t>
            </a:r>
          </a:p>
          <a:p>
            <a:pPr lvl="4"/>
            <a:r>
              <a:rPr lang="fr-FR">
                <a:uFillTx/>
              </a:rPr>
              <a:t>Cinquième niveau</a:t>
            </a:r>
          </a:p>
        </p:txBody>
      </p:sp>
      <p:sp>
        <p:nvSpPr>
          <p:cNvPr id="7" name="Espace réservé de la date 6"/>
          <p:cNvSpPr>
            <a:spLocks noGrp="1"/>
          </p:cNvSpPr>
          <p:nvPr>
            <p:ph type="dt" sz="half" idx="10"/>
          </p:nvPr>
        </p:nvSpPr>
        <p:spPr/>
        <p:txBody>
          <a:bodyPr/>
          <a:lstStyle/>
          <a:p>
            <a:fld id="{E77FBD69-7634-4494-996D-A9935BD18528}" type="datetimeFigureOut">
              <a:rPr lang="fr-FR" smtClean="0">
                <a:solidFill>
                  <a:srgbClr val="000000">
                    <a:tint val="75000"/>
                  </a:srgbClr>
                </a:solidFill>
                <a:uFillTx/>
              </a:rPr>
              <a:pPr/>
              <a:t>10/02/2022</a:t>
            </a:fld>
            <a:endParaRPr lang="fr-FR">
              <a:solidFill>
                <a:srgbClr val="000000">
                  <a:tint val="75000"/>
                </a:srgbClr>
              </a:solidFill>
              <a:uFillTx/>
            </a:endParaRPr>
          </a:p>
        </p:txBody>
      </p:sp>
      <p:sp>
        <p:nvSpPr>
          <p:cNvPr id="8" name="Espace réservé du pied de page 7"/>
          <p:cNvSpPr>
            <a:spLocks noGrp="1"/>
          </p:cNvSpPr>
          <p:nvPr>
            <p:ph type="ftr" sz="quarter" idx="11"/>
          </p:nvPr>
        </p:nvSpPr>
        <p:spPr/>
        <p:txBody>
          <a:bodyPr/>
          <a:lstStyle/>
          <a:p>
            <a:endParaRPr lang="fr-FR">
              <a:solidFill>
                <a:srgbClr val="000000">
                  <a:tint val="75000"/>
                </a:srgbClr>
              </a:solidFill>
              <a:uFillTx/>
            </a:endParaRPr>
          </a:p>
        </p:txBody>
      </p:sp>
      <p:sp>
        <p:nvSpPr>
          <p:cNvPr id="9" name="Espace réservé du numéro de diapositive 8"/>
          <p:cNvSpPr>
            <a:spLocks noGrp="1"/>
          </p:cNvSpPr>
          <p:nvPr>
            <p:ph type="sldNum" sz="quarter" idx="12"/>
          </p:nvPr>
        </p:nvSpPr>
        <p:spPr/>
        <p:txBody>
          <a:bodyPr/>
          <a:lstStyle/>
          <a:p>
            <a:fld id="{4991546E-BCB3-462F-B213-E17409F86500}" type="slidenum">
              <a:rPr lang="fr-FR" smtClean="0">
                <a:solidFill>
                  <a:srgbClr val="000000">
                    <a:tint val="75000"/>
                  </a:srgbClr>
                </a:solidFill>
                <a:uFillTx/>
              </a:rPr>
              <a:pPr/>
              <a:t>‹N°›</a:t>
            </a:fld>
            <a:endParaRPr lang="fr-FR">
              <a:solidFill>
                <a:srgbClr val="000000">
                  <a:tint val="75000"/>
                </a:srgbClr>
              </a:solidFill>
              <a:uFillTx/>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uFillTx/>
              </a:rPr>
              <a:t>Modifiez le style du titre</a:t>
            </a:r>
          </a:p>
        </p:txBody>
      </p:sp>
      <p:sp>
        <p:nvSpPr>
          <p:cNvPr id="3" name="Espace réservé de la date 2"/>
          <p:cNvSpPr>
            <a:spLocks noGrp="1"/>
          </p:cNvSpPr>
          <p:nvPr>
            <p:ph type="dt" sz="half" idx="10"/>
          </p:nvPr>
        </p:nvSpPr>
        <p:spPr/>
        <p:txBody>
          <a:bodyPr/>
          <a:lstStyle/>
          <a:p>
            <a:fld id="{E77FBD69-7634-4494-996D-A9935BD18528}" type="datetimeFigureOut">
              <a:rPr lang="fr-FR" smtClean="0">
                <a:solidFill>
                  <a:srgbClr val="000000">
                    <a:tint val="75000"/>
                  </a:srgbClr>
                </a:solidFill>
                <a:uFillTx/>
              </a:rPr>
              <a:pPr/>
              <a:t>10/02/2022</a:t>
            </a:fld>
            <a:endParaRPr lang="fr-FR">
              <a:solidFill>
                <a:srgbClr val="000000">
                  <a:tint val="75000"/>
                </a:srgbClr>
              </a:solidFill>
              <a:uFillTx/>
            </a:endParaRPr>
          </a:p>
        </p:txBody>
      </p:sp>
      <p:sp>
        <p:nvSpPr>
          <p:cNvPr id="4" name="Espace réservé du pied de page 3"/>
          <p:cNvSpPr>
            <a:spLocks noGrp="1"/>
          </p:cNvSpPr>
          <p:nvPr>
            <p:ph type="ftr" sz="quarter" idx="11"/>
          </p:nvPr>
        </p:nvSpPr>
        <p:spPr/>
        <p:txBody>
          <a:bodyPr/>
          <a:lstStyle/>
          <a:p>
            <a:endParaRPr lang="fr-FR">
              <a:solidFill>
                <a:srgbClr val="000000">
                  <a:tint val="75000"/>
                </a:srgbClr>
              </a:solidFill>
              <a:uFillTx/>
            </a:endParaRPr>
          </a:p>
        </p:txBody>
      </p:sp>
      <p:sp>
        <p:nvSpPr>
          <p:cNvPr id="5" name="Espace réservé du numéro de diapositive 4"/>
          <p:cNvSpPr>
            <a:spLocks noGrp="1"/>
          </p:cNvSpPr>
          <p:nvPr>
            <p:ph type="sldNum" sz="quarter" idx="12"/>
          </p:nvPr>
        </p:nvSpPr>
        <p:spPr/>
        <p:txBody>
          <a:bodyPr/>
          <a:lstStyle/>
          <a:p>
            <a:fld id="{4991546E-BCB3-462F-B213-E17409F86500}" type="slidenum">
              <a:rPr lang="fr-FR" smtClean="0">
                <a:solidFill>
                  <a:srgbClr val="000000">
                    <a:tint val="75000"/>
                  </a:srgbClr>
                </a:solidFill>
                <a:uFillTx/>
              </a:rPr>
              <a:pPr/>
              <a:t>‹N°›</a:t>
            </a:fld>
            <a:endParaRPr lang="fr-FR">
              <a:solidFill>
                <a:srgbClr val="000000">
                  <a:tint val="75000"/>
                </a:srgbClr>
              </a:solidFill>
              <a:uFillTx/>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77FBD69-7634-4494-996D-A9935BD18528}" type="datetimeFigureOut">
              <a:rPr lang="fr-FR" smtClean="0">
                <a:solidFill>
                  <a:srgbClr val="000000">
                    <a:tint val="75000"/>
                  </a:srgbClr>
                </a:solidFill>
                <a:uFillTx/>
              </a:rPr>
              <a:pPr/>
              <a:t>10/02/2022</a:t>
            </a:fld>
            <a:endParaRPr lang="fr-FR">
              <a:solidFill>
                <a:srgbClr val="000000">
                  <a:tint val="75000"/>
                </a:srgbClr>
              </a:solidFill>
              <a:uFillTx/>
            </a:endParaRPr>
          </a:p>
        </p:txBody>
      </p:sp>
      <p:sp>
        <p:nvSpPr>
          <p:cNvPr id="3" name="Espace réservé du pied de page 2"/>
          <p:cNvSpPr>
            <a:spLocks noGrp="1"/>
          </p:cNvSpPr>
          <p:nvPr>
            <p:ph type="ftr" sz="quarter" idx="11"/>
          </p:nvPr>
        </p:nvSpPr>
        <p:spPr/>
        <p:txBody>
          <a:bodyPr/>
          <a:lstStyle/>
          <a:p>
            <a:endParaRPr lang="fr-FR">
              <a:solidFill>
                <a:srgbClr val="000000">
                  <a:tint val="75000"/>
                </a:srgbClr>
              </a:solidFill>
              <a:uFillTx/>
            </a:endParaRPr>
          </a:p>
        </p:txBody>
      </p:sp>
      <p:sp>
        <p:nvSpPr>
          <p:cNvPr id="4" name="Espace réservé du numéro de diapositive 3"/>
          <p:cNvSpPr>
            <a:spLocks noGrp="1"/>
          </p:cNvSpPr>
          <p:nvPr>
            <p:ph type="sldNum" sz="quarter" idx="12"/>
          </p:nvPr>
        </p:nvSpPr>
        <p:spPr/>
        <p:txBody>
          <a:bodyPr/>
          <a:lstStyle/>
          <a:p>
            <a:fld id="{4991546E-BCB3-462F-B213-E17409F86500}" type="slidenum">
              <a:rPr lang="fr-FR" smtClean="0">
                <a:solidFill>
                  <a:srgbClr val="000000">
                    <a:tint val="75000"/>
                  </a:srgbClr>
                </a:solidFill>
                <a:uFillTx/>
              </a:rPr>
              <a:pPr/>
              <a:t>‹N°›</a:t>
            </a:fld>
            <a:endParaRPr lang="fr-FR">
              <a:solidFill>
                <a:srgbClr val="000000">
                  <a:tint val="75000"/>
                </a:srgbClr>
              </a:solidFill>
              <a:uFillTx/>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uFillTx/>
              </a:defRPr>
            </a:lvl1pPr>
          </a:lstStyle>
          <a:p>
            <a:r>
              <a:rPr lang="fr-FR">
                <a:uFillTx/>
              </a:rPr>
              <a:t>Modifiez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uFillTx/>
              </a:defRPr>
            </a:lvl1pPr>
            <a:lvl2pPr>
              <a:defRPr sz="2800">
                <a:uFillTx/>
              </a:defRPr>
            </a:lvl2pPr>
            <a:lvl3pPr>
              <a:defRPr sz="2400">
                <a:uFillTx/>
              </a:defRPr>
            </a:lvl3pPr>
            <a:lvl4pPr>
              <a:defRPr sz="2000">
                <a:uFillTx/>
              </a:defRPr>
            </a:lvl4pPr>
            <a:lvl5pPr>
              <a:defRPr sz="2000">
                <a:uFillTx/>
              </a:defRPr>
            </a:lvl5pPr>
            <a:lvl6pPr>
              <a:defRPr sz="2000">
                <a:uFillTx/>
              </a:defRPr>
            </a:lvl6pPr>
            <a:lvl7pPr>
              <a:defRPr sz="2000">
                <a:uFillTx/>
              </a:defRPr>
            </a:lvl7pPr>
            <a:lvl8pPr>
              <a:defRPr sz="2000">
                <a:uFillTx/>
              </a:defRPr>
            </a:lvl8pPr>
            <a:lvl9pPr>
              <a:defRPr sz="2000">
                <a:uFillTx/>
              </a:defRPr>
            </a:lvl9pPr>
          </a:lstStyle>
          <a:p>
            <a:pPr lvl="0"/>
            <a:r>
              <a:rPr lang="fr-FR">
                <a:uFillTx/>
              </a:rPr>
              <a:t>Modifiez les styles du texte du masque</a:t>
            </a:r>
          </a:p>
          <a:p>
            <a:pPr lvl="1"/>
            <a:r>
              <a:rPr lang="fr-FR">
                <a:uFillTx/>
              </a:rPr>
              <a:t>Deuxième niveau</a:t>
            </a:r>
          </a:p>
          <a:p>
            <a:pPr lvl="2"/>
            <a:r>
              <a:rPr lang="fr-FR">
                <a:uFillTx/>
              </a:rPr>
              <a:t>Troisième niveau</a:t>
            </a:r>
          </a:p>
          <a:p>
            <a:pPr lvl="3"/>
            <a:r>
              <a:rPr lang="fr-FR">
                <a:uFillTx/>
              </a:rPr>
              <a:t>Quatrième niveau</a:t>
            </a:r>
          </a:p>
          <a:p>
            <a:pPr lvl="4"/>
            <a:r>
              <a:rPr lang="fr-FR">
                <a:uFillTx/>
              </a:rP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uFillTx/>
              </a:defRPr>
            </a:lvl1pPr>
            <a:lvl2pPr marL="457200" indent="0">
              <a:buNone/>
              <a:defRPr sz="1200">
                <a:uFillTx/>
              </a:defRPr>
            </a:lvl2pPr>
            <a:lvl3pPr marL="914400" indent="0">
              <a:buNone/>
              <a:defRPr sz="1000">
                <a:uFillTx/>
              </a:defRPr>
            </a:lvl3pPr>
            <a:lvl4pPr marL="1371600" indent="0">
              <a:buNone/>
              <a:defRPr sz="900">
                <a:uFillTx/>
              </a:defRPr>
            </a:lvl4pPr>
            <a:lvl5pPr marL="1828800" indent="0">
              <a:buNone/>
              <a:defRPr sz="900">
                <a:uFillTx/>
              </a:defRPr>
            </a:lvl5pPr>
            <a:lvl6pPr marL="2286000" indent="0">
              <a:buNone/>
              <a:defRPr sz="900">
                <a:uFillTx/>
              </a:defRPr>
            </a:lvl6pPr>
            <a:lvl7pPr marL="2743200" indent="0">
              <a:buNone/>
              <a:defRPr sz="900">
                <a:uFillTx/>
              </a:defRPr>
            </a:lvl7pPr>
            <a:lvl8pPr marL="3200400" indent="0">
              <a:buNone/>
              <a:defRPr sz="900">
                <a:uFillTx/>
              </a:defRPr>
            </a:lvl8pPr>
            <a:lvl9pPr marL="3657600" indent="0">
              <a:buNone/>
              <a:defRPr sz="900">
                <a:uFillTx/>
              </a:defRPr>
            </a:lvl9pPr>
          </a:lstStyle>
          <a:p>
            <a:pPr lvl="0"/>
            <a:r>
              <a:rPr lang="fr-FR">
                <a:uFillTx/>
              </a:rPr>
              <a:t>Modifiez les styles du texte du masque</a:t>
            </a:r>
          </a:p>
        </p:txBody>
      </p:sp>
      <p:sp>
        <p:nvSpPr>
          <p:cNvPr id="5" name="Espace réservé de la date 4"/>
          <p:cNvSpPr>
            <a:spLocks noGrp="1"/>
          </p:cNvSpPr>
          <p:nvPr>
            <p:ph type="dt" sz="half" idx="10"/>
          </p:nvPr>
        </p:nvSpPr>
        <p:spPr/>
        <p:txBody>
          <a:bodyPr/>
          <a:lstStyle/>
          <a:p>
            <a:fld id="{E77FBD69-7634-4494-996D-A9935BD18528}" type="datetimeFigureOut">
              <a:rPr lang="fr-FR" smtClean="0">
                <a:solidFill>
                  <a:srgbClr val="000000">
                    <a:tint val="75000"/>
                  </a:srgbClr>
                </a:solidFill>
                <a:uFillTx/>
              </a:rPr>
              <a:pPr/>
              <a:t>10/02/2022</a:t>
            </a:fld>
            <a:endParaRPr lang="fr-FR">
              <a:solidFill>
                <a:srgbClr val="000000">
                  <a:tint val="75000"/>
                </a:srgbClr>
              </a:solidFill>
              <a:uFillTx/>
            </a:endParaRPr>
          </a:p>
        </p:txBody>
      </p:sp>
      <p:sp>
        <p:nvSpPr>
          <p:cNvPr id="6" name="Espace réservé du pied de page 5"/>
          <p:cNvSpPr>
            <a:spLocks noGrp="1"/>
          </p:cNvSpPr>
          <p:nvPr>
            <p:ph type="ftr" sz="quarter" idx="11"/>
          </p:nvPr>
        </p:nvSpPr>
        <p:spPr/>
        <p:txBody>
          <a:bodyPr/>
          <a:lstStyle/>
          <a:p>
            <a:endParaRPr lang="fr-FR">
              <a:solidFill>
                <a:srgbClr val="000000">
                  <a:tint val="75000"/>
                </a:srgbClr>
              </a:solidFill>
              <a:uFillTx/>
            </a:endParaRPr>
          </a:p>
        </p:txBody>
      </p:sp>
      <p:sp>
        <p:nvSpPr>
          <p:cNvPr id="7" name="Espace réservé du numéro de diapositive 6"/>
          <p:cNvSpPr>
            <a:spLocks noGrp="1"/>
          </p:cNvSpPr>
          <p:nvPr>
            <p:ph type="sldNum" sz="quarter" idx="12"/>
          </p:nvPr>
        </p:nvSpPr>
        <p:spPr/>
        <p:txBody>
          <a:bodyPr/>
          <a:lstStyle/>
          <a:p>
            <a:fld id="{4991546E-BCB3-462F-B213-E17409F86500}" type="slidenum">
              <a:rPr lang="fr-FR" smtClean="0">
                <a:solidFill>
                  <a:srgbClr val="000000">
                    <a:tint val="75000"/>
                  </a:srgbClr>
                </a:solidFill>
                <a:uFillTx/>
              </a:rPr>
              <a:pPr/>
              <a:t>‹N°›</a:t>
            </a:fld>
            <a:endParaRPr lang="fr-FR">
              <a:solidFill>
                <a:srgbClr val="000000">
                  <a:tint val="75000"/>
                </a:srgbClr>
              </a:solidFill>
              <a:uFillTx/>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uFillTx/>
              </a:rPr>
              <a:t>Modifiez le style du titre</a:t>
            </a:r>
          </a:p>
        </p:txBody>
      </p:sp>
      <p:sp>
        <p:nvSpPr>
          <p:cNvPr id="3" name="Espace réservé du contenu 2"/>
          <p:cNvSpPr>
            <a:spLocks noGrp="1"/>
          </p:cNvSpPr>
          <p:nvPr>
            <p:ph idx="1"/>
          </p:nvPr>
        </p:nvSpPr>
        <p:spPr/>
        <p:txBody>
          <a:bodyPr/>
          <a:lstStyle/>
          <a:p>
            <a:pPr lvl="0"/>
            <a:r>
              <a:rPr lang="fr-FR">
                <a:uFillTx/>
              </a:rPr>
              <a:t>Modifiez les styles du texte du masque</a:t>
            </a:r>
          </a:p>
          <a:p>
            <a:pPr lvl="1"/>
            <a:r>
              <a:rPr lang="fr-FR">
                <a:uFillTx/>
              </a:rPr>
              <a:t>Deuxième niveau</a:t>
            </a:r>
          </a:p>
          <a:p>
            <a:pPr lvl="2"/>
            <a:r>
              <a:rPr lang="fr-FR">
                <a:uFillTx/>
              </a:rPr>
              <a:t>Troisième niveau</a:t>
            </a:r>
          </a:p>
          <a:p>
            <a:pPr lvl="3"/>
            <a:r>
              <a:rPr lang="fr-FR">
                <a:uFillTx/>
              </a:rPr>
              <a:t>Quatrième niveau</a:t>
            </a:r>
          </a:p>
          <a:p>
            <a:pPr lvl="4"/>
            <a:r>
              <a:rPr lang="fr-FR">
                <a:uFillTx/>
              </a:rPr>
              <a:t>Cinquième niveau</a:t>
            </a:r>
          </a:p>
        </p:txBody>
      </p:sp>
      <p:sp>
        <p:nvSpPr>
          <p:cNvPr id="4" name="Espace réservé de la date 3"/>
          <p:cNvSpPr>
            <a:spLocks noGrp="1"/>
          </p:cNvSpPr>
          <p:nvPr>
            <p:ph type="dt" sz="half" idx="10"/>
          </p:nvPr>
        </p:nvSpPr>
        <p:spPr/>
        <p:txBody>
          <a:bodyPr/>
          <a:lstStyle/>
          <a:p>
            <a:fld id="{E77FBD69-7634-4494-996D-A9935BD18528}" type="datetimeFigureOut">
              <a:rPr lang="fr-FR" smtClean="0">
                <a:solidFill>
                  <a:srgbClr val="000000">
                    <a:tint val="75000"/>
                  </a:srgbClr>
                </a:solidFill>
                <a:uFillTx/>
              </a:rPr>
              <a:pPr/>
              <a:t>10/02/2022</a:t>
            </a:fld>
            <a:endParaRPr lang="fr-FR">
              <a:solidFill>
                <a:srgbClr val="000000">
                  <a:tint val="75000"/>
                </a:srgbClr>
              </a:solidFill>
              <a:uFillTx/>
            </a:endParaRPr>
          </a:p>
        </p:txBody>
      </p:sp>
      <p:sp>
        <p:nvSpPr>
          <p:cNvPr id="5" name="Espace réservé du pied de page 4"/>
          <p:cNvSpPr>
            <a:spLocks noGrp="1"/>
          </p:cNvSpPr>
          <p:nvPr>
            <p:ph type="ftr" sz="quarter" idx="11"/>
          </p:nvPr>
        </p:nvSpPr>
        <p:spPr/>
        <p:txBody>
          <a:bodyPr/>
          <a:lstStyle/>
          <a:p>
            <a:endParaRPr lang="fr-FR">
              <a:solidFill>
                <a:srgbClr val="000000">
                  <a:tint val="75000"/>
                </a:srgbClr>
              </a:solidFill>
              <a:uFillTx/>
            </a:endParaRPr>
          </a:p>
        </p:txBody>
      </p:sp>
      <p:sp>
        <p:nvSpPr>
          <p:cNvPr id="6" name="Espace réservé du numéro de diapositive 5"/>
          <p:cNvSpPr>
            <a:spLocks noGrp="1"/>
          </p:cNvSpPr>
          <p:nvPr>
            <p:ph type="sldNum" sz="quarter" idx="12"/>
          </p:nvPr>
        </p:nvSpPr>
        <p:spPr/>
        <p:txBody>
          <a:bodyPr/>
          <a:lstStyle/>
          <a:p>
            <a:fld id="{4991546E-BCB3-462F-B213-E17409F86500}" type="slidenum">
              <a:rPr lang="fr-FR" smtClean="0">
                <a:solidFill>
                  <a:srgbClr val="000000">
                    <a:tint val="75000"/>
                  </a:srgbClr>
                </a:solidFill>
                <a:uFillTx/>
              </a:rPr>
              <a:pPr/>
              <a:t>‹N°›</a:t>
            </a:fld>
            <a:endParaRPr lang="fr-FR">
              <a:solidFill>
                <a:srgbClr val="000000">
                  <a:tint val="75000"/>
                </a:srgbClr>
              </a:solidFill>
              <a:uFillTx/>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uFillTx/>
              </a:defRPr>
            </a:lvl1pPr>
          </a:lstStyle>
          <a:p>
            <a:r>
              <a:rPr lang="fr-FR">
                <a:uFillTx/>
              </a:rPr>
              <a:t>Modifiez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uFillTx/>
              </a:defRPr>
            </a:lvl1pPr>
            <a:lvl2pPr marL="457200" indent="0">
              <a:buNone/>
              <a:defRPr sz="2800">
                <a:uFillTx/>
              </a:defRPr>
            </a:lvl2pPr>
            <a:lvl3pPr marL="914400" indent="0">
              <a:buNone/>
              <a:defRPr sz="2400">
                <a:uFillTx/>
              </a:defRPr>
            </a:lvl3pPr>
            <a:lvl4pPr marL="1371600" indent="0">
              <a:buNone/>
              <a:defRPr sz="2000">
                <a:uFillTx/>
              </a:defRPr>
            </a:lvl4pPr>
            <a:lvl5pPr marL="1828800" indent="0">
              <a:buNone/>
              <a:defRPr sz="2000">
                <a:uFillTx/>
              </a:defRPr>
            </a:lvl5pPr>
            <a:lvl6pPr marL="2286000" indent="0">
              <a:buNone/>
              <a:defRPr sz="2000">
                <a:uFillTx/>
              </a:defRPr>
            </a:lvl6pPr>
            <a:lvl7pPr marL="2743200" indent="0">
              <a:buNone/>
              <a:defRPr sz="2000">
                <a:uFillTx/>
              </a:defRPr>
            </a:lvl7pPr>
            <a:lvl8pPr marL="3200400" indent="0">
              <a:buNone/>
              <a:defRPr sz="2000">
                <a:uFillTx/>
              </a:defRPr>
            </a:lvl8pPr>
            <a:lvl9pPr marL="3657600" indent="0">
              <a:buNone/>
              <a:defRPr sz="2000">
                <a:uFillTx/>
              </a:defRPr>
            </a:lvl9pPr>
          </a:lstStyle>
          <a:p>
            <a:endParaRPr lang="fr-FR">
              <a:uFillTx/>
            </a:endParaRP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uFillTx/>
              </a:defRPr>
            </a:lvl1pPr>
            <a:lvl2pPr marL="457200" indent="0">
              <a:buNone/>
              <a:defRPr sz="1200">
                <a:uFillTx/>
              </a:defRPr>
            </a:lvl2pPr>
            <a:lvl3pPr marL="914400" indent="0">
              <a:buNone/>
              <a:defRPr sz="1000">
                <a:uFillTx/>
              </a:defRPr>
            </a:lvl3pPr>
            <a:lvl4pPr marL="1371600" indent="0">
              <a:buNone/>
              <a:defRPr sz="900">
                <a:uFillTx/>
              </a:defRPr>
            </a:lvl4pPr>
            <a:lvl5pPr marL="1828800" indent="0">
              <a:buNone/>
              <a:defRPr sz="900">
                <a:uFillTx/>
              </a:defRPr>
            </a:lvl5pPr>
            <a:lvl6pPr marL="2286000" indent="0">
              <a:buNone/>
              <a:defRPr sz="900">
                <a:uFillTx/>
              </a:defRPr>
            </a:lvl6pPr>
            <a:lvl7pPr marL="2743200" indent="0">
              <a:buNone/>
              <a:defRPr sz="900">
                <a:uFillTx/>
              </a:defRPr>
            </a:lvl7pPr>
            <a:lvl8pPr marL="3200400" indent="0">
              <a:buNone/>
              <a:defRPr sz="900">
                <a:uFillTx/>
              </a:defRPr>
            </a:lvl8pPr>
            <a:lvl9pPr marL="3657600" indent="0">
              <a:buNone/>
              <a:defRPr sz="900">
                <a:uFillTx/>
              </a:defRPr>
            </a:lvl9pPr>
          </a:lstStyle>
          <a:p>
            <a:pPr lvl="0"/>
            <a:r>
              <a:rPr lang="fr-FR">
                <a:uFillTx/>
              </a:rPr>
              <a:t>Modifiez les styles du texte du masque</a:t>
            </a:r>
          </a:p>
        </p:txBody>
      </p:sp>
      <p:sp>
        <p:nvSpPr>
          <p:cNvPr id="5" name="Espace réservé de la date 4"/>
          <p:cNvSpPr>
            <a:spLocks noGrp="1"/>
          </p:cNvSpPr>
          <p:nvPr>
            <p:ph type="dt" sz="half" idx="10"/>
          </p:nvPr>
        </p:nvSpPr>
        <p:spPr/>
        <p:txBody>
          <a:bodyPr/>
          <a:lstStyle/>
          <a:p>
            <a:fld id="{E77FBD69-7634-4494-996D-A9935BD18528}" type="datetimeFigureOut">
              <a:rPr lang="fr-FR" smtClean="0">
                <a:solidFill>
                  <a:srgbClr val="000000">
                    <a:tint val="75000"/>
                  </a:srgbClr>
                </a:solidFill>
                <a:uFillTx/>
              </a:rPr>
              <a:pPr/>
              <a:t>10/02/2022</a:t>
            </a:fld>
            <a:endParaRPr lang="fr-FR">
              <a:solidFill>
                <a:srgbClr val="000000">
                  <a:tint val="75000"/>
                </a:srgbClr>
              </a:solidFill>
              <a:uFillTx/>
            </a:endParaRPr>
          </a:p>
        </p:txBody>
      </p:sp>
      <p:sp>
        <p:nvSpPr>
          <p:cNvPr id="6" name="Espace réservé du pied de page 5"/>
          <p:cNvSpPr>
            <a:spLocks noGrp="1"/>
          </p:cNvSpPr>
          <p:nvPr>
            <p:ph type="ftr" sz="quarter" idx="11"/>
          </p:nvPr>
        </p:nvSpPr>
        <p:spPr/>
        <p:txBody>
          <a:bodyPr/>
          <a:lstStyle/>
          <a:p>
            <a:endParaRPr lang="fr-FR">
              <a:solidFill>
                <a:srgbClr val="000000">
                  <a:tint val="75000"/>
                </a:srgbClr>
              </a:solidFill>
              <a:uFillTx/>
            </a:endParaRPr>
          </a:p>
        </p:txBody>
      </p:sp>
      <p:sp>
        <p:nvSpPr>
          <p:cNvPr id="7" name="Espace réservé du numéro de diapositive 6"/>
          <p:cNvSpPr>
            <a:spLocks noGrp="1"/>
          </p:cNvSpPr>
          <p:nvPr>
            <p:ph type="sldNum" sz="quarter" idx="12"/>
          </p:nvPr>
        </p:nvSpPr>
        <p:spPr/>
        <p:txBody>
          <a:bodyPr/>
          <a:lstStyle/>
          <a:p>
            <a:fld id="{4991546E-BCB3-462F-B213-E17409F86500}" type="slidenum">
              <a:rPr lang="fr-FR" smtClean="0">
                <a:solidFill>
                  <a:srgbClr val="000000">
                    <a:tint val="75000"/>
                  </a:srgbClr>
                </a:solidFill>
                <a:uFillTx/>
              </a:rPr>
              <a:pPr/>
              <a:t>‹N°›</a:t>
            </a:fld>
            <a:endParaRPr lang="fr-FR">
              <a:solidFill>
                <a:srgbClr val="000000">
                  <a:tint val="75000"/>
                </a:srgbClr>
              </a:solidFill>
              <a:uFillTx/>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uFillTx/>
              </a:rPr>
              <a:t>Modifiez le style du titre</a:t>
            </a:r>
          </a:p>
        </p:txBody>
      </p:sp>
      <p:sp>
        <p:nvSpPr>
          <p:cNvPr id="3" name="Espace réservé du texte vertical 2"/>
          <p:cNvSpPr>
            <a:spLocks noGrp="1"/>
          </p:cNvSpPr>
          <p:nvPr>
            <p:ph type="body" orient="vert" idx="1"/>
          </p:nvPr>
        </p:nvSpPr>
        <p:spPr/>
        <p:txBody>
          <a:bodyPr vert="eaVert"/>
          <a:lstStyle/>
          <a:p>
            <a:pPr lvl="0"/>
            <a:r>
              <a:rPr lang="fr-FR">
                <a:uFillTx/>
              </a:rPr>
              <a:t>Modifiez les styles du texte du masque</a:t>
            </a:r>
          </a:p>
          <a:p>
            <a:pPr lvl="1"/>
            <a:r>
              <a:rPr lang="fr-FR">
                <a:uFillTx/>
              </a:rPr>
              <a:t>Deuxième niveau</a:t>
            </a:r>
          </a:p>
          <a:p>
            <a:pPr lvl="2"/>
            <a:r>
              <a:rPr lang="fr-FR">
                <a:uFillTx/>
              </a:rPr>
              <a:t>Troisième niveau</a:t>
            </a:r>
          </a:p>
          <a:p>
            <a:pPr lvl="3"/>
            <a:r>
              <a:rPr lang="fr-FR">
                <a:uFillTx/>
              </a:rPr>
              <a:t>Quatrième niveau</a:t>
            </a:r>
          </a:p>
          <a:p>
            <a:pPr lvl="4"/>
            <a:r>
              <a:rPr lang="fr-FR">
                <a:uFillTx/>
              </a:rPr>
              <a:t>Cinquième niveau</a:t>
            </a:r>
          </a:p>
        </p:txBody>
      </p:sp>
      <p:sp>
        <p:nvSpPr>
          <p:cNvPr id="4" name="Espace réservé de la date 3"/>
          <p:cNvSpPr>
            <a:spLocks noGrp="1"/>
          </p:cNvSpPr>
          <p:nvPr>
            <p:ph type="dt" sz="half" idx="10"/>
          </p:nvPr>
        </p:nvSpPr>
        <p:spPr/>
        <p:txBody>
          <a:bodyPr/>
          <a:lstStyle/>
          <a:p>
            <a:fld id="{E77FBD69-7634-4494-996D-A9935BD18528}" type="datetimeFigureOut">
              <a:rPr lang="fr-FR" smtClean="0">
                <a:solidFill>
                  <a:srgbClr val="000000">
                    <a:tint val="75000"/>
                  </a:srgbClr>
                </a:solidFill>
                <a:uFillTx/>
              </a:rPr>
              <a:pPr/>
              <a:t>10/02/2022</a:t>
            </a:fld>
            <a:endParaRPr lang="fr-FR">
              <a:solidFill>
                <a:srgbClr val="000000">
                  <a:tint val="75000"/>
                </a:srgbClr>
              </a:solidFill>
              <a:uFillTx/>
            </a:endParaRPr>
          </a:p>
        </p:txBody>
      </p:sp>
      <p:sp>
        <p:nvSpPr>
          <p:cNvPr id="5" name="Espace réservé du pied de page 4"/>
          <p:cNvSpPr>
            <a:spLocks noGrp="1"/>
          </p:cNvSpPr>
          <p:nvPr>
            <p:ph type="ftr" sz="quarter" idx="11"/>
          </p:nvPr>
        </p:nvSpPr>
        <p:spPr/>
        <p:txBody>
          <a:bodyPr/>
          <a:lstStyle/>
          <a:p>
            <a:endParaRPr lang="fr-FR">
              <a:solidFill>
                <a:srgbClr val="000000">
                  <a:tint val="75000"/>
                </a:srgbClr>
              </a:solidFill>
              <a:uFillTx/>
            </a:endParaRPr>
          </a:p>
        </p:txBody>
      </p:sp>
      <p:sp>
        <p:nvSpPr>
          <p:cNvPr id="6" name="Espace réservé du numéro de diapositive 5"/>
          <p:cNvSpPr>
            <a:spLocks noGrp="1"/>
          </p:cNvSpPr>
          <p:nvPr>
            <p:ph type="sldNum" sz="quarter" idx="12"/>
          </p:nvPr>
        </p:nvSpPr>
        <p:spPr/>
        <p:txBody>
          <a:bodyPr/>
          <a:lstStyle/>
          <a:p>
            <a:fld id="{4991546E-BCB3-462F-B213-E17409F86500}" type="slidenum">
              <a:rPr lang="fr-FR" smtClean="0">
                <a:solidFill>
                  <a:srgbClr val="000000">
                    <a:tint val="75000"/>
                  </a:srgbClr>
                </a:solidFill>
                <a:uFillTx/>
              </a:rPr>
              <a:pPr/>
              <a:t>‹N°›</a:t>
            </a:fld>
            <a:endParaRPr lang="fr-FR">
              <a:solidFill>
                <a:srgbClr val="000000">
                  <a:tint val="75000"/>
                </a:srgbClr>
              </a:solidFill>
              <a:uFillTx/>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uFillTx/>
              </a:rPr>
              <a:t>Modifiez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uFillTx/>
              </a:rPr>
              <a:t>Modifiez les styles du texte du masque</a:t>
            </a:r>
          </a:p>
          <a:p>
            <a:pPr lvl="1"/>
            <a:r>
              <a:rPr lang="fr-FR">
                <a:uFillTx/>
              </a:rPr>
              <a:t>Deuxième niveau</a:t>
            </a:r>
          </a:p>
          <a:p>
            <a:pPr lvl="2"/>
            <a:r>
              <a:rPr lang="fr-FR">
                <a:uFillTx/>
              </a:rPr>
              <a:t>Troisième niveau</a:t>
            </a:r>
          </a:p>
          <a:p>
            <a:pPr lvl="3"/>
            <a:r>
              <a:rPr lang="fr-FR">
                <a:uFillTx/>
              </a:rPr>
              <a:t>Quatrième niveau</a:t>
            </a:r>
          </a:p>
          <a:p>
            <a:pPr lvl="4"/>
            <a:r>
              <a:rPr lang="fr-FR">
                <a:uFillTx/>
              </a:rPr>
              <a:t>Cinquième niveau</a:t>
            </a:r>
          </a:p>
        </p:txBody>
      </p:sp>
      <p:sp>
        <p:nvSpPr>
          <p:cNvPr id="4" name="Espace réservé de la date 3"/>
          <p:cNvSpPr>
            <a:spLocks noGrp="1"/>
          </p:cNvSpPr>
          <p:nvPr>
            <p:ph type="dt" sz="half" idx="10"/>
          </p:nvPr>
        </p:nvSpPr>
        <p:spPr/>
        <p:txBody>
          <a:bodyPr/>
          <a:lstStyle/>
          <a:p>
            <a:fld id="{E77FBD69-7634-4494-996D-A9935BD18528}" type="datetimeFigureOut">
              <a:rPr lang="fr-FR" smtClean="0">
                <a:solidFill>
                  <a:srgbClr val="000000">
                    <a:tint val="75000"/>
                  </a:srgbClr>
                </a:solidFill>
                <a:uFillTx/>
              </a:rPr>
              <a:pPr/>
              <a:t>10/02/2022</a:t>
            </a:fld>
            <a:endParaRPr lang="fr-FR">
              <a:solidFill>
                <a:srgbClr val="000000">
                  <a:tint val="75000"/>
                </a:srgbClr>
              </a:solidFill>
              <a:uFillTx/>
            </a:endParaRPr>
          </a:p>
        </p:txBody>
      </p:sp>
      <p:sp>
        <p:nvSpPr>
          <p:cNvPr id="5" name="Espace réservé du pied de page 4"/>
          <p:cNvSpPr>
            <a:spLocks noGrp="1"/>
          </p:cNvSpPr>
          <p:nvPr>
            <p:ph type="ftr" sz="quarter" idx="11"/>
          </p:nvPr>
        </p:nvSpPr>
        <p:spPr/>
        <p:txBody>
          <a:bodyPr/>
          <a:lstStyle/>
          <a:p>
            <a:endParaRPr lang="fr-FR">
              <a:solidFill>
                <a:srgbClr val="000000">
                  <a:tint val="75000"/>
                </a:srgbClr>
              </a:solidFill>
              <a:uFillTx/>
            </a:endParaRPr>
          </a:p>
        </p:txBody>
      </p:sp>
      <p:sp>
        <p:nvSpPr>
          <p:cNvPr id="6" name="Espace réservé du numéro de diapositive 5"/>
          <p:cNvSpPr>
            <a:spLocks noGrp="1"/>
          </p:cNvSpPr>
          <p:nvPr>
            <p:ph type="sldNum" sz="quarter" idx="12"/>
          </p:nvPr>
        </p:nvSpPr>
        <p:spPr/>
        <p:txBody>
          <a:bodyPr/>
          <a:lstStyle/>
          <a:p>
            <a:fld id="{4991546E-BCB3-462F-B213-E17409F86500}" type="slidenum">
              <a:rPr lang="fr-FR" smtClean="0">
                <a:solidFill>
                  <a:srgbClr val="000000">
                    <a:tint val="75000"/>
                  </a:srgbClr>
                </a:solidFill>
                <a:uFillTx/>
              </a:rPr>
              <a:pPr/>
              <a:t>‹N°›</a:t>
            </a:fld>
            <a:endParaRPr lang="fr-FR">
              <a:solidFill>
                <a:srgbClr val="000000">
                  <a:tint val="75000"/>
                </a:srgbClr>
              </a:solidFill>
              <a:uFillTx/>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uFillTx/>
              </a:defRPr>
            </a:lvl1pPr>
          </a:lstStyle>
          <a:p>
            <a:r>
              <a:rPr lang="fr-FR">
                <a:uFillTx/>
              </a:rPr>
              <a:t>Modifiez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uFillTx/>
              </a:defRPr>
            </a:lvl1pPr>
            <a:lvl2pPr marL="457200" indent="0">
              <a:buNone/>
              <a:defRPr sz="1800">
                <a:solidFill>
                  <a:schemeClr val="tx1">
                    <a:tint val="75000"/>
                  </a:schemeClr>
                </a:solidFill>
                <a:uFillTx/>
              </a:defRPr>
            </a:lvl2pPr>
            <a:lvl3pPr marL="914400" indent="0">
              <a:buNone/>
              <a:defRPr sz="1600">
                <a:solidFill>
                  <a:schemeClr val="tx1">
                    <a:tint val="75000"/>
                  </a:schemeClr>
                </a:solidFill>
                <a:uFillTx/>
              </a:defRPr>
            </a:lvl3pPr>
            <a:lvl4pPr marL="1371600" indent="0">
              <a:buNone/>
              <a:defRPr sz="1400">
                <a:solidFill>
                  <a:schemeClr val="tx1">
                    <a:tint val="75000"/>
                  </a:schemeClr>
                </a:solidFill>
                <a:uFillTx/>
              </a:defRPr>
            </a:lvl4pPr>
            <a:lvl5pPr marL="1828800" indent="0">
              <a:buNone/>
              <a:defRPr sz="1400">
                <a:solidFill>
                  <a:schemeClr val="tx1">
                    <a:tint val="75000"/>
                  </a:schemeClr>
                </a:solidFill>
                <a:uFillTx/>
              </a:defRPr>
            </a:lvl5pPr>
            <a:lvl6pPr marL="2286000" indent="0">
              <a:buNone/>
              <a:defRPr sz="1400">
                <a:solidFill>
                  <a:schemeClr val="tx1">
                    <a:tint val="75000"/>
                  </a:schemeClr>
                </a:solidFill>
                <a:uFillTx/>
              </a:defRPr>
            </a:lvl6pPr>
            <a:lvl7pPr marL="2743200" indent="0">
              <a:buNone/>
              <a:defRPr sz="1400">
                <a:solidFill>
                  <a:schemeClr val="tx1">
                    <a:tint val="75000"/>
                  </a:schemeClr>
                </a:solidFill>
                <a:uFillTx/>
              </a:defRPr>
            </a:lvl7pPr>
            <a:lvl8pPr marL="3200400" indent="0">
              <a:buNone/>
              <a:defRPr sz="1400">
                <a:solidFill>
                  <a:schemeClr val="tx1">
                    <a:tint val="75000"/>
                  </a:schemeClr>
                </a:solidFill>
                <a:uFillTx/>
              </a:defRPr>
            </a:lvl8pPr>
            <a:lvl9pPr marL="3657600" indent="0">
              <a:buNone/>
              <a:defRPr sz="1400">
                <a:solidFill>
                  <a:schemeClr val="tx1">
                    <a:tint val="75000"/>
                  </a:schemeClr>
                </a:solidFill>
                <a:uFillTx/>
              </a:defRPr>
            </a:lvl9pPr>
          </a:lstStyle>
          <a:p>
            <a:pPr lvl="0"/>
            <a:r>
              <a:rPr lang="fr-FR">
                <a:uFillTx/>
              </a:rPr>
              <a:t>Modifiez les styles du texte du masque</a:t>
            </a:r>
          </a:p>
        </p:txBody>
      </p:sp>
      <p:sp>
        <p:nvSpPr>
          <p:cNvPr id="4" name="Espace réservé de la date 3"/>
          <p:cNvSpPr>
            <a:spLocks noGrp="1"/>
          </p:cNvSpPr>
          <p:nvPr>
            <p:ph type="dt" sz="half" idx="10"/>
          </p:nvPr>
        </p:nvSpPr>
        <p:spPr/>
        <p:txBody>
          <a:bodyPr/>
          <a:lstStyle/>
          <a:p>
            <a:fld id="{E77FBD69-7634-4494-996D-A9935BD18528}" type="datetimeFigureOut">
              <a:rPr lang="fr-FR" smtClean="0">
                <a:solidFill>
                  <a:srgbClr val="000000">
                    <a:tint val="75000"/>
                  </a:srgbClr>
                </a:solidFill>
                <a:uFillTx/>
              </a:rPr>
              <a:pPr/>
              <a:t>10/02/2022</a:t>
            </a:fld>
            <a:endParaRPr lang="fr-FR">
              <a:solidFill>
                <a:srgbClr val="000000">
                  <a:tint val="75000"/>
                </a:srgbClr>
              </a:solidFill>
              <a:uFillTx/>
            </a:endParaRPr>
          </a:p>
        </p:txBody>
      </p:sp>
      <p:sp>
        <p:nvSpPr>
          <p:cNvPr id="5" name="Espace réservé du pied de page 4"/>
          <p:cNvSpPr>
            <a:spLocks noGrp="1"/>
          </p:cNvSpPr>
          <p:nvPr>
            <p:ph type="ftr" sz="quarter" idx="11"/>
          </p:nvPr>
        </p:nvSpPr>
        <p:spPr/>
        <p:txBody>
          <a:bodyPr/>
          <a:lstStyle/>
          <a:p>
            <a:endParaRPr lang="fr-FR">
              <a:solidFill>
                <a:srgbClr val="000000">
                  <a:tint val="75000"/>
                </a:srgbClr>
              </a:solidFill>
              <a:uFillTx/>
            </a:endParaRPr>
          </a:p>
        </p:txBody>
      </p:sp>
      <p:sp>
        <p:nvSpPr>
          <p:cNvPr id="6" name="Espace réservé du numéro de diapositive 5"/>
          <p:cNvSpPr>
            <a:spLocks noGrp="1"/>
          </p:cNvSpPr>
          <p:nvPr>
            <p:ph type="sldNum" sz="quarter" idx="12"/>
          </p:nvPr>
        </p:nvSpPr>
        <p:spPr/>
        <p:txBody>
          <a:bodyPr/>
          <a:lstStyle/>
          <a:p>
            <a:fld id="{4991546E-BCB3-462F-B213-E17409F86500}" type="slidenum">
              <a:rPr lang="fr-FR" smtClean="0">
                <a:solidFill>
                  <a:srgbClr val="000000">
                    <a:tint val="75000"/>
                  </a:srgbClr>
                </a:solidFill>
                <a:uFillTx/>
              </a:rPr>
              <a:pPr/>
              <a:t>‹N°›</a:t>
            </a:fld>
            <a:endParaRPr lang="fr-FR">
              <a:solidFill>
                <a:srgbClr val="000000">
                  <a:tint val="75000"/>
                </a:srgbClr>
              </a:solidFill>
              <a:uFillTx/>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uFillTx/>
              </a:rPr>
              <a:t>Modifiez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uFillTx/>
              </a:defRPr>
            </a:lvl1pPr>
            <a:lvl2pPr>
              <a:defRPr sz="2400">
                <a:uFillTx/>
              </a:defRPr>
            </a:lvl2pPr>
            <a:lvl3pPr>
              <a:defRPr sz="2000">
                <a:uFillTx/>
              </a:defRPr>
            </a:lvl3pPr>
            <a:lvl4pPr>
              <a:defRPr sz="1800">
                <a:uFillTx/>
              </a:defRPr>
            </a:lvl4pPr>
            <a:lvl5pPr>
              <a:defRPr sz="1800">
                <a:uFillTx/>
              </a:defRPr>
            </a:lvl5pPr>
            <a:lvl6pPr>
              <a:defRPr sz="1800">
                <a:uFillTx/>
              </a:defRPr>
            </a:lvl6pPr>
            <a:lvl7pPr>
              <a:defRPr sz="1800">
                <a:uFillTx/>
              </a:defRPr>
            </a:lvl7pPr>
            <a:lvl8pPr>
              <a:defRPr sz="1800">
                <a:uFillTx/>
              </a:defRPr>
            </a:lvl8pPr>
            <a:lvl9pPr>
              <a:defRPr sz="1800">
                <a:uFillTx/>
              </a:defRPr>
            </a:lvl9pPr>
          </a:lstStyle>
          <a:p>
            <a:pPr lvl="0"/>
            <a:r>
              <a:rPr lang="fr-FR">
                <a:uFillTx/>
              </a:rPr>
              <a:t>Modifiez les styles du texte du masque</a:t>
            </a:r>
          </a:p>
          <a:p>
            <a:pPr lvl="1"/>
            <a:r>
              <a:rPr lang="fr-FR">
                <a:uFillTx/>
              </a:rPr>
              <a:t>Deuxième niveau</a:t>
            </a:r>
          </a:p>
          <a:p>
            <a:pPr lvl="2"/>
            <a:r>
              <a:rPr lang="fr-FR">
                <a:uFillTx/>
              </a:rPr>
              <a:t>Troisième niveau</a:t>
            </a:r>
          </a:p>
          <a:p>
            <a:pPr lvl="3"/>
            <a:r>
              <a:rPr lang="fr-FR">
                <a:uFillTx/>
              </a:rPr>
              <a:t>Quatrième niveau</a:t>
            </a:r>
          </a:p>
          <a:p>
            <a:pPr lvl="4"/>
            <a:r>
              <a:rPr lang="fr-FR">
                <a:uFillTx/>
              </a:rP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uFillTx/>
              </a:defRPr>
            </a:lvl1pPr>
            <a:lvl2pPr>
              <a:defRPr sz="2400">
                <a:uFillTx/>
              </a:defRPr>
            </a:lvl2pPr>
            <a:lvl3pPr>
              <a:defRPr sz="2000">
                <a:uFillTx/>
              </a:defRPr>
            </a:lvl3pPr>
            <a:lvl4pPr>
              <a:defRPr sz="1800">
                <a:uFillTx/>
              </a:defRPr>
            </a:lvl4pPr>
            <a:lvl5pPr>
              <a:defRPr sz="1800">
                <a:uFillTx/>
              </a:defRPr>
            </a:lvl5pPr>
            <a:lvl6pPr>
              <a:defRPr sz="1800">
                <a:uFillTx/>
              </a:defRPr>
            </a:lvl6pPr>
            <a:lvl7pPr>
              <a:defRPr sz="1800">
                <a:uFillTx/>
              </a:defRPr>
            </a:lvl7pPr>
            <a:lvl8pPr>
              <a:defRPr sz="1800">
                <a:uFillTx/>
              </a:defRPr>
            </a:lvl8pPr>
            <a:lvl9pPr>
              <a:defRPr sz="1800">
                <a:uFillTx/>
              </a:defRPr>
            </a:lvl9pPr>
          </a:lstStyle>
          <a:p>
            <a:pPr lvl="0"/>
            <a:r>
              <a:rPr lang="fr-FR">
                <a:uFillTx/>
              </a:rPr>
              <a:t>Modifiez les styles du texte du masque</a:t>
            </a:r>
          </a:p>
          <a:p>
            <a:pPr lvl="1"/>
            <a:r>
              <a:rPr lang="fr-FR">
                <a:uFillTx/>
              </a:rPr>
              <a:t>Deuxième niveau</a:t>
            </a:r>
          </a:p>
          <a:p>
            <a:pPr lvl="2"/>
            <a:r>
              <a:rPr lang="fr-FR">
                <a:uFillTx/>
              </a:rPr>
              <a:t>Troisième niveau</a:t>
            </a:r>
          </a:p>
          <a:p>
            <a:pPr lvl="3"/>
            <a:r>
              <a:rPr lang="fr-FR">
                <a:uFillTx/>
              </a:rPr>
              <a:t>Quatrième niveau</a:t>
            </a:r>
          </a:p>
          <a:p>
            <a:pPr lvl="4"/>
            <a:r>
              <a:rPr lang="fr-FR">
                <a:uFillTx/>
              </a:rPr>
              <a:t>Cinquième niveau</a:t>
            </a:r>
          </a:p>
        </p:txBody>
      </p:sp>
      <p:sp>
        <p:nvSpPr>
          <p:cNvPr id="5" name="Espace réservé de la date 4"/>
          <p:cNvSpPr>
            <a:spLocks noGrp="1"/>
          </p:cNvSpPr>
          <p:nvPr>
            <p:ph type="dt" sz="half" idx="10"/>
          </p:nvPr>
        </p:nvSpPr>
        <p:spPr/>
        <p:txBody>
          <a:bodyPr/>
          <a:lstStyle/>
          <a:p>
            <a:fld id="{E77FBD69-7634-4494-996D-A9935BD18528}" type="datetimeFigureOut">
              <a:rPr lang="fr-FR" smtClean="0">
                <a:solidFill>
                  <a:srgbClr val="000000">
                    <a:tint val="75000"/>
                  </a:srgbClr>
                </a:solidFill>
                <a:uFillTx/>
              </a:rPr>
              <a:pPr/>
              <a:t>10/02/2022</a:t>
            </a:fld>
            <a:endParaRPr lang="fr-FR">
              <a:solidFill>
                <a:srgbClr val="000000">
                  <a:tint val="75000"/>
                </a:srgbClr>
              </a:solidFill>
              <a:uFillTx/>
            </a:endParaRPr>
          </a:p>
        </p:txBody>
      </p:sp>
      <p:sp>
        <p:nvSpPr>
          <p:cNvPr id="6" name="Espace réservé du pied de page 5"/>
          <p:cNvSpPr>
            <a:spLocks noGrp="1"/>
          </p:cNvSpPr>
          <p:nvPr>
            <p:ph type="ftr" sz="quarter" idx="11"/>
          </p:nvPr>
        </p:nvSpPr>
        <p:spPr/>
        <p:txBody>
          <a:bodyPr/>
          <a:lstStyle/>
          <a:p>
            <a:endParaRPr lang="fr-FR">
              <a:solidFill>
                <a:srgbClr val="000000">
                  <a:tint val="75000"/>
                </a:srgbClr>
              </a:solidFill>
              <a:uFillTx/>
            </a:endParaRPr>
          </a:p>
        </p:txBody>
      </p:sp>
      <p:sp>
        <p:nvSpPr>
          <p:cNvPr id="7" name="Espace réservé du numéro de diapositive 6"/>
          <p:cNvSpPr>
            <a:spLocks noGrp="1"/>
          </p:cNvSpPr>
          <p:nvPr>
            <p:ph type="sldNum" sz="quarter" idx="12"/>
          </p:nvPr>
        </p:nvSpPr>
        <p:spPr/>
        <p:txBody>
          <a:bodyPr/>
          <a:lstStyle/>
          <a:p>
            <a:fld id="{4991546E-BCB3-462F-B213-E17409F86500}" type="slidenum">
              <a:rPr lang="fr-FR" smtClean="0">
                <a:solidFill>
                  <a:srgbClr val="000000">
                    <a:tint val="75000"/>
                  </a:srgbClr>
                </a:solidFill>
                <a:uFillTx/>
              </a:rPr>
              <a:pPr/>
              <a:t>‹N°›</a:t>
            </a:fld>
            <a:endParaRPr lang="fr-FR">
              <a:solidFill>
                <a:srgbClr val="000000">
                  <a:tint val="75000"/>
                </a:srgbClr>
              </a:solidFill>
              <a:uFillTx/>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uFillTx/>
              </a:defRPr>
            </a:lvl1pPr>
          </a:lstStyle>
          <a:p>
            <a:r>
              <a:rPr lang="fr-FR">
                <a:uFillTx/>
              </a:rPr>
              <a:t>Modifiez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fr-FR">
                <a:uFillTx/>
              </a:rP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uFillTx/>
              </a:defRPr>
            </a:lvl1pPr>
            <a:lvl2pPr>
              <a:defRPr sz="2000">
                <a:uFillTx/>
              </a:defRPr>
            </a:lvl2pPr>
            <a:lvl3pPr>
              <a:defRPr sz="1800">
                <a:uFillTx/>
              </a:defRPr>
            </a:lvl3pPr>
            <a:lvl4pPr>
              <a:defRPr sz="1600">
                <a:uFillTx/>
              </a:defRPr>
            </a:lvl4pPr>
            <a:lvl5pPr>
              <a:defRPr sz="1600">
                <a:uFillTx/>
              </a:defRPr>
            </a:lvl5pPr>
            <a:lvl6pPr>
              <a:defRPr sz="1600">
                <a:uFillTx/>
              </a:defRPr>
            </a:lvl6pPr>
            <a:lvl7pPr>
              <a:defRPr sz="1600">
                <a:uFillTx/>
              </a:defRPr>
            </a:lvl7pPr>
            <a:lvl8pPr>
              <a:defRPr sz="1600">
                <a:uFillTx/>
              </a:defRPr>
            </a:lvl8pPr>
            <a:lvl9pPr>
              <a:defRPr sz="1600">
                <a:uFillTx/>
              </a:defRPr>
            </a:lvl9pPr>
          </a:lstStyle>
          <a:p>
            <a:pPr lvl="0"/>
            <a:r>
              <a:rPr lang="fr-FR">
                <a:uFillTx/>
              </a:rPr>
              <a:t>Modifiez les styles du texte du masque</a:t>
            </a:r>
          </a:p>
          <a:p>
            <a:pPr lvl="1"/>
            <a:r>
              <a:rPr lang="fr-FR">
                <a:uFillTx/>
              </a:rPr>
              <a:t>Deuxième niveau</a:t>
            </a:r>
          </a:p>
          <a:p>
            <a:pPr lvl="2"/>
            <a:r>
              <a:rPr lang="fr-FR">
                <a:uFillTx/>
              </a:rPr>
              <a:t>Troisième niveau</a:t>
            </a:r>
          </a:p>
          <a:p>
            <a:pPr lvl="3"/>
            <a:r>
              <a:rPr lang="fr-FR">
                <a:uFillTx/>
              </a:rPr>
              <a:t>Quatrième niveau</a:t>
            </a:r>
          </a:p>
          <a:p>
            <a:pPr lvl="4"/>
            <a:r>
              <a:rPr lang="fr-FR">
                <a:uFillTx/>
              </a:rP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fr-FR">
                <a:uFillTx/>
              </a:rPr>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uFillTx/>
              </a:defRPr>
            </a:lvl1pPr>
            <a:lvl2pPr>
              <a:defRPr sz="2000">
                <a:uFillTx/>
              </a:defRPr>
            </a:lvl2pPr>
            <a:lvl3pPr>
              <a:defRPr sz="1800">
                <a:uFillTx/>
              </a:defRPr>
            </a:lvl3pPr>
            <a:lvl4pPr>
              <a:defRPr sz="1600">
                <a:uFillTx/>
              </a:defRPr>
            </a:lvl4pPr>
            <a:lvl5pPr>
              <a:defRPr sz="1600">
                <a:uFillTx/>
              </a:defRPr>
            </a:lvl5pPr>
            <a:lvl6pPr>
              <a:defRPr sz="1600">
                <a:uFillTx/>
              </a:defRPr>
            </a:lvl6pPr>
            <a:lvl7pPr>
              <a:defRPr sz="1600">
                <a:uFillTx/>
              </a:defRPr>
            </a:lvl7pPr>
            <a:lvl8pPr>
              <a:defRPr sz="1600">
                <a:uFillTx/>
              </a:defRPr>
            </a:lvl8pPr>
            <a:lvl9pPr>
              <a:defRPr sz="1600">
                <a:uFillTx/>
              </a:defRPr>
            </a:lvl9pPr>
          </a:lstStyle>
          <a:p>
            <a:pPr lvl="0"/>
            <a:r>
              <a:rPr lang="fr-FR">
                <a:uFillTx/>
              </a:rPr>
              <a:t>Modifiez les styles du texte du masque</a:t>
            </a:r>
          </a:p>
          <a:p>
            <a:pPr lvl="1"/>
            <a:r>
              <a:rPr lang="fr-FR">
                <a:uFillTx/>
              </a:rPr>
              <a:t>Deuxième niveau</a:t>
            </a:r>
          </a:p>
          <a:p>
            <a:pPr lvl="2"/>
            <a:r>
              <a:rPr lang="fr-FR">
                <a:uFillTx/>
              </a:rPr>
              <a:t>Troisième niveau</a:t>
            </a:r>
          </a:p>
          <a:p>
            <a:pPr lvl="3"/>
            <a:r>
              <a:rPr lang="fr-FR">
                <a:uFillTx/>
              </a:rPr>
              <a:t>Quatrième niveau</a:t>
            </a:r>
          </a:p>
          <a:p>
            <a:pPr lvl="4"/>
            <a:r>
              <a:rPr lang="fr-FR">
                <a:uFillTx/>
              </a:rPr>
              <a:t>Cinquième niveau</a:t>
            </a:r>
          </a:p>
        </p:txBody>
      </p:sp>
      <p:sp>
        <p:nvSpPr>
          <p:cNvPr id="7" name="Espace réservé de la date 6"/>
          <p:cNvSpPr>
            <a:spLocks noGrp="1"/>
          </p:cNvSpPr>
          <p:nvPr>
            <p:ph type="dt" sz="half" idx="10"/>
          </p:nvPr>
        </p:nvSpPr>
        <p:spPr/>
        <p:txBody>
          <a:bodyPr/>
          <a:lstStyle/>
          <a:p>
            <a:fld id="{E77FBD69-7634-4494-996D-A9935BD18528}" type="datetimeFigureOut">
              <a:rPr lang="fr-FR" smtClean="0">
                <a:solidFill>
                  <a:srgbClr val="000000">
                    <a:tint val="75000"/>
                  </a:srgbClr>
                </a:solidFill>
                <a:uFillTx/>
              </a:rPr>
              <a:pPr/>
              <a:t>10/02/2022</a:t>
            </a:fld>
            <a:endParaRPr lang="fr-FR">
              <a:solidFill>
                <a:srgbClr val="000000">
                  <a:tint val="75000"/>
                </a:srgbClr>
              </a:solidFill>
              <a:uFillTx/>
            </a:endParaRPr>
          </a:p>
        </p:txBody>
      </p:sp>
      <p:sp>
        <p:nvSpPr>
          <p:cNvPr id="8" name="Espace réservé du pied de page 7"/>
          <p:cNvSpPr>
            <a:spLocks noGrp="1"/>
          </p:cNvSpPr>
          <p:nvPr>
            <p:ph type="ftr" sz="quarter" idx="11"/>
          </p:nvPr>
        </p:nvSpPr>
        <p:spPr/>
        <p:txBody>
          <a:bodyPr/>
          <a:lstStyle/>
          <a:p>
            <a:endParaRPr lang="fr-FR">
              <a:solidFill>
                <a:srgbClr val="000000">
                  <a:tint val="75000"/>
                </a:srgbClr>
              </a:solidFill>
              <a:uFillTx/>
            </a:endParaRPr>
          </a:p>
        </p:txBody>
      </p:sp>
      <p:sp>
        <p:nvSpPr>
          <p:cNvPr id="9" name="Espace réservé du numéro de diapositive 8"/>
          <p:cNvSpPr>
            <a:spLocks noGrp="1"/>
          </p:cNvSpPr>
          <p:nvPr>
            <p:ph type="sldNum" sz="quarter" idx="12"/>
          </p:nvPr>
        </p:nvSpPr>
        <p:spPr/>
        <p:txBody>
          <a:bodyPr/>
          <a:lstStyle/>
          <a:p>
            <a:fld id="{4991546E-BCB3-462F-B213-E17409F86500}" type="slidenum">
              <a:rPr lang="fr-FR" smtClean="0">
                <a:solidFill>
                  <a:srgbClr val="000000">
                    <a:tint val="75000"/>
                  </a:srgbClr>
                </a:solidFill>
                <a:uFillTx/>
              </a:rPr>
              <a:pPr/>
              <a:t>‹N°›</a:t>
            </a:fld>
            <a:endParaRPr lang="fr-FR">
              <a:solidFill>
                <a:srgbClr val="000000">
                  <a:tint val="75000"/>
                </a:srgbClr>
              </a:solidFill>
              <a:uFillTx/>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uFillTx/>
              </a:rPr>
              <a:t>Modifiez le style du titre</a:t>
            </a:r>
          </a:p>
        </p:txBody>
      </p:sp>
      <p:sp>
        <p:nvSpPr>
          <p:cNvPr id="3" name="Espace réservé de la date 2"/>
          <p:cNvSpPr>
            <a:spLocks noGrp="1"/>
          </p:cNvSpPr>
          <p:nvPr>
            <p:ph type="dt" sz="half" idx="10"/>
          </p:nvPr>
        </p:nvSpPr>
        <p:spPr/>
        <p:txBody>
          <a:bodyPr/>
          <a:lstStyle/>
          <a:p>
            <a:fld id="{E77FBD69-7634-4494-996D-A9935BD18528}" type="datetimeFigureOut">
              <a:rPr lang="fr-FR" smtClean="0">
                <a:solidFill>
                  <a:srgbClr val="000000">
                    <a:tint val="75000"/>
                  </a:srgbClr>
                </a:solidFill>
                <a:uFillTx/>
              </a:rPr>
              <a:pPr/>
              <a:t>10/02/2022</a:t>
            </a:fld>
            <a:endParaRPr lang="fr-FR">
              <a:solidFill>
                <a:srgbClr val="000000">
                  <a:tint val="75000"/>
                </a:srgbClr>
              </a:solidFill>
              <a:uFillTx/>
            </a:endParaRPr>
          </a:p>
        </p:txBody>
      </p:sp>
      <p:sp>
        <p:nvSpPr>
          <p:cNvPr id="4" name="Espace réservé du pied de page 3"/>
          <p:cNvSpPr>
            <a:spLocks noGrp="1"/>
          </p:cNvSpPr>
          <p:nvPr>
            <p:ph type="ftr" sz="quarter" idx="11"/>
          </p:nvPr>
        </p:nvSpPr>
        <p:spPr/>
        <p:txBody>
          <a:bodyPr/>
          <a:lstStyle/>
          <a:p>
            <a:endParaRPr lang="fr-FR">
              <a:solidFill>
                <a:srgbClr val="000000">
                  <a:tint val="75000"/>
                </a:srgbClr>
              </a:solidFill>
              <a:uFillTx/>
            </a:endParaRPr>
          </a:p>
        </p:txBody>
      </p:sp>
      <p:sp>
        <p:nvSpPr>
          <p:cNvPr id="5" name="Espace réservé du numéro de diapositive 4"/>
          <p:cNvSpPr>
            <a:spLocks noGrp="1"/>
          </p:cNvSpPr>
          <p:nvPr>
            <p:ph type="sldNum" sz="quarter" idx="12"/>
          </p:nvPr>
        </p:nvSpPr>
        <p:spPr/>
        <p:txBody>
          <a:bodyPr/>
          <a:lstStyle/>
          <a:p>
            <a:fld id="{4991546E-BCB3-462F-B213-E17409F86500}" type="slidenum">
              <a:rPr lang="fr-FR" smtClean="0">
                <a:solidFill>
                  <a:srgbClr val="000000">
                    <a:tint val="75000"/>
                  </a:srgbClr>
                </a:solidFill>
                <a:uFillTx/>
              </a:rPr>
              <a:pPr/>
              <a:t>‹N°›</a:t>
            </a:fld>
            <a:endParaRPr lang="fr-FR">
              <a:solidFill>
                <a:srgbClr val="000000">
                  <a:tint val="75000"/>
                </a:srgbClr>
              </a:solidFill>
              <a:uFillTx/>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77FBD69-7634-4494-996D-A9935BD18528}" type="datetimeFigureOut">
              <a:rPr lang="fr-FR" smtClean="0">
                <a:solidFill>
                  <a:srgbClr val="000000">
                    <a:tint val="75000"/>
                  </a:srgbClr>
                </a:solidFill>
                <a:uFillTx/>
              </a:rPr>
              <a:pPr/>
              <a:t>10/02/2022</a:t>
            </a:fld>
            <a:endParaRPr lang="fr-FR">
              <a:solidFill>
                <a:srgbClr val="000000">
                  <a:tint val="75000"/>
                </a:srgbClr>
              </a:solidFill>
              <a:uFillTx/>
            </a:endParaRPr>
          </a:p>
        </p:txBody>
      </p:sp>
      <p:sp>
        <p:nvSpPr>
          <p:cNvPr id="3" name="Espace réservé du pied de page 2"/>
          <p:cNvSpPr>
            <a:spLocks noGrp="1"/>
          </p:cNvSpPr>
          <p:nvPr>
            <p:ph type="ftr" sz="quarter" idx="11"/>
          </p:nvPr>
        </p:nvSpPr>
        <p:spPr/>
        <p:txBody>
          <a:bodyPr/>
          <a:lstStyle/>
          <a:p>
            <a:endParaRPr lang="fr-FR">
              <a:solidFill>
                <a:srgbClr val="000000">
                  <a:tint val="75000"/>
                </a:srgbClr>
              </a:solidFill>
              <a:uFillTx/>
            </a:endParaRPr>
          </a:p>
        </p:txBody>
      </p:sp>
      <p:sp>
        <p:nvSpPr>
          <p:cNvPr id="4" name="Espace réservé du numéro de diapositive 3"/>
          <p:cNvSpPr>
            <a:spLocks noGrp="1"/>
          </p:cNvSpPr>
          <p:nvPr>
            <p:ph type="sldNum" sz="quarter" idx="12"/>
          </p:nvPr>
        </p:nvSpPr>
        <p:spPr/>
        <p:txBody>
          <a:bodyPr/>
          <a:lstStyle/>
          <a:p>
            <a:fld id="{4991546E-BCB3-462F-B213-E17409F86500}" type="slidenum">
              <a:rPr lang="fr-FR" smtClean="0">
                <a:solidFill>
                  <a:srgbClr val="000000">
                    <a:tint val="75000"/>
                  </a:srgbClr>
                </a:solidFill>
                <a:uFillTx/>
              </a:rPr>
              <a:pPr/>
              <a:t>‹N°›</a:t>
            </a:fld>
            <a:endParaRPr lang="fr-FR">
              <a:solidFill>
                <a:srgbClr val="000000">
                  <a:tint val="75000"/>
                </a:srgbClr>
              </a:solidFill>
              <a:uFillTx/>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uFillTx/>
              </a:defRPr>
            </a:lvl1pPr>
          </a:lstStyle>
          <a:p>
            <a:r>
              <a:rPr lang="fr-FR">
                <a:uFillTx/>
              </a:rPr>
              <a:t>Modifiez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uFillTx/>
              </a:defRPr>
            </a:lvl1pPr>
            <a:lvl2pPr>
              <a:defRPr sz="2800">
                <a:uFillTx/>
              </a:defRPr>
            </a:lvl2pPr>
            <a:lvl3pPr>
              <a:defRPr sz="2400">
                <a:uFillTx/>
              </a:defRPr>
            </a:lvl3pPr>
            <a:lvl4pPr>
              <a:defRPr sz="2000">
                <a:uFillTx/>
              </a:defRPr>
            </a:lvl4pPr>
            <a:lvl5pPr>
              <a:defRPr sz="2000">
                <a:uFillTx/>
              </a:defRPr>
            </a:lvl5pPr>
            <a:lvl6pPr>
              <a:defRPr sz="2000">
                <a:uFillTx/>
              </a:defRPr>
            </a:lvl6pPr>
            <a:lvl7pPr>
              <a:defRPr sz="2000">
                <a:uFillTx/>
              </a:defRPr>
            </a:lvl7pPr>
            <a:lvl8pPr>
              <a:defRPr sz="2000">
                <a:uFillTx/>
              </a:defRPr>
            </a:lvl8pPr>
            <a:lvl9pPr>
              <a:defRPr sz="2000">
                <a:uFillTx/>
              </a:defRPr>
            </a:lvl9pPr>
          </a:lstStyle>
          <a:p>
            <a:pPr lvl="0"/>
            <a:r>
              <a:rPr lang="fr-FR">
                <a:uFillTx/>
              </a:rPr>
              <a:t>Modifiez les styles du texte du masque</a:t>
            </a:r>
          </a:p>
          <a:p>
            <a:pPr lvl="1"/>
            <a:r>
              <a:rPr lang="fr-FR">
                <a:uFillTx/>
              </a:rPr>
              <a:t>Deuxième niveau</a:t>
            </a:r>
          </a:p>
          <a:p>
            <a:pPr lvl="2"/>
            <a:r>
              <a:rPr lang="fr-FR">
                <a:uFillTx/>
              </a:rPr>
              <a:t>Troisième niveau</a:t>
            </a:r>
          </a:p>
          <a:p>
            <a:pPr lvl="3"/>
            <a:r>
              <a:rPr lang="fr-FR">
                <a:uFillTx/>
              </a:rPr>
              <a:t>Quatrième niveau</a:t>
            </a:r>
          </a:p>
          <a:p>
            <a:pPr lvl="4"/>
            <a:r>
              <a:rPr lang="fr-FR">
                <a:uFillTx/>
              </a:rP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uFillTx/>
              </a:defRPr>
            </a:lvl1pPr>
            <a:lvl2pPr marL="457200" indent="0">
              <a:buNone/>
              <a:defRPr sz="1200">
                <a:uFillTx/>
              </a:defRPr>
            </a:lvl2pPr>
            <a:lvl3pPr marL="914400" indent="0">
              <a:buNone/>
              <a:defRPr sz="1000">
                <a:uFillTx/>
              </a:defRPr>
            </a:lvl3pPr>
            <a:lvl4pPr marL="1371600" indent="0">
              <a:buNone/>
              <a:defRPr sz="900">
                <a:uFillTx/>
              </a:defRPr>
            </a:lvl4pPr>
            <a:lvl5pPr marL="1828800" indent="0">
              <a:buNone/>
              <a:defRPr sz="900">
                <a:uFillTx/>
              </a:defRPr>
            </a:lvl5pPr>
            <a:lvl6pPr marL="2286000" indent="0">
              <a:buNone/>
              <a:defRPr sz="900">
                <a:uFillTx/>
              </a:defRPr>
            </a:lvl6pPr>
            <a:lvl7pPr marL="2743200" indent="0">
              <a:buNone/>
              <a:defRPr sz="900">
                <a:uFillTx/>
              </a:defRPr>
            </a:lvl7pPr>
            <a:lvl8pPr marL="3200400" indent="0">
              <a:buNone/>
              <a:defRPr sz="900">
                <a:uFillTx/>
              </a:defRPr>
            </a:lvl8pPr>
            <a:lvl9pPr marL="3657600" indent="0">
              <a:buNone/>
              <a:defRPr sz="900">
                <a:uFillTx/>
              </a:defRPr>
            </a:lvl9pPr>
          </a:lstStyle>
          <a:p>
            <a:pPr lvl="0"/>
            <a:r>
              <a:rPr lang="fr-FR">
                <a:uFillTx/>
              </a:rPr>
              <a:t>Modifiez les styles du texte du masque</a:t>
            </a:r>
          </a:p>
        </p:txBody>
      </p:sp>
      <p:sp>
        <p:nvSpPr>
          <p:cNvPr id="5" name="Espace réservé de la date 4"/>
          <p:cNvSpPr>
            <a:spLocks noGrp="1"/>
          </p:cNvSpPr>
          <p:nvPr>
            <p:ph type="dt" sz="half" idx="10"/>
          </p:nvPr>
        </p:nvSpPr>
        <p:spPr/>
        <p:txBody>
          <a:bodyPr/>
          <a:lstStyle/>
          <a:p>
            <a:fld id="{E77FBD69-7634-4494-996D-A9935BD18528}" type="datetimeFigureOut">
              <a:rPr lang="fr-FR" smtClean="0">
                <a:solidFill>
                  <a:srgbClr val="000000">
                    <a:tint val="75000"/>
                  </a:srgbClr>
                </a:solidFill>
                <a:uFillTx/>
              </a:rPr>
              <a:pPr/>
              <a:t>10/02/2022</a:t>
            </a:fld>
            <a:endParaRPr lang="fr-FR">
              <a:solidFill>
                <a:srgbClr val="000000">
                  <a:tint val="75000"/>
                </a:srgbClr>
              </a:solidFill>
              <a:uFillTx/>
            </a:endParaRPr>
          </a:p>
        </p:txBody>
      </p:sp>
      <p:sp>
        <p:nvSpPr>
          <p:cNvPr id="6" name="Espace réservé du pied de page 5"/>
          <p:cNvSpPr>
            <a:spLocks noGrp="1"/>
          </p:cNvSpPr>
          <p:nvPr>
            <p:ph type="ftr" sz="quarter" idx="11"/>
          </p:nvPr>
        </p:nvSpPr>
        <p:spPr/>
        <p:txBody>
          <a:bodyPr/>
          <a:lstStyle/>
          <a:p>
            <a:endParaRPr lang="fr-FR">
              <a:solidFill>
                <a:srgbClr val="000000">
                  <a:tint val="75000"/>
                </a:srgbClr>
              </a:solidFill>
              <a:uFillTx/>
            </a:endParaRPr>
          </a:p>
        </p:txBody>
      </p:sp>
      <p:sp>
        <p:nvSpPr>
          <p:cNvPr id="7" name="Espace réservé du numéro de diapositive 6"/>
          <p:cNvSpPr>
            <a:spLocks noGrp="1"/>
          </p:cNvSpPr>
          <p:nvPr>
            <p:ph type="sldNum" sz="quarter" idx="12"/>
          </p:nvPr>
        </p:nvSpPr>
        <p:spPr/>
        <p:txBody>
          <a:bodyPr/>
          <a:lstStyle/>
          <a:p>
            <a:fld id="{4991546E-BCB3-462F-B213-E17409F86500}" type="slidenum">
              <a:rPr lang="fr-FR" smtClean="0">
                <a:solidFill>
                  <a:srgbClr val="000000">
                    <a:tint val="75000"/>
                  </a:srgbClr>
                </a:solidFill>
                <a:uFillTx/>
              </a:rPr>
              <a:pPr/>
              <a:t>‹N°›</a:t>
            </a:fld>
            <a:endParaRPr lang="fr-FR">
              <a:solidFill>
                <a:srgbClr val="000000">
                  <a:tint val="75000"/>
                </a:srgbClr>
              </a:solidFill>
              <a:uFillTx/>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uFillTx/>
              </a:defRPr>
            </a:lvl1pPr>
          </a:lstStyle>
          <a:p>
            <a:r>
              <a:rPr lang="fr-FR">
                <a:uFillTx/>
              </a:rPr>
              <a:t>Modifiez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uFillTx/>
              </a:defRPr>
            </a:lvl1pPr>
            <a:lvl2pPr marL="457200" indent="0">
              <a:buNone/>
              <a:defRPr sz="2800">
                <a:uFillTx/>
              </a:defRPr>
            </a:lvl2pPr>
            <a:lvl3pPr marL="914400" indent="0">
              <a:buNone/>
              <a:defRPr sz="2400">
                <a:uFillTx/>
              </a:defRPr>
            </a:lvl3pPr>
            <a:lvl4pPr marL="1371600" indent="0">
              <a:buNone/>
              <a:defRPr sz="2000">
                <a:uFillTx/>
              </a:defRPr>
            </a:lvl4pPr>
            <a:lvl5pPr marL="1828800" indent="0">
              <a:buNone/>
              <a:defRPr sz="2000">
                <a:uFillTx/>
              </a:defRPr>
            </a:lvl5pPr>
            <a:lvl6pPr marL="2286000" indent="0">
              <a:buNone/>
              <a:defRPr sz="2000">
                <a:uFillTx/>
              </a:defRPr>
            </a:lvl6pPr>
            <a:lvl7pPr marL="2743200" indent="0">
              <a:buNone/>
              <a:defRPr sz="2000">
                <a:uFillTx/>
              </a:defRPr>
            </a:lvl7pPr>
            <a:lvl8pPr marL="3200400" indent="0">
              <a:buNone/>
              <a:defRPr sz="2000">
                <a:uFillTx/>
              </a:defRPr>
            </a:lvl8pPr>
            <a:lvl9pPr marL="3657600" indent="0">
              <a:buNone/>
              <a:defRPr sz="2000">
                <a:uFillTx/>
              </a:defRPr>
            </a:lvl9pPr>
          </a:lstStyle>
          <a:p>
            <a:endParaRPr lang="fr-FR">
              <a:uFillTx/>
            </a:endParaRP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uFillTx/>
              </a:defRPr>
            </a:lvl1pPr>
            <a:lvl2pPr marL="457200" indent="0">
              <a:buNone/>
              <a:defRPr sz="1200">
                <a:uFillTx/>
              </a:defRPr>
            </a:lvl2pPr>
            <a:lvl3pPr marL="914400" indent="0">
              <a:buNone/>
              <a:defRPr sz="1000">
                <a:uFillTx/>
              </a:defRPr>
            </a:lvl3pPr>
            <a:lvl4pPr marL="1371600" indent="0">
              <a:buNone/>
              <a:defRPr sz="900">
                <a:uFillTx/>
              </a:defRPr>
            </a:lvl4pPr>
            <a:lvl5pPr marL="1828800" indent="0">
              <a:buNone/>
              <a:defRPr sz="900">
                <a:uFillTx/>
              </a:defRPr>
            </a:lvl5pPr>
            <a:lvl6pPr marL="2286000" indent="0">
              <a:buNone/>
              <a:defRPr sz="900">
                <a:uFillTx/>
              </a:defRPr>
            </a:lvl6pPr>
            <a:lvl7pPr marL="2743200" indent="0">
              <a:buNone/>
              <a:defRPr sz="900">
                <a:uFillTx/>
              </a:defRPr>
            </a:lvl7pPr>
            <a:lvl8pPr marL="3200400" indent="0">
              <a:buNone/>
              <a:defRPr sz="900">
                <a:uFillTx/>
              </a:defRPr>
            </a:lvl8pPr>
            <a:lvl9pPr marL="3657600" indent="0">
              <a:buNone/>
              <a:defRPr sz="900">
                <a:uFillTx/>
              </a:defRPr>
            </a:lvl9pPr>
          </a:lstStyle>
          <a:p>
            <a:pPr lvl="0"/>
            <a:r>
              <a:rPr lang="fr-FR">
                <a:uFillTx/>
              </a:rPr>
              <a:t>Modifiez les styles du texte du masque</a:t>
            </a:r>
          </a:p>
        </p:txBody>
      </p:sp>
      <p:sp>
        <p:nvSpPr>
          <p:cNvPr id="5" name="Espace réservé de la date 4"/>
          <p:cNvSpPr>
            <a:spLocks noGrp="1"/>
          </p:cNvSpPr>
          <p:nvPr>
            <p:ph type="dt" sz="half" idx="10"/>
          </p:nvPr>
        </p:nvSpPr>
        <p:spPr/>
        <p:txBody>
          <a:bodyPr/>
          <a:lstStyle/>
          <a:p>
            <a:fld id="{E77FBD69-7634-4494-996D-A9935BD18528}" type="datetimeFigureOut">
              <a:rPr lang="fr-FR" smtClean="0">
                <a:solidFill>
                  <a:srgbClr val="000000">
                    <a:tint val="75000"/>
                  </a:srgbClr>
                </a:solidFill>
                <a:uFillTx/>
              </a:rPr>
              <a:pPr/>
              <a:t>10/02/2022</a:t>
            </a:fld>
            <a:endParaRPr lang="fr-FR">
              <a:solidFill>
                <a:srgbClr val="000000">
                  <a:tint val="75000"/>
                </a:srgbClr>
              </a:solidFill>
              <a:uFillTx/>
            </a:endParaRPr>
          </a:p>
        </p:txBody>
      </p:sp>
      <p:sp>
        <p:nvSpPr>
          <p:cNvPr id="6" name="Espace réservé du pied de page 5"/>
          <p:cNvSpPr>
            <a:spLocks noGrp="1"/>
          </p:cNvSpPr>
          <p:nvPr>
            <p:ph type="ftr" sz="quarter" idx="11"/>
          </p:nvPr>
        </p:nvSpPr>
        <p:spPr/>
        <p:txBody>
          <a:bodyPr/>
          <a:lstStyle/>
          <a:p>
            <a:endParaRPr lang="fr-FR">
              <a:solidFill>
                <a:srgbClr val="000000">
                  <a:tint val="75000"/>
                </a:srgbClr>
              </a:solidFill>
              <a:uFillTx/>
            </a:endParaRPr>
          </a:p>
        </p:txBody>
      </p:sp>
      <p:sp>
        <p:nvSpPr>
          <p:cNvPr id="7" name="Espace réservé du numéro de diapositive 6"/>
          <p:cNvSpPr>
            <a:spLocks noGrp="1"/>
          </p:cNvSpPr>
          <p:nvPr>
            <p:ph type="sldNum" sz="quarter" idx="12"/>
          </p:nvPr>
        </p:nvSpPr>
        <p:spPr/>
        <p:txBody>
          <a:bodyPr/>
          <a:lstStyle/>
          <a:p>
            <a:fld id="{4991546E-BCB3-462F-B213-E17409F86500}" type="slidenum">
              <a:rPr lang="fr-FR" smtClean="0">
                <a:solidFill>
                  <a:srgbClr val="000000">
                    <a:tint val="75000"/>
                  </a:srgbClr>
                </a:solidFill>
                <a:uFillTx/>
              </a:rPr>
              <a:pPr/>
              <a:t>‹N°›</a:t>
            </a:fld>
            <a:endParaRPr lang="fr-FR">
              <a:solidFill>
                <a:srgbClr val="000000">
                  <a:tint val="75000"/>
                </a:srgbClr>
              </a:solidFill>
              <a:uFillTx/>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uFillTx/>
              </a:rPr>
              <a:t>Modifiez le style du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uFillTx/>
              </a:rPr>
              <a:t>Modifiez les styles du texte du masque</a:t>
            </a:r>
          </a:p>
          <a:p>
            <a:pPr lvl="1"/>
            <a:r>
              <a:rPr lang="fr-FR">
                <a:uFillTx/>
              </a:rPr>
              <a:t>Deuxième niveau</a:t>
            </a:r>
          </a:p>
          <a:p>
            <a:pPr lvl="2"/>
            <a:r>
              <a:rPr lang="fr-FR">
                <a:uFillTx/>
              </a:rPr>
              <a:t>Troisième niveau</a:t>
            </a:r>
          </a:p>
          <a:p>
            <a:pPr lvl="3"/>
            <a:r>
              <a:rPr lang="fr-FR">
                <a:uFillTx/>
              </a:rPr>
              <a:t>Quatrième niveau</a:t>
            </a:r>
          </a:p>
          <a:p>
            <a:pPr lvl="4"/>
            <a:r>
              <a:rPr lang="fr-FR">
                <a:uFillTx/>
              </a:rP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uFillTx/>
              </a:defRPr>
            </a:lvl1pPr>
          </a:lstStyle>
          <a:p>
            <a:fld id="{E77FBD69-7634-4494-996D-A9935BD18528}" type="datetimeFigureOut">
              <a:rPr lang="fr-FR" smtClean="0">
                <a:solidFill>
                  <a:srgbClr val="000000">
                    <a:tint val="75000"/>
                  </a:srgbClr>
                </a:solidFill>
                <a:uFillTx/>
              </a:rPr>
              <a:pPr/>
              <a:t>10/02/2022</a:t>
            </a:fld>
            <a:endParaRPr lang="fr-FR">
              <a:solidFill>
                <a:srgbClr val="000000">
                  <a:tint val="75000"/>
                </a:srgbClr>
              </a:solidFill>
              <a:uFillTx/>
            </a:endParaRP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uFillTx/>
              </a:defRPr>
            </a:lvl1pPr>
          </a:lstStyle>
          <a:p>
            <a:endParaRPr lang="fr-FR">
              <a:solidFill>
                <a:srgbClr val="000000">
                  <a:tint val="75000"/>
                </a:srgbClr>
              </a:solidFill>
              <a:uFillTx/>
            </a:endParaRP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uFillTx/>
              </a:defRPr>
            </a:lvl1pPr>
          </a:lstStyle>
          <a:p>
            <a:fld id="{4991546E-BCB3-462F-B213-E17409F86500}" type="slidenum">
              <a:rPr lang="fr-FR" smtClean="0">
                <a:solidFill>
                  <a:srgbClr val="000000">
                    <a:tint val="75000"/>
                  </a:srgbClr>
                </a:solidFill>
                <a:uFillTx/>
              </a:rPr>
              <a:pPr/>
              <a:t>‹N°›</a:t>
            </a:fld>
            <a:endParaRPr lang="fr-FR">
              <a:solidFill>
                <a:srgbClr val="000000">
                  <a:tint val="75000"/>
                </a:srgbClr>
              </a:solidFill>
              <a:uFillTx/>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uFillTx/>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uFillTx/>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uFillTx/>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uFillTx/>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uFillTx/>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uFillTx/>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uFillTx/>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uFillTx/>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uFillTx/>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uFillTx/>
          <a:latin typeface="+mn-lt"/>
          <a:ea typeface="+mn-ea"/>
          <a:cs typeface="+mn-cs"/>
        </a:defRPr>
      </a:lvl9pPr>
    </p:bodyStyle>
    <p:otherStyle>
      <a:defPPr>
        <a:defRPr lang="fr-FR">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uFillTx/>
              </a:rPr>
              <a:t>Modifiez le style du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uFillTx/>
              </a:rPr>
              <a:t>Modifiez les styles du texte du masque</a:t>
            </a:r>
          </a:p>
          <a:p>
            <a:pPr lvl="1"/>
            <a:r>
              <a:rPr lang="fr-FR">
                <a:uFillTx/>
              </a:rPr>
              <a:t>Deuxième niveau</a:t>
            </a:r>
          </a:p>
          <a:p>
            <a:pPr lvl="2"/>
            <a:r>
              <a:rPr lang="fr-FR">
                <a:uFillTx/>
              </a:rPr>
              <a:t>Troisième niveau</a:t>
            </a:r>
          </a:p>
          <a:p>
            <a:pPr lvl="3"/>
            <a:r>
              <a:rPr lang="fr-FR">
                <a:uFillTx/>
              </a:rPr>
              <a:t>Quatrième niveau</a:t>
            </a:r>
          </a:p>
          <a:p>
            <a:pPr lvl="4"/>
            <a:r>
              <a:rPr lang="fr-FR">
                <a:uFillTx/>
              </a:rP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uFillTx/>
              </a:defRPr>
            </a:lvl1pPr>
          </a:lstStyle>
          <a:p>
            <a:fld id="{E77FBD69-7634-4494-996D-A9935BD18528}" type="datetimeFigureOut">
              <a:rPr lang="fr-FR" smtClean="0">
                <a:solidFill>
                  <a:srgbClr val="000000">
                    <a:tint val="75000"/>
                  </a:srgbClr>
                </a:solidFill>
                <a:uFillTx/>
              </a:rPr>
              <a:pPr/>
              <a:t>10/02/2022</a:t>
            </a:fld>
            <a:endParaRPr lang="fr-FR">
              <a:solidFill>
                <a:srgbClr val="000000">
                  <a:tint val="75000"/>
                </a:srgbClr>
              </a:solidFill>
              <a:uFillTx/>
            </a:endParaRP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uFillTx/>
              </a:defRPr>
            </a:lvl1pPr>
          </a:lstStyle>
          <a:p>
            <a:endParaRPr lang="fr-FR">
              <a:solidFill>
                <a:srgbClr val="000000">
                  <a:tint val="75000"/>
                </a:srgbClr>
              </a:solidFill>
              <a:uFillTx/>
            </a:endParaRP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uFillTx/>
              </a:defRPr>
            </a:lvl1pPr>
          </a:lstStyle>
          <a:p>
            <a:fld id="{4991546E-BCB3-462F-B213-E17409F86500}" type="slidenum">
              <a:rPr lang="fr-FR" smtClean="0">
                <a:solidFill>
                  <a:srgbClr val="000000">
                    <a:tint val="75000"/>
                  </a:srgbClr>
                </a:solidFill>
                <a:uFillTx/>
              </a:rPr>
              <a:pPr/>
              <a:t>‹N°›</a:t>
            </a:fld>
            <a:endParaRPr lang="fr-FR">
              <a:solidFill>
                <a:srgbClr val="000000">
                  <a:tint val="75000"/>
                </a:srgbClr>
              </a:solidFill>
              <a:uFillTx/>
            </a:endParaRPr>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914400" rtl="0" eaLnBrk="1" latinLnBrk="0" hangingPunct="1">
        <a:spcBef>
          <a:spcPct val="0"/>
        </a:spcBef>
        <a:buNone/>
        <a:defRPr sz="4400" kern="1200">
          <a:solidFill>
            <a:schemeClr val="tx1"/>
          </a:solidFill>
          <a:uFillTx/>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uFillTx/>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uFillTx/>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uFillTx/>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uFillTx/>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uFillTx/>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uFillTx/>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uFillTx/>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uFillTx/>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uFillTx/>
          <a:latin typeface="+mn-lt"/>
          <a:ea typeface="+mn-ea"/>
          <a:cs typeface="+mn-cs"/>
        </a:defRPr>
      </a:lvl9pPr>
    </p:bodyStyle>
    <p:otherStyle>
      <a:defPPr>
        <a:defRPr lang="fr-FR">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7.jpeg"/><Relationship Id="rId7" Type="http://schemas.openxmlformats.org/officeDocument/2006/relationships/image" Target="../media/image29.jpe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7.emf"/><Relationship Id="rId4" Type="http://schemas.openxmlformats.org/officeDocument/2006/relationships/image" Target="../media/image23.png"/><Relationship Id="rId9"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3.jpg"/><Relationship Id="rId7" Type="http://schemas.openxmlformats.org/officeDocument/2006/relationships/image" Target="../media/image25.emf"/><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23.png"/><Relationship Id="rId10" Type="http://schemas.openxmlformats.org/officeDocument/2006/relationships/image" Target="../media/image38.jpg"/><Relationship Id="rId4" Type="http://schemas.openxmlformats.org/officeDocument/2006/relationships/image" Target="../media/image34.jpg"/><Relationship Id="rId9"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41.jpe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48.jpeg"/><Relationship Id="rId5" Type="http://schemas.openxmlformats.org/officeDocument/2006/relationships/image" Target="../media/image45.jpeg"/><Relationship Id="rId10" Type="http://schemas.openxmlformats.org/officeDocument/2006/relationships/image" Target="../media/image7.emf"/><Relationship Id="rId4" Type="http://schemas.openxmlformats.org/officeDocument/2006/relationships/image" Target="../media/image44.jpeg"/><Relationship Id="rId9" Type="http://schemas.openxmlformats.org/officeDocument/2006/relationships/image" Target="../media/image47.emf"/></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7.emf"/><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23.pn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5.emf"/><Relationship Id="rId7" Type="http://schemas.openxmlformats.org/officeDocument/2006/relationships/image" Target="../media/image7.emf"/><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53.jpeg"/><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7.emf"/><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7.emf"/><Relationship Id="rId2" Type="http://schemas.openxmlformats.org/officeDocument/2006/relationships/image" Target="../media/image57.emf"/><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60.jpeg"/><Relationship Id="rId4" Type="http://schemas.openxmlformats.org/officeDocument/2006/relationships/image" Target="../media/image59.jpeg"/></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7.emf"/></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5.jpe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23.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63.jpeg"/><Relationship Id="rId7" Type="http://schemas.openxmlformats.org/officeDocument/2006/relationships/image" Target="../media/image78.jp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77.jpg"/><Relationship Id="rId5" Type="http://schemas.openxmlformats.org/officeDocument/2006/relationships/image" Target="../media/image23.pn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1.jpg"/><Relationship Id="rId1" Type="http://schemas.openxmlformats.org/officeDocument/2006/relationships/slideLayout" Target="../slideLayouts/slideLayout12.xml"/><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83.JPG"/><Relationship Id="rId7" Type="http://schemas.openxmlformats.org/officeDocument/2006/relationships/image" Target="../media/image87.JPG"/><Relationship Id="rId2" Type="http://schemas.openxmlformats.org/officeDocument/2006/relationships/image" Target="../media/image82.JPG"/><Relationship Id="rId1" Type="http://schemas.openxmlformats.org/officeDocument/2006/relationships/slideLayout" Target="../slideLayouts/slideLayout13.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image" Target="../media/image84.JPG"/></Relationships>
</file>

<file path=ppt/slides/_rels/slide3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13.xml"/><Relationship Id="rId5" Type="http://schemas.openxmlformats.org/officeDocument/2006/relationships/image" Target="../media/image91.JPG"/><Relationship Id="rId4" Type="http://schemas.openxmlformats.org/officeDocument/2006/relationships/image" Target="../media/image90.JPG"/></Relationships>
</file>

<file path=ppt/slides/_rels/slide3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13.xml"/><Relationship Id="rId4" Type="http://schemas.openxmlformats.org/officeDocument/2006/relationships/image" Target="../media/image94.JP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7.emf"/></Relationships>
</file>

<file path=ppt/slides/_rels/slide34.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95.png"/><Relationship Id="rId7" Type="http://schemas.openxmlformats.org/officeDocument/2006/relationships/image" Target="../media/image75.png"/><Relationship Id="rId2" Type="http://schemas.openxmlformats.org/officeDocument/2006/relationships/image" Target="../media/image5.jpg"/><Relationship Id="rId1" Type="http://schemas.openxmlformats.org/officeDocument/2006/relationships/slideLayout" Target="../slideLayouts/slideLayout12.xml"/><Relationship Id="rId6" Type="http://schemas.openxmlformats.org/officeDocument/2006/relationships/image" Target="../media/image98.emf"/><Relationship Id="rId5" Type="http://schemas.openxmlformats.org/officeDocument/2006/relationships/image" Target="../media/image97.emf"/><Relationship Id="rId4" Type="http://schemas.openxmlformats.org/officeDocument/2006/relationships/image" Target="../media/image96.emf"/></Relationships>
</file>

<file path=ppt/slides/_rels/slide35.xml.rels><?xml version="1.0" encoding="UTF-8" standalone="yes"?>
<Relationships xmlns="http://schemas.openxmlformats.org/package/2006/relationships"><Relationship Id="rId8" Type="http://schemas.openxmlformats.org/officeDocument/2006/relationships/image" Target="../media/image105.JPG"/><Relationship Id="rId13" Type="http://schemas.openxmlformats.org/officeDocument/2006/relationships/image" Target="../media/image110.JPG"/><Relationship Id="rId3" Type="http://schemas.openxmlformats.org/officeDocument/2006/relationships/image" Target="../media/image100.JPG"/><Relationship Id="rId7" Type="http://schemas.openxmlformats.org/officeDocument/2006/relationships/image" Target="../media/image104.JPG"/><Relationship Id="rId12" Type="http://schemas.openxmlformats.org/officeDocument/2006/relationships/image" Target="../media/image109.JPG"/><Relationship Id="rId2" Type="http://schemas.openxmlformats.org/officeDocument/2006/relationships/image" Target="../media/image99.JPG"/><Relationship Id="rId1" Type="http://schemas.openxmlformats.org/officeDocument/2006/relationships/slideLayout" Target="../slideLayouts/slideLayout13.xml"/><Relationship Id="rId6" Type="http://schemas.openxmlformats.org/officeDocument/2006/relationships/image" Target="../media/image103.JPG"/><Relationship Id="rId11" Type="http://schemas.openxmlformats.org/officeDocument/2006/relationships/image" Target="../media/image108.JPG"/><Relationship Id="rId5" Type="http://schemas.openxmlformats.org/officeDocument/2006/relationships/image" Target="../media/image102.JPG"/><Relationship Id="rId10" Type="http://schemas.openxmlformats.org/officeDocument/2006/relationships/image" Target="../media/image107.jpeg"/><Relationship Id="rId4" Type="http://schemas.openxmlformats.org/officeDocument/2006/relationships/image" Target="../media/image101.JPG"/><Relationship Id="rId9" Type="http://schemas.openxmlformats.org/officeDocument/2006/relationships/image" Target="../media/image106.JPG"/><Relationship Id="rId14" Type="http://schemas.openxmlformats.org/officeDocument/2006/relationships/image" Target="../media/image111.JP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7.emf"/></Relationships>
</file>

<file path=ppt/slides/_rels/slide37.xml.rels><?xml version="1.0" encoding="UTF-8" standalone="yes"?>
<Relationships xmlns="http://schemas.openxmlformats.org/package/2006/relationships"><Relationship Id="rId8" Type="http://schemas.openxmlformats.org/officeDocument/2006/relationships/image" Target="../media/image117.jpg"/><Relationship Id="rId13" Type="http://schemas.openxmlformats.org/officeDocument/2006/relationships/image" Target="../media/image75.png"/><Relationship Id="rId3" Type="http://schemas.openxmlformats.org/officeDocument/2006/relationships/image" Target="../media/image112.png"/><Relationship Id="rId7" Type="http://schemas.openxmlformats.org/officeDocument/2006/relationships/image" Target="../media/image116.jpg"/><Relationship Id="rId12" Type="http://schemas.openxmlformats.org/officeDocument/2006/relationships/image" Target="../media/image121.jpeg"/><Relationship Id="rId2" Type="http://schemas.openxmlformats.org/officeDocument/2006/relationships/image" Target="../media/image5.jpg"/><Relationship Id="rId1" Type="http://schemas.openxmlformats.org/officeDocument/2006/relationships/slideLayout" Target="../slideLayouts/slideLayout12.xml"/><Relationship Id="rId6" Type="http://schemas.openxmlformats.org/officeDocument/2006/relationships/image" Target="../media/image115.jpg"/><Relationship Id="rId11" Type="http://schemas.openxmlformats.org/officeDocument/2006/relationships/image" Target="../media/image120.png"/><Relationship Id="rId5" Type="http://schemas.openxmlformats.org/officeDocument/2006/relationships/image" Target="../media/image114.png"/><Relationship Id="rId15" Type="http://schemas.openxmlformats.org/officeDocument/2006/relationships/image" Target="../media/image7.emf"/><Relationship Id="rId10" Type="http://schemas.openxmlformats.org/officeDocument/2006/relationships/image" Target="../media/image119.jpeg"/><Relationship Id="rId4" Type="http://schemas.openxmlformats.org/officeDocument/2006/relationships/image" Target="../media/image113.png"/><Relationship Id="rId9" Type="http://schemas.openxmlformats.org/officeDocument/2006/relationships/image" Target="../media/image118.jpeg"/><Relationship Id="rId14" Type="http://schemas.openxmlformats.org/officeDocument/2006/relationships/image" Target="../media/image122.jpg"/></Relationships>
</file>

<file path=ppt/slides/_rels/slide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75.png"/><Relationship Id="rId1" Type="http://schemas.openxmlformats.org/officeDocument/2006/relationships/slideLayout" Target="../slideLayouts/slideLayout13.xml"/><Relationship Id="rId5" Type="http://schemas.openxmlformats.org/officeDocument/2006/relationships/image" Target="../media/image124.png"/><Relationship Id="rId4" Type="http://schemas.openxmlformats.org/officeDocument/2006/relationships/image" Target="../media/image123.png"/></Relationships>
</file>

<file path=ppt/slides/_rels/slide39.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7.emf"/><Relationship Id="rId3" Type="http://schemas.openxmlformats.org/officeDocument/2006/relationships/image" Target="../media/image125.jpeg"/><Relationship Id="rId7" Type="http://schemas.openxmlformats.org/officeDocument/2006/relationships/image" Target="../media/image129.jpeg"/><Relationship Id="rId12" Type="http://schemas.openxmlformats.org/officeDocument/2006/relationships/image" Target="../media/image133.jpeg"/><Relationship Id="rId2" Type="http://schemas.openxmlformats.org/officeDocument/2006/relationships/image" Target="../media/image5.jpg"/><Relationship Id="rId1" Type="http://schemas.openxmlformats.org/officeDocument/2006/relationships/slideLayout" Target="../slideLayouts/slideLayout12.xml"/><Relationship Id="rId6" Type="http://schemas.openxmlformats.org/officeDocument/2006/relationships/image" Target="../media/image128.png"/><Relationship Id="rId11" Type="http://schemas.openxmlformats.org/officeDocument/2006/relationships/image" Target="../media/image75.pn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jpeg"/><Relationship Id="rId9" Type="http://schemas.openxmlformats.org/officeDocument/2006/relationships/image" Target="../media/image131.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Layout" Target="../slideLayouts/slideLayout12.xml"/><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8" Type="http://schemas.openxmlformats.org/officeDocument/2006/relationships/image" Target="../media/image140.tiff"/><Relationship Id="rId3" Type="http://schemas.openxmlformats.org/officeDocument/2006/relationships/image" Target="../media/image135.tiff"/><Relationship Id="rId7" Type="http://schemas.openxmlformats.org/officeDocument/2006/relationships/image" Target="../media/image139.tiff"/><Relationship Id="rId2" Type="http://schemas.openxmlformats.org/officeDocument/2006/relationships/image" Target="../media/image134.tiff"/><Relationship Id="rId1" Type="http://schemas.openxmlformats.org/officeDocument/2006/relationships/slideLayout" Target="../slideLayouts/slideLayout13.xml"/><Relationship Id="rId6" Type="http://schemas.openxmlformats.org/officeDocument/2006/relationships/image" Target="../media/image138.tiff"/><Relationship Id="rId11" Type="http://schemas.openxmlformats.org/officeDocument/2006/relationships/image" Target="../media/image143.tiff"/><Relationship Id="rId5" Type="http://schemas.openxmlformats.org/officeDocument/2006/relationships/image" Target="../media/image137.tiff"/><Relationship Id="rId10" Type="http://schemas.openxmlformats.org/officeDocument/2006/relationships/image" Target="../media/image142.tiff"/><Relationship Id="rId4" Type="http://schemas.openxmlformats.org/officeDocument/2006/relationships/image" Target="../media/image136.tiff"/><Relationship Id="rId9" Type="http://schemas.openxmlformats.org/officeDocument/2006/relationships/image" Target="../media/image141.tiff"/></Relationships>
</file>

<file path=ppt/slides/_rels/slide4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jpg"/><Relationship Id="rId1" Type="http://schemas.openxmlformats.org/officeDocument/2006/relationships/slideLayout" Target="../slideLayouts/slideLayout12.xml"/><Relationship Id="rId5" Type="http://schemas.openxmlformats.org/officeDocument/2006/relationships/image" Target="../media/image7.emf"/><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2.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6.emf"/><Relationship Id="rId5" Type="http://schemas.openxmlformats.org/officeDocument/2006/relationships/image" Target="../media/image20.jpeg"/><Relationship Id="rId10" Type="http://schemas.openxmlformats.org/officeDocument/2006/relationships/image" Target="../media/image25.emf"/><Relationship Id="rId4" Type="http://schemas.openxmlformats.org/officeDocument/2006/relationships/image" Target="../media/image19.jpeg"/><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285391" y="1218630"/>
            <a:ext cx="3887072" cy="769661"/>
          </a:xfrm>
          <a:prstGeom prst="rect">
            <a:avLst/>
          </a:prstGeom>
          <a:solidFill>
            <a:srgbClr val="FFFFFF"/>
          </a:solidFill>
          <a:ln>
            <a:noFill/>
          </a:ln>
          <a:effectLst/>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705574" y="2638641"/>
            <a:ext cx="10519469" cy="2448272"/>
          </a:xfrm>
          <a:effectLst/>
        </p:spPr>
        <p:txBody>
          <a:bodyPr>
            <a:normAutofit/>
          </a:bodyPr>
          <a:lstStyle/>
          <a:p>
            <a:r>
              <a:rPr lang="fr-FR" sz="3600" dirty="0">
                <a:solidFill>
                  <a:srgbClr val="C00005"/>
                </a:solidFill>
                <a:latin typeface="Helvetica Black"/>
                <a:cs typeface="Helvetica Black"/>
              </a:rPr>
              <a:t>I</a:t>
            </a:r>
            <a:r>
              <a:rPr lang="fr-FR" sz="3600" dirty="0">
                <a:solidFill>
                  <a:srgbClr val="1A164F"/>
                </a:solidFill>
                <a:latin typeface="Helvetica Black"/>
                <a:cs typeface="Helvetica Black"/>
              </a:rPr>
              <a:t>NSTITUT DES </a:t>
            </a:r>
            <a:r>
              <a:rPr lang="fr-FR" sz="3600" dirty="0">
                <a:solidFill>
                  <a:srgbClr val="C00005"/>
                </a:solidFill>
                <a:latin typeface="Helvetica Black"/>
                <a:cs typeface="Helvetica Black"/>
              </a:rPr>
              <a:t>S</a:t>
            </a:r>
            <a:r>
              <a:rPr lang="fr-FR" sz="3600" dirty="0">
                <a:solidFill>
                  <a:srgbClr val="1A164F"/>
                </a:solidFill>
                <a:latin typeface="Helvetica Black"/>
                <a:cs typeface="Helvetica Black"/>
              </a:rPr>
              <a:t>CIENCES </a:t>
            </a:r>
            <a:r>
              <a:rPr lang="fr-FR" sz="3600" dirty="0">
                <a:solidFill>
                  <a:srgbClr val="C00005"/>
                </a:solidFill>
                <a:latin typeface="Helvetica Black"/>
                <a:cs typeface="Helvetica Black"/>
              </a:rPr>
              <a:t>P</a:t>
            </a:r>
            <a:r>
              <a:rPr lang="fr-FR" sz="3600" dirty="0">
                <a:solidFill>
                  <a:srgbClr val="1A164F"/>
                </a:solidFill>
                <a:latin typeface="Helvetica Black"/>
                <a:cs typeface="Helvetica Black"/>
              </a:rPr>
              <a:t>OLITIQUES, </a:t>
            </a:r>
            <a:r>
              <a:rPr lang="fr-FR" sz="3600" dirty="0">
                <a:solidFill>
                  <a:srgbClr val="C00005"/>
                </a:solidFill>
                <a:latin typeface="Helvetica Black"/>
                <a:cs typeface="Helvetica Black"/>
              </a:rPr>
              <a:t>R</a:t>
            </a:r>
            <a:r>
              <a:rPr lang="fr-FR" sz="3600" dirty="0">
                <a:solidFill>
                  <a:srgbClr val="1A164F"/>
                </a:solidFill>
                <a:latin typeface="Helvetica Black"/>
                <a:cs typeface="Helvetica Black"/>
              </a:rPr>
              <a:t>ELATIONS </a:t>
            </a:r>
            <a:r>
              <a:rPr lang="fr-FR" sz="3600" dirty="0">
                <a:solidFill>
                  <a:srgbClr val="C00005"/>
                </a:solidFill>
                <a:latin typeface="Helvetica Black"/>
                <a:cs typeface="Helvetica Black"/>
              </a:rPr>
              <a:t>I</a:t>
            </a:r>
            <a:r>
              <a:rPr lang="fr-FR" sz="3600" dirty="0">
                <a:solidFill>
                  <a:srgbClr val="1A164F"/>
                </a:solidFill>
                <a:latin typeface="Helvetica Black"/>
                <a:cs typeface="Helvetica Black"/>
              </a:rPr>
              <a:t>NTERNATIONALES ET </a:t>
            </a:r>
            <a:r>
              <a:rPr lang="fr-FR" sz="3600" dirty="0">
                <a:solidFill>
                  <a:srgbClr val="C00005"/>
                </a:solidFill>
                <a:latin typeface="Helvetica Black"/>
                <a:cs typeface="Helvetica Black"/>
              </a:rPr>
              <a:t>C</a:t>
            </a:r>
            <a:r>
              <a:rPr lang="fr-FR" sz="3600" dirty="0">
                <a:solidFill>
                  <a:srgbClr val="1A164F"/>
                </a:solidFill>
                <a:latin typeface="Helvetica Black"/>
                <a:cs typeface="Helvetica Black"/>
              </a:rPr>
              <a:t>OMMUNICATIONS</a:t>
            </a:r>
            <a:r>
              <a:rPr lang="fr-FR" sz="3600" dirty="0">
                <a:solidFill>
                  <a:srgbClr val="1A164F"/>
                </a:solidFill>
                <a:uFillTx/>
                <a:latin typeface="Franklin Gothic Heavy"/>
                <a:cs typeface="Franklin Gothic Heavy"/>
              </a:rPr>
              <a:t/>
            </a:r>
            <a:br>
              <a:rPr lang="fr-FR" sz="3600" dirty="0">
                <a:solidFill>
                  <a:srgbClr val="1A164F"/>
                </a:solidFill>
                <a:uFillTx/>
                <a:latin typeface="Franklin Gothic Heavy"/>
                <a:cs typeface="Franklin Gothic Heavy"/>
              </a:rPr>
            </a:br>
            <a:r>
              <a:rPr lang="fr-FR" sz="3600" dirty="0">
                <a:solidFill>
                  <a:srgbClr val="C00005"/>
                </a:solidFill>
                <a:uFillTx/>
                <a:latin typeface="Franklin Gothic Heavy"/>
                <a:cs typeface="Franklin Gothic Heavy"/>
              </a:rPr>
              <a:t>(ISPRIC)</a:t>
            </a:r>
          </a:p>
        </p:txBody>
      </p:sp>
      <p:pic>
        <p:nvPicPr>
          <p:cNvPr id="3" name="Image 2" descr="LOG ISPRIC-01 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7903" y="-1306583"/>
            <a:ext cx="7309818" cy="5167716"/>
          </a:xfrm>
          <a:prstGeom prst="rect">
            <a:avLst/>
          </a:prstGeom>
        </p:spPr>
      </p:pic>
      <p:pic>
        <p:nvPicPr>
          <p:cNvPr id="5" name="Image 4" descr="20 ans-02 copi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4610" y="113086"/>
            <a:ext cx="1764394" cy="2638026"/>
          </a:xfrm>
          <a:prstGeom prst="rect">
            <a:avLst/>
          </a:prstGeom>
        </p:spPr>
      </p:pic>
      <p:pic>
        <p:nvPicPr>
          <p:cNvPr id="8" name="Image 7">
            <a:extLst>
              <a:ext uri="{FF2B5EF4-FFF2-40B4-BE49-F238E27FC236}">
                <a16:creationId xmlns:a16="http://schemas.microsoft.com/office/drawing/2014/main" xmlns="" id="{76142C76-6B99-C942-B035-E4B8D92E2E22}"/>
              </a:ext>
            </a:extLst>
          </p:cNvPr>
          <p:cNvPicPr>
            <a:picLocks noChangeAspect="1"/>
          </p:cNvPicPr>
          <p:nvPr/>
        </p:nvPicPr>
        <p:blipFill>
          <a:blip r:embed="rId5"/>
          <a:stretch>
            <a:fillRect/>
          </a:stretch>
        </p:blipFill>
        <p:spPr>
          <a:xfrm>
            <a:off x="9980083" y="556683"/>
            <a:ext cx="444500" cy="444500"/>
          </a:xfrm>
          <a:prstGeom prst="rect">
            <a:avLst/>
          </a:prstGeom>
        </p:spPr>
      </p:pic>
      <p:sp>
        <p:nvSpPr>
          <p:cNvPr id="9" name="Rectangle 8">
            <a:extLst>
              <a:ext uri="{FF2B5EF4-FFF2-40B4-BE49-F238E27FC236}">
                <a16:creationId xmlns:a16="http://schemas.microsoft.com/office/drawing/2014/main" xmlns="" id="{571B135D-0F5E-FC44-8D96-CC95B0A56201}"/>
              </a:ext>
            </a:extLst>
          </p:cNvPr>
          <p:cNvSpPr/>
          <p:nvPr/>
        </p:nvSpPr>
        <p:spPr>
          <a:xfrm>
            <a:off x="1490133" y="5740400"/>
            <a:ext cx="2997200" cy="592667"/>
          </a:xfrm>
          <a:prstGeom prst="rect">
            <a:avLst/>
          </a:prstGeom>
          <a:solidFill>
            <a:srgbClr val="002060"/>
          </a:solidFill>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xmlns="" id="{1FED0DE3-E793-F540-9E36-805B7881C7F9}"/>
              </a:ext>
            </a:extLst>
          </p:cNvPr>
          <p:cNvSpPr txBox="1"/>
          <p:nvPr/>
        </p:nvSpPr>
        <p:spPr>
          <a:xfrm>
            <a:off x="1490133" y="5702116"/>
            <a:ext cx="2279791" cy="646331"/>
          </a:xfrm>
          <a:prstGeom prst="rect">
            <a:avLst/>
          </a:prstGeom>
        </p:spPr>
        <p:txBody>
          <a:bodyPr wrap="none" rtlCol="0">
            <a:spAutoFit/>
          </a:bodyPr>
          <a:lstStyle/>
          <a:p>
            <a:r>
              <a:rPr lang="fr-FR" dirty="0" err="1">
                <a:solidFill>
                  <a:schemeClr val="bg1"/>
                </a:solidFill>
              </a:rPr>
              <a:t>Badalabougou</a:t>
            </a:r>
            <a:r>
              <a:rPr lang="fr-FR" dirty="0">
                <a:solidFill>
                  <a:schemeClr val="bg1"/>
                </a:solidFill>
              </a:rPr>
              <a:t> </a:t>
            </a:r>
          </a:p>
          <a:p>
            <a:r>
              <a:rPr lang="fr-FR" dirty="0">
                <a:solidFill>
                  <a:schemeClr val="bg1"/>
                </a:solidFill>
              </a:rPr>
              <a:t>Sur la colline du savoir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130671" y="331204"/>
            <a:ext cx="8911687" cy="547920"/>
          </a:xfrm>
        </p:spPr>
        <p:txBody>
          <a:bodyPr>
            <a:normAutofit fontScale="90000"/>
          </a:bodyPr>
          <a:lstStyle/>
          <a:p>
            <a:pPr algn="ctr"/>
            <a:r>
              <a:rPr lang="fr-FR" dirty="0">
                <a:uFillTx/>
              </a:rPr>
              <a:t>ISPRIC CAMPUS</a:t>
            </a:r>
            <a:r>
              <a:rPr lang="en-US" dirty="0">
                <a:uFillTx/>
              </a:rPr>
              <a:t/>
            </a:r>
            <a:br>
              <a:rPr lang="en-US" dirty="0">
                <a:uFillTx/>
              </a:rPr>
            </a:br>
            <a:endParaRPr lang="en-US" dirty="0">
              <a:uFillTx/>
            </a:endParaRPr>
          </a:p>
        </p:txBody>
      </p:sp>
      <p:pic>
        <p:nvPicPr>
          <p:cNvPr id="5" name="Espace réservé du contenu 3"/>
          <p:cNvPicPr>
            <a:picLocks noChangeAspect="1"/>
          </p:cNvPicPr>
          <p:nvPr/>
        </p:nvPicPr>
        <p:blipFill>
          <a:blip r:embed="rId3" cstate="print"/>
          <a:stretch>
            <a:fillRect/>
          </a:stretch>
        </p:blipFill>
        <p:spPr>
          <a:xfrm>
            <a:off x="4949495" y="3200290"/>
            <a:ext cx="3902133" cy="2601422"/>
          </a:xfrm>
          <a:prstGeom prst="rect">
            <a:avLst/>
          </a:prstGeom>
        </p:spPr>
      </p:pic>
      <p:sp>
        <p:nvSpPr>
          <p:cNvPr id="10" name="Rectangle 9"/>
          <p:cNvSpPr/>
          <p:nvPr/>
        </p:nvSpPr>
        <p:spPr>
          <a:xfrm>
            <a:off x="0" y="5604534"/>
            <a:ext cx="2582043" cy="860618"/>
          </a:xfrm>
          <a:prstGeom prst="rect">
            <a:avLst/>
          </a:prstGeom>
          <a:solidFill>
            <a:srgbClr val="FFFFFF"/>
          </a:solidFill>
          <a:ln>
            <a:solidFill>
              <a:srgbClr val="FFFFFF"/>
            </a:solidFill>
          </a:ln>
          <a:effectLst/>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pic>
        <p:nvPicPr>
          <p:cNvPr id="11" name="Image 10" descr="LOG ISPRIC-01 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33" y="5528730"/>
            <a:ext cx="2122954" cy="1500834"/>
          </a:xfrm>
          <a:prstGeom prst="rect">
            <a:avLst/>
          </a:prstGeom>
        </p:spPr>
      </p:pic>
      <p:pic>
        <p:nvPicPr>
          <p:cNvPr id="13" name="Image 12">
            <a:extLst>
              <a:ext uri="{FF2B5EF4-FFF2-40B4-BE49-F238E27FC236}">
                <a16:creationId xmlns:a16="http://schemas.microsoft.com/office/drawing/2014/main" xmlns="" id="{12798DE2-B408-FE49-977A-DA83B6CE6E40}"/>
              </a:ext>
            </a:extLst>
          </p:cNvPr>
          <p:cNvPicPr>
            <a:picLocks noChangeAspect="1"/>
          </p:cNvPicPr>
          <p:nvPr/>
        </p:nvPicPr>
        <p:blipFill>
          <a:blip r:embed="rId5"/>
          <a:stretch>
            <a:fillRect/>
          </a:stretch>
        </p:blipFill>
        <p:spPr>
          <a:xfrm>
            <a:off x="10911065" y="5801712"/>
            <a:ext cx="838191" cy="610579"/>
          </a:xfrm>
          <a:prstGeom prst="rect">
            <a:avLst/>
          </a:prstGeom>
        </p:spPr>
      </p:pic>
      <p:pic>
        <p:nvPicPr>
          <p:cNvPr id="16" name="Image 15">
            <a:extLst>
              <a:ext uri="{FF2B5EF4-FFF2-40B4-BE49-F238E27FC236}">
                <a16:creationId xmlns:a16="http://schemas.microsoft.com/office/drawing/2014/main" xmlns="" id="{4ED29FF8-23F1-9440-AAC7-69F1671B38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1855" y="876193"/>
            <a:ext cx="3902133" cy="2601421"/>
          </a:xfrm>
          <a:prstGeom prst="rect">
            <a:avLst/>
          </a:prstGeom>
        </p:spPr>
      </p:pic>
      <p:pic>
        <p:nvPicPr>
          <p:cNvPr id="14" name="Image 13">
            <a:extLst>
              <a:ext uri="{FF2B5EF4-FFF2-40B4-BE49-F238E27FC236}">
                <a16:creationId xmlns:a16="http://schemas.microsoft.com/office/drawing/2014/main" xmlns="" id="{C0A3F9E2-1F0F-4244-9A50-3E9F1FD6CF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03117" y="876193"/>
            <a:ext cx="7388276" cy="4925520"/>
          </a:xfrm>
          <a:prstGeom prst="rect">
            <a:avLst/>
          </a:prstGeom>
        </p:spPr>
      </p:pic>
      <p:pic>
        <p:nvPicPr>
          <p:cNvPr id="18" name="Image 17">
            <a:extLst>
              <a:ext uri="{FF2B5EF4-FFF2-40B4-BE49-F238E27FC236}">
                <a16:creationId xmlns:a16="http://schemas.microsoft.com/office/drawing/2014/main" xmlns="" id="{0CD77A92-23BA-3442-A4FB-35D2A1836D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00256" y="876193"/>
            <a:ext cx="3888273" cy="2601421"/>
          </a:xfrm>
          <a:prstGeom prst="rect">
            <a:avLst/>
          </a:prstGeom>
        </p:spPr>
      </p:pic>
      <p:pic>
        <p:nvPicPr>
          <p:cNvPr id="17" name="Image 16">
            <a:extLst>
              <a:ext uri="{FF2B5EF4-FFF2-40B4-BE49-F238E27FC236}">
                <a16:creationId xmlns:a16="http://schemas.microsoft.com/office/drawing/2014/main" xmlns="" id="{3B0B2453-740E-B347-A48E-992FBC652F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1628" y="3477614"/>
            <a:ext cx="3544541" cy="233909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83871" y="-317053"/>
            <a:ext cx="9920741" cy="1280890"/>
          </a:xfrm>
        </p:spPr>
        <p:txBody>
          <a:bodyPr/>
          <a:lstStyle/>
          <a:p>
            <a:pPr algn="ctr"/>
            <a:r>
              <a:rPr lang="fr-FR" dirty="0">
                <a:uFillTx/>
              </a:rPr>
              <a:t>CLASSROOM</a:t>
            </a:r>
            <a:endParaRPr lang="en-US" dirty="0">
              <a:uFillTx/>
            </a:endParaRPr>
          </a:p>
        </p:txBody>
      </p:sp>
      <p:pic>
        <p:nvPicPr>
          <p:cNvPr id="5" name="Espace réservé du contenu 3"/>
          <p:cNvPicPr>
            <a:picLocks noChangeAspect="1"/>
          </p:cNvPicPr>
          <p:nvPr/>
        </p:nvPicPr>
        <p:blipFill>
          <a:blip r:embed="rId2" cstate="print"/>
          <a:stretch>
            <a:fillRect/>
          </a:stretch>
        </p:blipFill>
        <p:spPr>
          <a:xfrm>
            <a:off x="8281527" y="3444241"/>
            <a:ext cx="3394318" cy="2545739"/>
          </a:xfrm>
          <a:prstGeom prst="rect">
            <a:avLst/>
          </a:prstGeom>
        </p:spPr>
      </p:pic>
      <p:pic>
        <p:nvPicPr>
          <p:cNvPr id="7" name="Espace réservé du contenu 3"/>
          <p:cNvPicPr>
            <a:picLocks noChangeAspect="1"/>
          </p:cNvPicPr>
          <p:nvPr/>
        </p:nvPicPr>
        <p:blipFill>
          <a:blip r:embed="rId3"/>
          <a:stretch>
            <a:fillRect/>
          </a:stretch>
        </p:blipFill>
        <p:spPr>
          <a:xfrm>
            <a:off x="8109065" y="643194"/>
            <a:ext cx="3739241" cy="2804430"/>
          </a:xfrm>
          <a:prstGeom prst="rect">
            <a:avLst/>
          </a:prstGeom>
        </p:spPr>
      </p:pic>
      <p:pic>
        <p:nvPicPr>
          <p:cNvPr id="8" name="Espace réservé du contenu 3"/>
          <p:cNvPicPr>
            <a:picLocks noChangeAspect="1"/>
          </p:cNvPicPr>
          <p:nvPr/>
        </p:nvPicPr>
        <p:blipFill>
          <a:blip r:embed="rId4"/>
          <a:stretch>
            <a:fillRect/>
          </a:stretch>
        </p:blipFill>
        <p:spPr>
          <a:xfrm>
            <a:off x="4268850" y="3496862"/>
            <a:ext cx="3752845" cy="2376237"/>
          </a:xfrm>
          <a:prstGeom prst="rect">
            <a:avLst/>
          </a:prstGeom>
        </p:spPr>
      </p:pic>
      <p:sp>
        <p:nvSpPr>
          <p:cNvPr id="10" name="Rectangle 9"/>
          <p:cNvSpPr/>
          <p:nvPr/>
        </p:nvSpPr>
        <p:spPr>
          <a:xfrm>
            <a:off x="0" y="5604534"/>
            <a:ext cx="2582043" cy="860618"/>
          </a:xfrm>
          <a:prstGeom prst="rect">
            <a:avLst/>
          </a:prstGeom>
          <a:solidFill>
            <a:srgbClr val="FFFFFF"/>
          </a:solidFill>
          <a:ln>
            <a:solidFill>
              <a:srgbClr val="FFFFFF"/>
            </a:solidFill>
          </a:ln>
          <a:effectLst/>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pic>
        <p:nvPicPr>
          <p:cNvPr id="11" name="Image 10" descr="LOG ISPRIC-01 2.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633" y="5528730"/>
            <a:ext cx="2122954" cy="1500834"/>
          </a:xfrm>
          <a:prstGeom prst="rect">
            <a:avLst/>
          </a:prstGeom>
        </p:spPr>
      </p:pic>
      <p:pic>
        <p:nvPicPr>
          <p:cNvPr id="6" name="Espace réservé du contenu 3"/>
          <p:cNvPicPr>
            <a:picLocks noChangeAspect="1"/>
          </p:cNvPicPr>
          <p:nvPr/>
        </p:nvPicPr>
        <p:blipFill>
          <a:blip r:embed="rId6" cstate="print"/>
          <a:stretch>
            <a:fillRect/>
          </a:stretch>
        </p:blipFill>
        <p:spPr>
          <a:xfrm>
            <a:off x="607900" y="3485444"/>
            <a:ext cx="3394317" cy="2545738"/>
          </a:xfrm>
          <a:prstGeom prst="rect">
            <a:avLst/>
          </a:prstGeom>
        </p:spPr>
      </p:pic>
      <p:pic>
        <p:nvPicPr>
          <p:cNvPr id="12" name="Image 11"/>
          <p:cNvPicPr>
            <a:picLocks noChangeAspect="1"/>
          </p:cNvPicPr>
          <p:nvPr/>
        </p:nvPicPr>
        <p:blipFill>
          <a:blip r:embed="rId7"/>
          <a:stretch>
            <a:fillRect/>
          </a:stretch>
        </p:blipFill>
        <p:spPr>
          <a:xfrm>
            <a:off x="10634201" y="5515904"/>
            <a:ext cx="1179858" cy="915087"/>
          </a:xfrm>
          <a:prstGeom prst="rect">
            <a:avLst/>
          </a:prstGeom>
        </p:spPr>
      </p:pic>
      <p:pic>
        <p:nvPicPr>
          <p:cNvPr id="16" name="Image 15">
            <a:extLst>
              <a:ext uri="{FF2B5EF4-FFF2-40B4-BE49-F238E27FC236}">
                <a16:creationId xmlns:a16="http://schemas.microsoft.com/office/drawing/2014/main" xmlns="" id="{E4F88D9E-8CCD-C643-BBD3-C9878559A3A3}"/>
              </a:ext>
            </a:extLst>
          </p:cNvPr>
          <p:cNvPicPr>
            <a:picLocks noChangeAspect="1"/>
          </p:cNvPicPr>
          <p:nvPr/>
        </p:nvPicPr>
        <p:blipFill>
          <a:blip r:embed="rId8"/>
          <a:stretch>
            <a:fillRect/>
          </a:stretch>
        </p:blipFill>
        <p:spPr>
          <a:xfrm>
            <a:off x="-252306" y="-141922"/>
            <a:ext cx="12444306" cy="6999922"/>
          </a:xfrm>
          <a:prstGeom prst="rect">
            <a:avLst/>
          </a:prstGeom>
        </p:spPr>
      </p:pic>
      <p:pic>
        <p:nvPicPr>
          <p:cNvPr id="20" name="Image 19">
            <a:extLst>
              <a:ext uri="{FF2B5EF4-FFF2-40B4-BE49-F238E27FC236}">
                <a16:creationId xmlns:a16="http://schemas.microsoft.com/office/drawing/2014/main" xmlns="" id="{90A531CE-EC92-E341-98E6-8AC2AA9B58E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0941" y="3502681"/>
            <a:ext cx="2593180" cy="2428858"/>
          </a:xfrm>
          <a:prstGeom prst="rect">
            <a:avLst/>
          </a:prstGeom>
        </p:spPr>
      </p:pic>
      <p:pic>
        <p:nvPicPr>
          <p:cNvPr id="9" name="Espace réservé du contenu 3"/>
          <p:cNvPicPr>
            <a:picLocks noChangeAspect="1"/>
          </p:cNvPicPr>
          <p:nvPr/>
        </p:nvPicPr>
        <p:blipFill>
          <a:blip r:embed="rId10" cstate="print"/>
          <a:stretch>
            <a:fillRect/>
          </a:stretch>
        </p:blipFill>
        <p:spPr>
          <a:xfrm>
            <a:off x="260940" y="558858"/>
            <a:ext cx="2593180" cy="2938004"/>
          </a:xfrm>
          <a:prstGeom prst="rect">
            <a:avLst/>
          </a:prstGeom>
        </p:spPr>
      </p:pic>
    </p:spTree>
    <p:extLst>
      <p:ext uri="{BB962C8B-B14F-4D97-AF65-F5344CB8AC3E}">
        <p14:creationId xmlns:p14="http://schemas.microsoft.com/office/powerpoint/2010/main" val="3627782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3271" y="140511"/>
            <a:ext cx="8911687" cy="1280890"/>
          </a:xfrm>
        </p:spPr>
        <p:txBody>
          <a:bodyPr/>
          <a:lstStyle/>
          <a:p>
            <a:r>
              <a:rPr lang="fr-FR" dirty="0"/>
              <a:t>SALLE DES PROFESSEURS </a:t>
            </a:r>
            <a:endParaRPr lang="fr-FR" dirty="0">
              <a:effectLst/>
            </a:endParaRPr>
          </a:p>
        </p:txBody>
      </p:sp>
      <p:pic>
        <p:nvPicPr>
          <p:cNvPr id="6" name="Espace réservé du contenu 3"/>
          <p:cNvPicPr>
            <a:picLocks noChangeAspect="1"/>
          </p:cNvPicPr>
          <p:nvPr/>
        </p:nvPicPr>
        <p:blipFill>
          <a:blip r:embed="rId2" cstate="print"/>
          <a:stretch>
            <a:fillRect/>
          </a:stretch>
        </p:blipFill>
        <p:spPr>
          <a:xfrm>
            <a:off x="2026050" y="1268421"/>
            <a:ext cx="5359398" cy="3267307"/>
          </a:xfrm>
          <a:prstGeom prst="rect">
            <a:avLst/>
          </a:prstGeom>
        </p:spPr>
      </p:pic>
      <p:pic>
        <p:nvPicPr>
          <p:cNvPr id="20" name="Espace réservé du contenu 3"/>
          <p:cNvPicPr>
            <a:picLocks noChangeAspect="1"/>
          </p:cNvPicPr>
          <p:nvPr/>
        </p:nvPicPr>
        <p:blipFill>
          <a:blip r:embed="rId3" cstate="print"/>
          <a:stretch>
            <a:fillRect/>
          </a:stretch>
        </p:blipFill>
        <p:spPr>
          <a:xfrm>
            <a:off x="3622384" y="4535728"/>
            <a:ext cx="5150430" cy="1853232"/>
          </a:xfrm>
          <a:prstGeom prst="rect">
            <a:avLst/>
          </a:prstGeom>
        </p:spPr>
      </p:pic>
      <p:sp>
        <p:nvSpPr>
          <p:cNvPr id="8" name="Rectangle 7"/>
          <p:cNvSpPr/>
          <p:nvPr/>
        </p:nvSpPr>
        <p:spPr>
          <a:xfrm>
            <a:off x="0" y="5604534"/>
            <a:ext cx="2582043" cy="860618"/>
          </a:xfrm>
          <a:prstGeom prst="rect">
            <a:avLst/>
          </a:prstGeom>
          <a:solidFill>
            <a:srgbClr val="FFFFFF"/>
          </a:solidFill>
          <a:ln>
            <a:solidFill>
              <a:srgbClr val="FFFFFF"/>
            </a:solidFill>
          </a:ln>
          <a:effectLst/>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pic>
        <p:nvPicPr>
          <p:cNvPr id="9" name="Image 8" descr="LOG ISPRIC-01 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33" y="5490246"/>
            <a:ext cx="2122954" cy="1500834"/>
          </a:xfrm>
          <a:prstGeom prst="rect">
            <a:avLst/>
          </a:prstGeom>
        </p:spPr>
      </p:pic>
      <p:pic>
        <p:nvPicPr>
          <p:cNvPr id="4" name="Image 3">
            <a:extLst>
              <a:ext uri="{FF2B5EF4-FFF2-40B4-BE49-F238E27FC236}">
                <a16:creationId xmlns:a16="http://schemas.microsoft.com/office/drawing/2014/main" xmlns="" id="{BA3BC2A8-3614-394B-A056-041FDB3769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1781" y="1268421"/>
            <a:ext cx="4597375" cy="3267307"/>
          </a:xfrm>
          <a:prstGeom prst="rect">
            <a:avLst/>
          </a:prstGeom>
        </p:spPr>
      </p:pic>
      <p:pic>
        <p:nvPicPr>
          <p:cNvPr id="11" name="Image 10">
            <a:extLst>
              <a:ext uri="{FF2B5EF4-FFF2-40B4-BE49-F238E27FC236}">
                <a16:creationId xmlns:a16="http://schemas.microsoft.com/office/drawing/2014/main" xmlns="" id="{E6447841-A387-7842-90E8-D0369BA055F1}"/>
              </a:ext>
            </a:extLst>
          </p:cNvPr>
          <p:cNvPicPr>
            <a:picLocks noChangeAspect="1"/>
          </p:cNvPicPr>
          <p:nvPr/>
        </p:nvPicPr>
        <p:blipFill>
          <a:blip r:embed="rId6"/>
          <a:stretch>
            <a:fillRect/>
          </a:stretch>
        </p:blipFill>
        <p:spPr>
          <a:xfrm>
            <a:off x="10450399" y="5466142"/>
            <a:ext cx="1298857" cy="946150"/>
          </a:xfrm>
          <a:prstGeom prst="rect">
            <a:avLst/>
          </a:prstGeom>
        </p:spPr>
      </p:pic>
    </p:spTree>
    <p:extLst>
      <p:ext uri="{BB962C8B-B14F-4D97-AF65-F5344CB8AC3E}">
        <p14:creationId xmlns:p14="http://schemas.microsoft.com/office/powerpoint/2010/main" val="2820705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123020"/>
            <a:ext cx="10972800" cy="1143000"/>
          </a:xfrm>
        </p:spPr>
        <p:txBody>
          <a:bodyPr>
            <a:normAutofit/>
          </a:bodyPr>
          <a:lstStyle/>
          <a:p>
            <a:pPr lvl="0" algn="ctr"/>
            <a:r>
              <a:rPr lang="fr-FR" dirty="0">
                <a:uFillTx/>
              </a:rPr>
              <a:t>Salle de Conférence</a:t>
            </a:r>
            <a:endParaRPr lang="en-US" dirty="0">
              <a:uFillTx/>
            </a:endParaRPr>
          </a:p>
        </p:txBody>
      </p:sp>
      <p:pic>
        <p:nvPicPr>
          <p:cNvPr id="4" name="Espace réservé du contenu 3"/>
          <p:cNvPicPr>
            <a:picLocks noGrp="1" noChangeAspect="1"/>
          </p:cNvPicPr>
          <p:nvPr>
            <p:ph idx="1"/>
          </p:nvPr>
        </p:nvPicPr>
        <p:blipFill>
          <a:blip r:embed="rId2" cstate="print"/>
          <a:stretch>
            <a:fillRect/>
          </a:stretch>
        </p:blipFill>
        <p:spPr>
          <a:xfrm>
            <a:off x="331273" y="1006549"/>
            <a:ext cx="3588316" cy="2392210"/>
          </a:xfrm>
        </p:spPr>
      </p:pic>
      <p:pic>
        <p:nvPicPr>
          <p:cNvPr id="7" name="Espace réservé du contenu 3"/>
          <p:cNvPicPr>
            <a:picLocks noChangeAspect="1"/>
          </p:cNvPicPr>
          <p:nvPr/>
        </p:nvPicPr>
        <p:blipFill>
          <a:blip r:embed="rId3" cstate="print"/>
          <a:stretch>
            <a:fillRect/>
          </a:stretch>
        </p:blipFill>
        <p:spPr>
          <a:xfrm>
            <a:off x="4337756" y="1006550"/>
            <a:ext cx="3458226" cy="2392210"/>
          </a:xfrm>
          <a:prstGeom prst="rect">
            <a:avLst/>
          </a:prstGeom>
        </p:spPr>
      </p:pic>
      <p:pic>
        <p:nvPicPr>
          <p:cNvPr id="8" name="Espace réservé du contenu 3"/>
          <p:cNvPicPr>
            <a:picLocks noChangeAspect="1"/>
          </p:cNvPicPr>
          <p:nvPr/>
        </p:nvPicPr>
        <p:blipFill>
          <a:blip r:embed="rId4" cstate="print"/>
          <a:stretch>
            <a:fillRect/>
          </a:stretch>
        </p:blipFill>
        <p:spPr>
          <a:xfrm>
            <a:off x="6691086" y="3532853"/>
            <a:ext cx="4813526" cy="2241496"/>
          </a:xfrm>
          <a:prstGeom prst="rect">
            <a:avLst/>
          </a:prstGeom>
        </p:spPr>
      </p:pic>
      <p:pic>
        <p:nvPicPr>
          <p:cNvPr id="10" name="Espace réservé du contenu 3"/>
          <p:cNvPicPr>
            <a:picLocks noChangeAspect="1"/>
          </p:cNvPicPr>
          <p:nvPr/>
        </p:nvPicPr>
        <p:blipFill>
          <a:blip r:embed="rId5" cstate="print"/>
          <a:stretch>
            <a:fillRect/>
          </a:stretch>
        </p:blipFill>
        <p:spPr>
          <a:xfrm>
            <a:off x="8018912" y="1006549"/>
            <a:ext cx="3549339" cy="2392210"/>
          </a:xfrm>
          <a:prstGeom prst="rect">
            <a:avLst/>
          </a:prstGeom>
        </p:spPr>
      </p:pic>
      <p:sp>
        <p:nvSpPr>
          <p:cNvPr id="9" name="Rectangle 8"/>
          <p:cNvSpPr/>
          <p:nvPr/>
        </p:nvSpPr>
        <p:spPr>
          <a:xfrm>
            <a:off x="0" y="5604534"/>
            <a:ext cx="2582043" cy="860618"/>
          </a:xfrm>
          <a:prstGeom prst="rect">
            <a:avLst/>
          </a:prstGeom>
          <a:solidFill>
            <a:srgbClr val="FFFFFF"/>
          </a:solidFill>
          <a:ln>
            <a:solidFill>
              <a:srgbClr val="FFFFFF"/>
            </a:solidFill>
          </a:ln>
          <a:effectLst/>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pic>
        <p:nvPicPr>
          <p:cNvPr id="11" name="Image 10" descr="LOG ISPRIC-01 2.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33" y="5528730"/>
            <a:ext cx="2122954" cy="1500834"/>
          </a:xfrm>
          <a:prstGeom prst="rect">
            <a:avLst/>
          </a:prstGeom>
        </p:spPr>
      </p:pic>
      <p:pic>
        <p:nvPicPr>
          <p:cNvPr id="6" name="Espace réservé du contenu 3"/>
          <p:cNvPicPr>
            <a:picLocks noChangeAspect="1"/>
          </p:cNvPicPr>
          <p:nvPr/>
        </p:nvPicPr>
        <p:blipFill>
          <a:blip r:embed="rId7" cstate="print"/>
          <a:stretch>
            <a:fillRect/>
          </a:stretch>
        </p:blipFill>
        <p:spPr>
          <a:xfrm>
            <a:off x="554800" y="3577253"/>
            <a:ext cx="6136285" cy="2241495"/>
          </a:xfrm>
          <a:prstGeom prst="rect">
            <a:avLst/>
          </a:prstGeom>
        </p:spPr>
      </p:pic>
      <p:pic>
        <p:nvPicPr>
          <p:cNvPr id="12" name="Image 11"/>
          <p:cNvPicPr>
            <a:picLocks noChangeAspect="1"/>
          </p:cNvPicPr>
          <p:nvPr/>
        </p:nvPicPr>
        <p:blipFill>
          <a:blip r:embed="rId8"/>
          <a:stretch>
            <a:fillRect/>
          </a:stretch>
        </p:blipFill>
        <p:spPr>
          <a:xfrm>
            <a:off x="10634201" y="5515904"/>
            <a:ext cx="1179858" cy="915087"/>
          </a:xfrm>
          <a:prstGeom prst="rect">
            <a:avLst/>
          </a:prstGeom>
        </p:spPr>
      </p:pic>
      <p:pic>
        <p:nvPicPr>
          <p:cNvPr id="3" name="Image 2">
            <a:extLst>
              <a:ext uri="{FF2B5EF4-FFF2-40B4-BE49-F238E27FC236}">
                <a16:creationId xmlns:a16="http://schemas.microsoft.com/office/drawing/2014/main" xmlns="" id="{B6DACCC2-3FE8-5242-AD79-86AEEA630FCE}"/>
              </a:ext>
            </a:extLst>
          </p:cNvPr>
          <p:cNvPicPr>
            <a:picLocks noChangeAspect="1"/>
          </p:cNvPicPr>
          <p:nvPr/>
        </p:nvPicPr>
        <p:blipFill>
          <a:blip r:embed="rId9"/>
          <a:stretch>
            <a:fillRect/>
          </a:stretch>
        </p:blipFill>
        <p:spPr>
          <a:xfrm>
            <a:off x="0" y="13063"/>
            <a:ext cx="12192000" cy="6858000"/>
          </a:xfrm>
          <a:prstGeom prst="rect">
            <a:avLst/>
          </a:prstGeom>
        </p:spPr>
      </p:pic>
      <p:sp>
        <p:nvSpPr>
          <p:cNvPr id="5" name="Rectangle 4">
            <a:extLst>
              <a:ext uri="{FF2B5EF4-FFF2-40B4-BE49-F238E27FC236}">
                <a16:creationId xmlns:a16="http://schemas.microsoft.com/office/drawing/2014/main" xmlns="" id="{4F245908-7AA3-B746-841D-C2020B3AE846}"/>
              </a:ext>
            </a:extLst>
          </p:cNvPr>
          <p:cNvSpPr/>
          <p:nvPr/>
        </p:nvSpPr>
        <p:spPr>
          <a:xfrm>
            <a:off x="9829800" y="5528730"/>
            <a:ext cx="2259567" cy="1007154"/>
          </a:xfrm>
          <a:prstGeom prst="rect">
            <a:avLst/>
          </a:prstGeom>
          <a:solidFill>
            <a:schemeClr val="bg1"/>
          </a:solidFill>
          <a:ln>
            <a:solidFill>
              <a:schemeClr val="bg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xmlns="" id="{93FBBA3A-0210-E74B-A31D-4C8B49B2CE27}"/>
              </a:ext>
            </a:extLst>
          </p:cNvPr>
          <p:cNvPicPr>
            <a:picLocks noChangeAspect="1"/>
          </p:cNvPicPr>
          <p:nvPr/>
        </p:nvPicPr>
        <p:blipFill>
          <a:blip r:embed="rId10"/>
          <a:stretch>
            <a:fillRect/>
          </a:stretch>
        </p:blipFill>
        <p:spPr>
          <a:xfrm>
            <a:off x="10450399" y="5570646"/>
            <a:ext cx="1298857" cy="946150"/>
          </a:xfrm>
          <a:prstGeom prst="rect">
            <a:avLst/>
          </a:prstGeom>
        </p:spPr>
      </p:pic>
      <p:pic>
        <p:nvPicPr>
          <p:cNvPr id="16" name="Espace réservé du contenu 3">
            <a:extLst>
              <a:ext uri="{FF2B5EF4-FFF2-40B4-BE49-F238E27FC236}">
                <a16:creationId xmlns:a16="http://schemas.microsoft.com/office/drawing/2014/main" xmlns="" id="{2D291BCB-9EFB-7244-8F2D-B1112391D49E}"/>
              </a:ext>
            </a:extLst>
          </p:cNvPr>
          <p:cNvPicPr>
            <a:picLocks noChangeAspect="1"/>
          </p:cNvPicPr>
          <p:nvPr/>
        </p:nvPicPr>
        <p:blipFill>
          <a:blip r:embed="rId5" cstate="print"/>
          <a:stretch>
            <a:fillRect/>
          </a:stretch>
        </p:blipFill>
        <p:spPr>
          <a:xfrm>
            <a:off x="4733630" y="2194560"/>
            <a:ext cx="7789643" cy="3200076"/>
          </a:xfrm>
          <a:prstGeom prst="rect">
            <a:avLst/>
          </a:prstGeom>
        </p:spPr>
      </p:pic>
      <p:pic>
        <p:nvPicPr>
          <p:cNvPr id="15" name="Image 14">
            <a:extLst>
              <a:ext uri="{FF2B5EF4-FFF2-40B4-BE49-F238E27FC236}">
                <a16:creationId xmlns:a16="http://schemas.microsoft.com/office/drawing/2014/main" xmlns="" id="{28921A67-79A9-2741-A227-5497C3FC192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28731" y="2194560"/>
            <a:ext cx="7774446" cy="3235539"/>
          </a:xfrm>
          <a:prstGeom prst="rect">
            <a:avLst/>
          </a:prstGeom>
        </p:spPr>
      </p:pic>
    </p:spTree>
    <p:extLst>
      <p:ext uri="{BB962C8B-B14F-4D97-AF65-F5344CB8AC3E}">
        <p14:creationId xmlns:p14="http://schemas.microsoft.com/office/powerpoint/2010/main" val="1922908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410628" y="-179316"/>
            <a:ext cx="8911687" cy="1280890"/>
          </a:xfrm>
        </p:spPr>
        <p:txBody>
          <a:bodyPr>
            <a:normAutofit/>
          </a:bodyPr>
          <a:lstStyle/>
          <a:p>
            <a:r>
              <a:rPr lang="fr-FR" sz="3200" dirty="0" err="1"/>
              <a:t>Bibliothèque</a:t>
            </a:r>
            <a:r>
              <a:rPr lang="fr-FR" sz="3200" dirty="0"/>
              <a:t> </a:t>
            </a:r>
            <a:r>
              <a:rPr lang="fr-FR" sz="3200" dirty="0" err="1"/>
              <a:t>numérique-Bibliothèque</a:t>
            </a:r>
            <a:r>
              <a:rPr lang="fr-FR" sz="3200" dirty="0"/>
              <a:t> physique </a:t>
            </a:r>
            <a:endParaRPr lang="fr-FR" sz="3200" dirty="0">
              <a:effectLst/>
            </a:endParaRPr>
          </a:p>
        </p:txBody>
      </p:sp>
      <p:pic>
        <p:nvPicPr>
          <p:cNvPr id="4" name="Espace réservé du contenu 3"/>
          <p:cNvPicPr>
            <a:picLocks noGrp="1" noChangeAspect="1"/>
          </p:cNvPicPr>
          <p:nvPr>
            <p:ph idx="1"/>
          </p:nvPr>
        </p:nvPicPr>
        <p:blipFill rotWithShape="1">
          <a:blip r:embed="rId3" cstate="print"/>
          <a:srcRect t="-11925" b="11925"/>
          <a:stretch/>
        </p:blipFill>
        <p:spPr>
          <a:xfrm>
            <a:off x="8225743" y="1796356"/>
            <a:ext cx="3588316" cy="3011941"/>
          </a:xfrm>
        </p:spPr>
      </p:pic>
      <p:pic>
        <p:nvPicPr>
          <p:cNvPr id="8" name="Espace réservé du contenu 3"/>
          <p:cNvPicPr>
            <a:picLocks noChangeAspect="1"/>
          </p:cNvPicPr>
          <p:nvPr/>
        </p:nvPicPr>
        <p:blipFill>
          <a:blip r:embed="rId4" cstate="print"/>
          <a:stretch>
            <a:fillRect/>
          </a:stretch>
        </p:blipFill>
        <p:spPr>
          <a:xfrm>
            <a:off x="3869169" y="2202454"/>
            <a:ext cx="4257506" cy="2605843"/>
          </a:xfrm>
          <a:prstGeom prst="rect">
            <a:avLst/>
          </a:prstGeom>
        </p:spPr>
      </p:pic>
      <p:sp>
        <p:nvSpPr>
          <p:cNvPr id="11" name="Rectangle 10"/>
          <p:cNvSpPr/>
          <p:nvPr/>
        </p:nvSpPr>
        <p:spPr>
          <a:xfrm>
            <a:off x="0" y="5604534"/>
            <a:ext cx="2582043" cy="860618"/>
          </a:xfrm>
          <a:prstGeom prst="rect">
            <a:avLst/>
          </a:prstGeom>
          <a:solidFill>
            <a:srgbClr val="FFFFFF"/>
          </a:solidFill>
          <a:ln>
            <a:solidFill>
              <a:srgbClr val="FFFFFF"/>
            </a:solidFill>
          </a:ln>
          <a:effectLst/>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pic>
        <p:nvPicPr>
          <p:cNvPr id="12" name="Image 11" descr="LOG ISPRIC-01 2.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633" y="5528730"/>
            <a:ext cx="2122954" cy="1500834"/>
          </a:xfrm>
          <a:prstGeom prst="rect">
            <a:avLst/>
          </a:prstGeom>
        </p:spPr>
      </p:pic>
      <p:pic>
        <p:nvPicPr>
          <p:cNvPr id="6" name="Espace réservé du contenu 3"/>
          <p:cNvPicPr>
            <a:picLocks noChangeAspect="1"/>
          </p:cNvPicPr>
          <p:nvPr/>
        </p:nvPicPr>
        <p:blipFill>
          <a:blip r:embed="rId6" cstate="print"/>
          <a:stretch>
            <a:fillRect/>
          </a:stretch>
        </p:blipFill>
        <p:spPr>
          <a:xfrm>
            <a:off x="131741" y="2202454"/>
            <a:ext cx="3588316" cy="2605843"/>
          </a:xfrm>
          <a:prstGeom prst="rect">
            <a:avLst/>
          </a:prstGeom>
        </p:spPr>
      </p:pic>
      <p:pic>
        <p:nvPicPr>
          <p:cNvPr id="10" name="Image 9">
            <a:extLst>
              <a:ext uri="{FF2B5EF4-FFF2-40B4-BE49-F238E27FC236}">
                <a16:creationId xmlns:a16="http://schemas.microsoft.com/office/drawing/2014/main" xmlns="" id="{B4E66860-C6B2-1945-9E72-DCA5703C4E78}"/>
              </a:ext>
            </a:extLst>
          </p:cNvPr>
          <p:cNvPicPr>
            <a:picLocks noChangeAspect="1"/>
          </p:cNvPicPr>
          <p:nvPr/>
        </p:nvPicPr>
        <p:blipFill>
          <a:blip r:embed="rId7"/>
          <a:stretch>
            <a:fillRect/>
          </a:stretch>
        </p:blipFill>
        <p:spPr>
          <a:xfrm>
            <a:off x="10450399" y="5466142"/>
            <a:ext cx="1298857" cy="9461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0" name="Image 9"/>
          <p:cNvPicPr>
            <a:picLocks noChangeAspect="1"/>
          </p:cNvPicPr>
          <p:nvPr/>
        </p:nvPicPr>
        <p:blipFill>
          <a:blip r:embed="rId3"/>
          <a:stretch>
            <a:fillRect/>
          </a:stretch>
        </p:blipFill>
        <p:spPr>
          <a:xfrm>
            <a:off x="10634201" y="5515904"/>
            <a:ext cx="1179858" cy="915087"/>
          </a:xfrm>
          <a:prstGeom prst="rect">
            <a:avLst/>
          </a:prstGeom>
        </p:spPr>
      </p:pic>
      <p:pic>
        <p:nvPicPr>
          <p:cNvPr id="7" name="Image 6" descr="IMG_5700 copi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93252"/>
            <a:ext cx="5393263" cy="3595509"/>
          </a:xfrm>
          <a:prstGeom prst="rect">
            <a:avLst/>
          </a:prstGeom>
        </p:spPr>
      </p:pic>
      <p:pic>
        <p:nvPicPr>
          <p:cNvPr id="11" name="Image 10" descr="IMG_5695.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9616" y="1641965"/>
            <a:ext cx="6279886" cy="3527591"/>
          </a:xfrm>
          <a:prstGeom prst="rect">
            <a:avLst/>
          </a:prstGeom>
        </p:spPr>
      </p:pic>
      <p:sp>
        <p:nvSpPr>
          <p:cNvPr id="13" name="Titre 1"/>
          <p:cNvSpPr>
            <a:spLocks noGrp="1"/>
          </p:cNvSpPr>
          <p:nvPr>
            <p:ph type="title"/>
          </p:nvPr>
        </p:nvSpPr>
        <p:spPr>
          <a:xfrm>
            <a:off x="838200" y="166761"/>
            <a:ext cx="10515600" cy="1690688"/>
          </a:xfrm>
        </p:spPr>
        <p:txBody>
          <a:bodyPr>
            <a:noAutofit/>
          </a:bodyPr>
          <a:lstStyle/>
          <a:p>
            <a:r>
              <a:rPr lang="fr-FR" sz="3200" dirty="0"/>
              <a:t>LABORATOIRE DE COMMUNICATION</a:t>
            </a:r>
            <a:br>
              <a:rPr lang="fr-FR" sz="3200" dirty="0"/>
            </a:br>
            <a:r>
              <a:rPr lang="fr-FR" sz="3200" dirty="0"/>
              <a:t>ISPRIC PROD</a:t>
            </a:r>
            <a:r>
              <a:rPr lang="fr-FR" sz="3200" dirty="0">
                <a:uFillTx/>
              </a:rPr>
              <a:t/>
            </a:r>
            <a:br>
              <a:rPr lang="fr-FR" sz="3200" dirty="0">
                <a:uFillTx/>
              </a:rPr>
            </a:br>
            <a:endParaRPr lang="en-US" sz="3200" dirty="0">
              <a:uFillTx/>
            </a:endParaRPr>
          </a:p>
        </p:txBody>
      </p:sp>
      <p:pic>
        <p:nvPicPr>
          <p:cNvPr id="2" name="Image 1">
            <a:extLst>
              <a:ext uri="{FF2B5EF4-FFF2-40B4-BE49-F238E27FC236}">
                <a16:creationId xmlns:a16="http://schemas.microsoft.com/office/drawing/2014/main" xmlns="" id="{4BD26188-4276-F043-97B7-77B6928CE5E9}"/>
              </a:ext>
            </a:extLst>
          </p:cNvPr>
          <p:cNvPicPr>
            <a:picLocks noChangeAspect="1"/>
          </p:cNvPicPr>
          <p:nvPr/>
        </p:nvPicPr>
        <p:blipFill>
          <a:blip r:embed="rId6"/>
          <a:stretch>
            <a:fillRect/>
          </a:stretch>
        </p:blipFill>
        <p:spPr>
          <a:xfrm>
            <a:off x="-169333" y="26126"/>
            <a:ext cx="12192000" cy="6858000"/>
          </a:xfrm>
          <a:prstGeom prst="rect">
            <a:avLst/>
          </a:prstGeom>
        </p:spPr>
      </p:pic>
      <p:sp>
        <p:nvSpPr>
          <p:cNvPr id="3" name="Rectangle 2">
            <a:extLst>
              <a:ext uri="{FF2B5EF4-FFF2-40B4-BE49-F238E27FC236}">
                <a16:creationId xmlns:a16="http://schemas.microsoft.com/office/drawing/2014/main" xmlns="" id="{A2C0C8BE-B8F3-F343-8648-A6BDF4C07B19}"/>
              </a:ext>
            </a:extLst>
          </p:cNvPr>
          <p:cNvSpPr/>
          <p:nvPr/>
        </p:nvSpPr>
        <p:spPr>
          <a:xfrm>
            <a:off x="-169334" y="5302013"/>
            <a:ext cx="12805953" cy="1259770"/>
          </a:xfrm>
          <a:prstGeom prst="rect">
            <a:avLst/>
          </a:prstGeom>
          <a:solidFill>
            <a:schemeClr val="bg1"/>
          </a:solidFill>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xmlns="" id="{8102415B-A4A6-9F4C-99FB-24321BBDFCAC}"/>
              </a:ext>
            </a:extLst>
          </p:cNvPr>
          <p:cNvPicPr>
            <a:picLocks noChangeAspect="1"/>
          </p:cNvPicPr>
          <p:nvPr/>
        </p:nvPicPr>
        <p:blipFill>
          <a:blip r:embed="rId7"/>
          <a:stretch>
            <a:fillRect/>
          </a:stretch>
        </p:blipFill>
        <p:spPr>
          <a:xfrm>
            <a:off x="10450399" y="5466142"/>
            <a:ext cx="1298857" cy="946150"/>
          </a:xfrm>
          <a:prstGeom prst="rect">
            <a:avLst/>
          </a:prstGeom>
        </p:spPr>
      </p:pic>
      <p:sp>
        <p:nvSpPr>
          <p:cNvPr id="4" name="Rectangle 3">
            <a:extLst>
              <a:ext uri="{FF2B5EF4-FFF2-40B4-BE49-F238E27FC236}">
                <a16:creationId xmlns:a16="http://schemas.microsoft.com/office/drawing/2014/main" xmlns="" id="{6BEE69F2-165F-3B43-99E0-6AC0FACF3876}"/>
              </a:ext>
            </a:extLst>
          </p:cNvPr>
          <p:cNvSpPr/>
          <p:nvPr/>
        </p:nvSpPr>
        <p:spPr>
          <a:xfrm>
            <a:off x="-613954" y="-326571"/>
            <a:ext cx="12805954" cy="2019823"/>
          </a:xfrm>
          <a:prstGeom prst="rect">
            <a:avLst/>
          </a:prstGeom>
          <a:solidFill>
            <a:schemeClr val="bg1"/>
          </a:solidFill>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xmlns="" id="{0AE79CC0-8F95-6545-A3EB-AFF72FD00877}"/>
              </a:ext>
            </a:extLst>
          </p:cNvPr>
          <p:cNvSpPr txBox="1"/>
          <p:nvPr/>
        </p:nvSpPr>
        <p:spPr>
          <a:xfrm>
            <a:off x="587088" y="433126"/>
            <a:ext cx="10679158" cy="671209"/>
          </a:xfrm>
          <a:prstGeom prst="rect">
            <a:avLst/>
          </a:prstGeom>
        </p:spPr>
        <p:txBody>
          <a:bodyPr wrap="square" rtlCol="0">
            <a:spAutoFit/>
          </a:bodyPr>
          <a:lstStyle/>
          <a:p>
            <a:pPr algn="ctr">
              <a:lnSpc>
                <a:spcPct val="110000"/>
              </a:lnSpc>
            </a:pPr>
            <a:r>
              <a:rPr lang="fr-FR" sz="3600" dirty="0"/>
              <a:t>Laboratoire de Production multimédia (ISPRIC PROD)</a:t>
            </a:r>
          </a:p>
        </p:txBody>
      </p:sp>
      <p:pic>
        <p:nvPicPr>
          <p:cNvPr id="12" name="Image 11" descr="LOG ISPRIC-01 2.png">
            <a:extLst>
              <a:ext uri="{FF2B5EF4-FFF2-40B4-BE49-F238E27FC236}">
                <a16:creationId xmlns:a16="http://schemas.microsoft.com/office/drawing/2014/main" xmlns="" id="{5979FA4D-CC90-854C-9E6D-2189D24059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633" y="5528730"/>
            <a:ext cx="2122954" cy="150083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1690688"/>
          </a:xfrm>
        </p:spPr>
        <p:txBody>
          <a:bodyPr>
            <a:noAutofit/>
          </a:bodyPr>
          <a:lstStyle/>
          <a:p>
            <a:r>
              <a:rPr lang="fr-FR" sz="3200" dirty="0"/>
              <a:t/>
            </a:r>
            <a:br>
              <a:rPr lang="fr-FR" sz="3200" dirty="0"/>
            </a:br>
            <a:r>
              <a:rPr lang="fr-FR" sz="3200" dirty="0"/>
              <a:t>ISPRIC PROD</a:t>
            </a:r>
            <a:r>
              <a:rPr lang="fr-FR" sz="3200" dirty="0">
                <a:uFillTx/>
              </a:rPr>
              <a:t/>
            </a:r>
            <a:br>
              <a:rPr lang="fr-FR" sz="3200" dirty="0">
                <a:uFillTx/>
              </a:rPr>
            </a:br>
            <a:endParaRPr lang="en-US" sz="3200" dirty="0">
              <a:uFillTx/>
            </a:endParaRPr>
          </a:p>
        </p:txBody>
      </p:sp>
      <p:pic>
        <p:nvPicPr>
          <p:cNvPr id="3" name="Image 2" descr="IMG_569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3047"/>
            <a:ext cx="6097238" cy="3424992"/>
          </a:xfrm>
          <a:prstGeom prst="rect">
            <a:avLst/>
          </a:prstGeom>
        </p:spPr>
      </p:pic>
      <p:pic>
        <p:nvPicPr>
          <p:cNvPr id="4" name="Image 3" descr="IMG_569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9251" y="1795875"/>
            <a:ext cx="6097238" cy="3424992"/>
          </a:xfrm>
          <a:prstGeom prst="rect">
            <a:avLst/>
          </a:prstGeom>
        </p:spPr>
      </p:pic>
      <p:sp>
        <p:nvSpPr>
          <p:cNvPr id="7" name="Rectangle 6">
            <a:extLst>
              <a:ext uri="{FF2B5EF4-FFF2-40B4-BE49-F238E27FC236}">
                <a16:creationId xmlns:a16="http://schemas.microsoft.com/office/drawing/2014/main" xmlns="" id="{D7F387E7-AB15-5D45-80E6-9C297741C4B2}"/>
              </a:ext>
            </a:extLst>
          </p:cNvPr>
          <p:cNvSpPr/>
          <p:nvPr/>
        </p:nvSpPr>
        <p:spPr>
          <a:xfrm>
            <a:off x="-169334" y="5302013"/>
            <a:ext cx="12805953" cy="1259770"/>
          </a:xfrm>
          <a:prstGeom prst="rect">
            <a:avLst/>
          </a:prstGeom>
          <a:solidFill>
            <a:schemeClr val="bg1"/>
          </a:solidFill>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xmlns="" id="{A123E05A-3D5C-8743-8F96-ADB13A91D7DA}"/>
              </a:ext>
            </a:extLst>
          </p:cNvPr>
          <p:cNvPicPr>
            <a:picLocks noChangeAspect="1"/>
          </p:cNvPicPr>
          <p:nvPr/>
        </p:nvPicPr>
        <p:blipFill>
          <a:blip r:embed="rId5"/>
          <a:stretch>
            <a:fillRect/>
          </a:stretch>
        </p:blipFill>
        <p:spPr>
          <a:xfrm>
            <a:off x="10450399" y="5466142"/>
            <a:ext cx="1298857" cy="946150"/>
          </a:xfrm>
          <a:prstGeom prst="rect">
            <a:avLst/>
          </a:prstGeom>
        </p:spPr>
      </p:pic>
      <p:pic>
        <p:nvPicPr>
          <p:cNvPr id="8" name="Image 7" descr="LOG ISPRIC-01 2.png">
            <a:extLst>
              <a:ext uri="{FF2B5EF4-FFF2-40B4-BE49-F238E27FC236}">
                <a16:creationId xmlns:a16="http://schemas.microsoft.com/office/drawing/2014/main" xmlns="" id="{AB586438-FE2F-0F43-AA85-0A9C1D4209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137" y="5300397"/>
            <a:ext cx="2122954" cy="1500834"/>
          </a:xfrm>
          <a:prstGeom prst="rect">
            <a:avLst/>
          </a:prstGeom>
        </p:spPr>
      </p:pic>
    </p:spTree>
    <p:extLst>
      <p:ext uri="{BB962C8B-B14F-4D97-AF65-F5344CB8AC3E}">
        <p14:creationId xmlns:p14="http://schemas.microsoft.com/office/powerpoint/2010/main" val="3580083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32DDCBFF-85F4-CD42-A1F3-C2A25E5563A8}"/>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 5">
            <a:extLst>
              <a:ext uri="{FF2B5EF4-FFF2-40B4-BE49-F238E27FC236}">
                <a16:creationId xmlns:a16="http://schemas.microsoft.com/office/drawing/2014/main" xmlns="" id="{729EDAF8-362D-3A49-8DFB-DEEF747520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651" y="1848395"/>
            <a:ext cx="3962399" cy="2971799"/>
          </a:xfrm>
          <a:prstGeom prst="rect">
            <a:avLst/>
          </a:prstGeom>
        </p:spPr>
      </p:pic>
      <p:pic>
        <p:nvPicPr>
          <p:cNvPr id="8" name="Image 7">
            <a:extLst>
              <a:ext uri="{FF2B5EF4-FFF2-40B4-BE49-F238E27FC236}">
                <a16:creationId xmlns:a16="http://schemas.microsoft.com/office/drawing/2014/main" xmlns="" id="{5D07B9F8-7512-A54F-8B0B-3843A69759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7050" y="1848394"/>
            <a:ext cx="4457699" cy="2971799"/>
          </a:xfrm>
          <a:prstGeom prst="rect">
            <a:avLst/>
          </a:prstGeom>
        </p:spPr>
      </p:pic>
      <p:pic>
        <p:nvPicPr>
          <p:cNvPr id="10" name="Image 9">
            <a:extLst>
              <a:ext uri="{FF2B5EF4-FFF2-40B4-BE49-F238E27FC236}">
                <a16:creationId xmlns:a16="http://schemas.microsoft.com/office/drawing/2014/main" xmlns="" id="{E57FD88D-EB2A-234C-8878-B1A2698C8B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9448" y="1848393"/>
            <a:ext cx="4457699" cy="2971799"/>
          </a:xfrm>
          <a:prstGeom prst="rect">
            <a:avLst/>
          </a:prstGeom>
        </p:spPr>
      </p:pic>
      <p:pic>
        <p:nvPicPr>
          <p:cNvPr id="7" name="Image 6" descr="LOG ISPRIC-01 2.png">
            <a:extLst>
              <a:ext uri="{FF2B5EF4-FFF2-40B4-BE49-F238E27FC236}">
                <a16:creationId xmlns:a16="http://schemas.microsoft.com/office/drawing/2014/main" xmlns="" id="{8CB2B722-70DB-ED4D-AF85-0113DC9365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33" y="5528730"/>
            <a:ext cx="2122954" cy="1500834"/>
          </a:xfrm>
          <a:prstGeom prst="rect">
            <a:avLst/>
          </a:prstGeom>
        </p:spPr>
      </p:pic>
      <p:sp>
        <p:nvSpPr>
          <p:cNvPr id="9" name="Rectangle 8">
            <a:extLst>
              <a:ext uri="{FF2B5EF4-FFF2-40B4-BE49-F238E27FC236}">
                <a16:creationId xmlns:a16="http://schemas.microsoft.com/office/drawing/2014/main" xmlns="" id="{8E7140E4-D2C1-B945-9369-B33C77CA2B64}"/>
              </a:ext>
            </a:extLst>
          </p:cNvPr>
          <p:cNvSpPr/>
          <p:nvPr/>
        </p:nvSpPr>
        <p:spPr>
          <a:xfrm>
            <a:off x="-169334" y="5302013"/>
            <a:ext cx="12805953" cy="1259770"/>
          </a:xfrm>
          <a:prstGeom prst="rect">
            <a:avLst/>
          </a:prstGeom>
          <a:solidFill>
            <a:schemeClr val="bg1"/>
          </a:solidFill>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pic>
        <p:nvPicPr>
          <p:cNvPr id="11" name="Image 10" descr="LOG ISPRIC-01 2.png">
            <a:extLst>
              <a:ext uri="{FF2B5EF4-FFF2-40B4-BE49-F238E27FC236}">
                <a16:creationId xmlns:a16="http://schemas.microsoft.com/office/drawing/2014/main" xmlns="" id="{791448E7-C2CD-A540-A755-6D86278FDC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651" y="5297176"/>
            <a:ext cx="2122954" cy="1500834"/>
          </a:xfrm>
          <a:prstGeom prst="rect">
            <a:avLst/>
          </a:prstGeom>
        </p:spPr>
      </p:pic>
      <p:pic>
        <p:nvPicPr>
          <p:cNvPr id="12" name="Image 11">
            <a:extLst>
              <a:ext uri="{FF2B5EF4-FFF2-40B4-BE49-F238E27FC236}">
                <a16:creationId xmlns:a16="http://schemas.microsoft.com/office/drawing/2014/main" xmlns="" id="{32A0AC7C-6F09-F245-B2E8-FAE97A520CD0}"/>
              </a:ext>
            </a:extLst>
          </p:cNvPr>
          <p:cNvPicPr>
            <a:picLocks noChangeAspect="1"/>
          </p:cNvPicPr>
          <p:nvPr/>
        </p:nvPicPr>
        <p:blipFill>
          <a:blip r:embed="rId7"/>
          <a:stretch>
            <a:fillRect/>
          </a:stretch>
        </p:blipFill>
        <p:spPr>
          <a:xfrm>
            <a:off x="10450399" y="5466142"/>
            <a:ext cx="1298857" cy="946150"/>
          </a:xfrm>
          <a:prstGeom prst="rect">
            <a:avLst/>
          </a:prstGeom>
        </p:spPr>
      </p:pic>
    </p:spTree>
    <p:extLst>
      <p:ext uri="{BB962C8B-B14F-4D97-AF65-F5344CB8AC3E}">
        <p14:creationId xmlns:p14="http://schemas.microsoft.com/office/powerpoint/2010/main" val="1302326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xmlns="" id="{15228E2D-9C8D-7E42-A4E0-3B64D46A6205}"/>
              </a:ext>
            </a:extLst>
          </p:cNvPr>
          <p:cNvSpPr>
            <a:spLocks noGrp="1"/>
          </p:cNvSpPr>
          <p:nvPr>
            <p:ph type="title"/>
          </p:nvPr>
        </p:nvSpPr>
        <p:spPr>
          <a:xfrm>
            <a:off x="609600" y="274638"/>
            <a:ext cx="10972800" cy="1143000"/>
          </a:xfrm>
        </p:spPr>
        <p:txBody>
          <a:bodyPr/>
          <a:lstStyle/>
          <a:p>
            <a:r>
              <a:rPr lang="fr-FR" dirty="0"/>
              <a:t>Studio Radio</a:t>
            </a:r>
            <a:endParaRPr lang="fr-FR" dirty="0">
              <a:effectLst/>
            </a:endParaRPr>
          </a:p>
        </p:txBody>
      </p:sp>
      <p:pic>
        <p:nvPicPr>
          <p:cNvPr id="10" name="Espace réservé du contenu 3">
            <a:extLst>
              <a:ext uri="{FF2B5EF4-FFF2-40B4-BE49-F238E27FC236}">
                <a16:creationId xmlns:a16="http://schemas.microsoft.com/office/drawing/2014/main" xmlns="" id="{EFB636A9-F29A-C34F-9488-1037A36E1B78}"/>
              </a:ext>
            </a:extLst>
          </p:cNvPr>
          <p:cNvPicPr>
            <a:picLocks noChangeAspect="1"/>
          </p:cNvPicPr>
          <p:nvPr/>
        </p:nvPicPr>
        <p:blipFill>
          <a:blip r:embed="rId2" cstate="print"/>
          <a:stretch>
            <a:fillRect/>
          </a:stretch>
        </p:blipFill>
        <p:spPr>
          <a:xfrm>
            <a:off x="6374372" y="1728775"/>
            <a:ext cx="4966127" cy="3310751"/>
          </a:xfrm>
          <a:prstGeom prst="rect">
            <a:avLst/>
          </a:prstGeom>
        </p:spPr>
      </p:pic>
      <p:sp>
        <p:nvSpPr>
          <p:cNvPr id="11" name="Rectangle 10">
            <a:extLst>
              <a:ext uri="{FF2B5EF4-FFF2-40B4-BE49-F238E27FC236}">
                <a16:creationId xmlns:a16="http://schemas.microsoft.com/office/drawing/2014/main" xmlns="" id="{D4BF8D4D-D83B-144B-B214-44079952B4B2}"/>
              </a:ext>
            </a:extLst>
          </p:cNvPr>
          <p:cNvSpPr/>
          <p:nvPr/>
        </p:nvSpPr>
        <p:spPr>
          <a:xfrm>
            <a:off x="0" y="5604534"/>
            <a:ext cx="2582043" cy="860618"/>
          </a:xfrm>
          <a:prstGeom prst="rect">
            <a:avLst/>
          </a:prstGeom>
          <a:solidFill>
            <a:srgbClr val="FFFFFF"/>
          </a:solidFill>
          <a:ln>
            <a:solidFill>
              <a:srgbClr val="FFFFFF"/>
            </a:solidFill>
          </a:ln>
          <a:effectLst/>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dirty="0"/>
          </a:p>
        </p:txBody>
      </p:sp>
      <p:pic>
        <p:nvPicPr>
          <p:cNvPr id="12" name="Espace réservé du contenu 3">
            <a:extLst>
              <a:ext uri="{FF2B5EF4-FFF2-40B4-BE49-F238E27FC236}">
                <a16:creationId xmlns:a16="http://schemas.microsoft.com/office/drawing/2014/main" xmlns="" id="{680B8AFA-C37B-A64A-A8DE-178A308C4FEA}"/>
              </a:ext>
            </a:extLst>
          </p:cNvPr>
          <p:cNvPicPr>
            <a:picLocks noChangeAspect="1"/>
          </p:cNvPicPr>
          <p:nvPr/>
        </p:nvPicPr>
        <p:blipFill>
          <a:blip r:embed="rId3" cstate="print"/>
          <a:stretch>
            <a:fillRect/>
          </a:stretch>
        </p:blipFill>
        <p:spPr>
          <a:xfrm>
            <a:off x="987803" y="1799875"/>
            <a:ext cx="5285130" cy="3241403"/>
          </a:xfrm>
          <a:prstGeom prst="rect">
            <a:avLst/>
          </a:prstGeom>
        </p:spPr>
      </p:pic>
      <p:pic>
        <p:nvPicPr>
          <p:cNvPr id="14" name="Image 13">
            <a:extLst>
              <a:ext uri="{FF2B5EF4-FFF2-40B4-BE49-F238E27FC236}">
                <a16:creationId xmlns:a16="http://schemas.microsoft.com/office/drawing/2014/main" xmlns="" id="{CE8D5E11-BD54-384B-A686-681F23A2AAC9}"/>
              </a:ext>
            </a:extLst>
          </p:cNvPr>
          <p:cNvPicPr>
            <a:picLocks noChangeAspect="1"/>
          </p:cNvPicPr>
          <p:nvPr/>
        </p:nvPicPr>
        <p:blipFill>
          <a:blip r:embed="rId4"/>
          <a:stretch>
            <a:fillRect/>
          </a:stretch>
        </p:blipFill>
        <p:spPr>
          <a:xfrm>
            <a:off x="10450399" y="5466142"/>
            <a:ext cx="1298857" cy="946150"/>
          </a:xfrm>
          <a:prstGeom prst="rect">
            <a:avLst/>
          </a:prstGeom>
        </p:spPr>
      </p:pic>
      <p:pic>
        <p:nvPicPr>
          <p:cNvPr id="15" name="Image 14" descr="LOG ISPRIC-01 2.png">
            <a:extLst>
              <a:ext uri="{FF2B5EF4-FFF2-40B4-BE49-F238E27FC236}">
                <a16:creationId xmlns:a16="http://schemas.microsoft.com/office/drawing/2014/main" xmlns="" id="{6D1C6711-E460-1642-8EE7-E6F345927F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404" y="5466142"/>
            <a:ext cx="2122954" cy="1500834"/>
          </a:xfrm>
          <a:prstGeom prst="rect">
            <a:avLst/>
          </a:prstGeom>
        </p:spPr>
      </p:pic>
    </p:spTree>
    <p:extLst>
      <p:ext uri="{BB962C8B-B14F-4D97-AF65-F5344CB8AC3E}">
        <p14:creationId xmlns:p14="http://schemas.microsoft.com/office/powerpoint/2010/main" val="3172336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xmlns="" id="{CFD0E2C2-5B66-F644-943B-09253843100C}"/>
              </a:ext>
            </a:extLst>
          </p:cNvPr>
          <p:cNvPicPr>
            <a:picLocks noChangeAspect="1"/>
          </p:cNvPicPr>
          <p:nvPr/>
        </p:nvPicPr>
        <p:blipFill>
          <a:blip r:embed="rId2" cstate="print"/>
          <a:stretch>
            <a:fillRect/>
          </a:stretch>
        </p:blipFill>
        <p:spPr>
          <a:xfrm>
            <a:off x="6039277" y="1888265"/>
            <a:ext cx="5571095" cy="3714063"/>
          </a:xfrm>
          <a:prstGeom prst="rect">
            <a:avLst/>
          </a:prstGeom>
        </p:spPr>
      </p:pic>
      <p:pic>
        <p:nvPicPr>
          <p:cNvPr id="5" name="Espace réservé du contenu 3">
            <a:extLst>
              <a:ext uri="{FF2B5EF4-FFF2-40B4-BE49-F238E27FC236}">
                <a16:creationId xmlns:a16="http://schemas.microsoft.com/office/drawing/2014/main" xmlns="" id="{786B1643-9077-A64F-A7C2-003ACD3B8202}"/>
              </a:ext>
            </a:extLst>
          </p:cNvPr>
          <p:cNvPicPr>
            <a:picLocks noChangeAspect="1"/>
          </p:cNvPicPr>
          <p:nvPr/>
        </p:nvPicPr>
        <p:blipFill>
          <a:blip r:embed="rId3" cstate="print"/>
          <a:stretch>
            <a:fillRect/>
          </a:stretch>
        </p:blipFill>
        <p:spPr>
          <a:xfrm>
            <a:off x="590994" y="1888264"/>
            <a:ext cx="5339928" cy="3714063"/>
          </a:xfrm>
          <a:prstGeom prst="rect">
            <a:avLst/>
          </a:prstGeom>
        </p:spPr>
      </p:pic>
      <p:sp>
        <p:nvSpPr>
          <p:cNvPr id="6" name="Rectangle 5">
            <a:extLst>
              <a:ext uri="{FF2B5EF4-FFF2-40B4-BE49-F238E27FC236}">
                <a16:creationId xmlns:a16="http://schemas.microsoft.com/office/drawing/2014/main" xmlns="" id="{A09F528F-1F33-2B42-B867-03AFE7232B51}"/>
              </a:ext>
            </a:extLst>
          </p:cNvPr>
          <p:cNvSpPr/>
          <p:nvPr/>
        </p:nvSpPr>
        <p:spPr>
          <a:xfrm>
            <a:off x="0" y="5604534"/>
            <a:ext cx="2582043" cy="860618"/>
          </a:xfrm>
          <a:prstGeom prst="rect">
            <a:avLst/>
          </a:prstGeom>
          <a:solidFill>
            <a:srgbClr val="FFFFFF"/>
          </a:solidFill>
          <a:ln>
            <a:solidFill>
              <a:srgbClr val="FFFFFF"/>
            </a:solidFill>
          </a:ln>
          <a:effectLst/>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pic>
        <p:nvPicPr>
          <p:cNvPr id="7" name="Image 6" descr="LOG ISPRIC-01 2.png">
            <a:extLst>
              <a:ext uri="{FF2B5EF4-FFF2-40B4-BE49-F238E27FC236}">
                <a16:creationId xmlns:a16="http://schemas.microsoft.com/office/drawing/2014/main" xmlns="" id="{EB22BF28-BE2D-F74A-81B8-5BD34131AD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999" y="5569199"/>
            <a:ext cx="2122954" cy="1500834"/>
          </a:xfrm>
          <a:prstGeom prst="rect">
            <a:avLst/>
          </a:prstGeom>
        </p:spPr>
      </p:pic>
      <p:pic>
        <p:nvPicPr>
          <p:cNvPr id="8" name="Image 7">
            <a:extLst>
              <a:ext uri="{FF2B5EF4-FFF2-40B4-BE49-F238E27FC236}">
                <a16:creationId xmlns:a16="http://schemas.microsoft.com/office/drawing/2014/main" xmlns="" id="{DEEF68C3-F6ED-A84C-AA55-48A286C608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93" y="681482"/>
            <a:ext cx="12193832" cy="4999470"/>
          </a:xfrm>
          <a:prstGeom prst="rect">
            <a:avLst/>
          </a:prstGeom>
        </p:spPr>
      </p:pic>
      <p:sp>
        <p:nvSpPr>
          <p:cNvPr id="9" name="Titre 1">
            <a:extLst>
              <a:ext uri="{FF2B5EF4-FFF2-40B4-BE49-F238E27FC236}">
                <a16:creationId xmlns:a16="http://schemas.microsoft.com/office/drawing/2014/main" xmlns="" id="{2D379408-C923-CF44-8DA9-DD0F5C353B9D}"/>
              </a:ext>
            </a:extLst>
          </p:cNvPr>
          <p:cNvSpPr>
            <a:spLocks noGrp="1"/>
          </p:cNvSpPr>
          <p:nvPr>
            <p:ph type="title"/>
          </p:nvPr>
        </p:nvSpPr>
        <p:spPr>
          <a:xfrm>
            <a:off x="1583433" y="-271726"/>
            <a:ext cx="8911687" cy="1280890"/>
          </a:xfrm>
        </p:spPr>
        <p:txBody>
          <a:bodyPr>
            <a:normAutofit/>
          </a:bodyPr>
          <a:lstStyle/>
          <a:p>
            <a:pPr>
              <a:lnSpc>
                <a:spcPct val="110000"/>
              </a:lnSpc>
            </a:pPr>
            <a:r>
              <a:rPr lang="fr-FR" sz="2400" dirty="0"/>
              <a:t>Laboratoire de Droit, Sciences Politiques et Relations Internationales </a:t>
            </a:r>
          </a:p>
        </p:txBody>
      </p:sp>
      <p:pic>
        <p:nvPicPr>
          <p:cNvPr id="10" name="Image 9">
            <a:extLst>
              <a:ext uri="{FF2B5EF4-FFF2-40B4-BE49-F238E27FC236}">
                <a16:creationId xmlns:a16="http://schemas.microsoft.com/office/drawing/2014/main" xmlns="" id="{D8CFA7E4-B864-7D40-9094-8FACCF0ACA11}"/>
              </a:ext>
            </a:extLst>
          </p:cNvPr>
          <p:cNvPicPr>
            <a:picLocks noChangeAspect="1"/>
          </p:cNvPicPr>
          <p:nvPr/>
        </p:nvPicPr>
        <p:blipFill>
          <a:blip r:embed="rId6"/>
          <a:stretch>
            <a:fillRect/>
          </a:stretch>
        </p:blipFill>
        <p:spPr>
          <a:xfrm>
            <a:off x="10787743" y="5897410"/>
            <a:ext cx="961513" cy="700412"/>
          </a:xfrm>
          <a:prstGeom prst="rect">
            <a:avLst/>
          </a:prstGeom>
        </p:spPr>
      </p:pic>
    </p:spTree>
    <p:extLst>
      <p:ext uri="{BB962C8B-B14F-4D97-AF65-F5344CB8AC3E}">
        <p14:creationId xmlns:p14="http://schemas.microsoft.com/office/powerpoint/2010/main" val="3449932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604246" y="188640"/>
            <a:ext cx="7380187" cy="864096"/>
          </a:xfrm>
        </p:spPr>
        <p:txBody>
          <a:bodyPr>
            <a:noAutofit/>
          </a:bodyPr>
          <a:lstStyle/>
          <a:p>
            <a:r>
              <a:rPr lang="fr-FR" sz="4800" b="1" u="sng" dirty="0">
                <a:solidFill>
                  <a:srgbClr val="1A164F"/>
                </a:solidFill>
                <a:uFillTx/>
                <a:latin typeface="Helvetica"/>
                <a:cs typeface="Helvetica"/>
              </a:rPr>
              <a:t>PRESENTATION</a:t>
            </a:r>
          </a:p>
        </p:txBody>
      </p:sp>
      <p:sp>
        <p:nvSpPr>
          <p:cNvPr id="3" name="Sous-titre 2"/>
          <p:cNvSpPr>
            <a:spLocks noGrp="1"/>
          </p:cNvSpPr>
          <p:nvPr>
            <p:ph type="subTitle" idx="1"/>
          </p:nvPr>
        </p:nvSpPr>
        <p:spPr>
          <a:xfrm>
            <a:off x="859526" y="1052735"/>
            <a:ext cx="10609268" cy="4672815"/>
          </a:xfrm>
        </p:spPr>
        <p:txBody>
          <a:bodyPr>
            <a:noAutofit/>
          </a:bodyPr>
          <a:lstStyle/>
          <a:p>
            <a:pPr marL="806450" indent="-342900" algn="l">
              <a:buFont typeface="Wingdings" panose="05000000000000000000" pitchFamily="2" charset="2"/>
              <a:buChar char="ü"/>
              <a:tabLst>
                <a:tab pos="804863" algn="l"/>
              </a:tabLst>
            </a:pPr>
            <a:r>
              <a:rPr lang="fr-FR" sz="2000" dirty="0">
                <a:solidFill>
                  <a:schemeClr val="tx1"/>
                </a:solidFill>
              </a:rPr>
              <a:t>Etablissement privé d’enseignement supérieur, ISPRIC fait partie du Complexe Scolaire et Universitaire GAKOU composé de sept (7) établissements (</a:t>
            </a:r>
            <a:r>
              <a:rPr lang="fr-FR" sz="1800" i="1" dirty="0">
                <a:solidFill>
                  <a:schemeClr val="tx1"/>
                </a:solidFill>
              </a:rPr>
              <a:t>Ecole de Formation Industrielle et Pratique (</a:t>
            </a:r>
            <a:r>
              <a:rPr lang="fr-FR" sz="1800" b="1" i="1" dirty="0">
                <a:solidFill>
                  <a:schemeClr val="tx1"/>
                </a:solidFill>
              </a:rPr>
              <a:t>1985), </a:t>
            </a:r>
            <a:r>
              <a:rPr lang="fr-FR" sz="1800" i="1" dirty="0">
                <a:solidFill>
                  <a:schemeClr val="tx1"/>
                </a:solidFill>
              </a:rPr>
              <a:t>Centre de Perfectionnement et de Formation en Hôtellerie nouveau nom IP SMART (</a:t>
            </a:r>
            <a:r>
              <a:rPr lang="fr-FR" sz="1800" b="1" i="1" dirty="0">
                <a:solidFill>
                  <a:schemeClr val="tx1"/>
                </a:solidFill>
              </a:rPr>
              <a:t>1996), </a:t>
            </a:r>
            <a:r>
              <a:rPr lang="fr-FR" sz="1800" i="1" dirty="0">
                <a:solidFill>
                  <a:schemeClr val="tx1"/>
                </a:solidFill>
              </a:rPr>
              <a:t>Lycée Mohamed Lamine GAKOU (</a:t>
            </a:r>
            <a:r>
              <a:rPr lang="fr-FR" sz="1800" b="1" i="1" dirty="0">
                <a:solidFill>
                  <a:schemeClr val="tx1"/>
                </a:solidFill>
              </a:rPr>
              <a:t>1998), </a:t>
            </a:r>
            <a:r>
              <a:rPr lang="fr-FR" sz="1800" i="1" dirty="0">
                <a:solidFill>
                  <a:schemeClr val="tx1"/>
                </a:solidFill>
              </a:rPr>
              <a:t>Institut des Sciences Politiques, Relations Internationales et Communication (</a:t>
            </a:r>
            <a:r>
              <a:rPr lang="fr-FR" sz="1800" b="1" i="1" dirty="0">
                <a:solidFill>
                  <a:schemeClr val="tx1"/>
                </a:solidFill>
              </a:rPr>
              <a:t>1999), </a:t>
            </a:r>
            <a:r>
              <a:rPr lang="fr-FR" sz="1800" i="1" dirty="0">
                <a:solidFill>
                  <a:schemeClr val="tx1"/>
                </a:solidFill>
              </a:rPr>
              <a:t>Ecole de santé (</a:t>
            </a:r>
            <a:r>
              <a:rPr lang="fr-FR" sz="1800" b="1" i="1" dirty="0">
                <a:solidFill>
                  <a:schemeClr val="tx1"/>
                </a:solidFill>
              </a:rPr>
              <a:t>2006) ,</a:t>
            </a:r>
            <a:r>
              <a:rPr lang="fr-FR" sz="1800" i="1" dirty="0">
                <a:solidFill>
                  <a:schemeClr val="tx1"/>
                </a:solidFill>
              </a:rPr>
              <a:t>Centre de Formation des Infirmiers à Kayes (</a:t>
            </a:r>
            <a:r>
              <a:rPr lang="fr-FR" sz="1800" b="1" i="1" dirty="0">
                <a:solidFill>
                  <a:schemeClr val="tx1"/>
                </a:solidFill>
              </a:rPr>
              <a:t>2009));</a:t>
            </a:r>
            <a:endParaRPr lang="fr-FR" sz="1800" i="1" dirty="0">
              <a:solidFill>
                <a:schemeClr val="tx1"/>
              </a:solidFill>
              <a:latin typeface="Times New Roman" panose="02020603050405020304" pitchFamily="18" charset="0"/>
              <a:cs typeface="Times New Roman" panose="02020603050405020304" pitchFamily="18" charset="0"/>
            </a:endParaRPr>
          </a:p>
          <a:p>
            <a:pPr marL="457200" indent="-457200" algn="just">
              <a:buFont typeface="Wingdings" pitchFamily="2" charset="2"/>
              <a:buChar char="ü"/>
            </a:pPr>
            <a:r>
              <a:rPr lang="fr-FR" sz="2000" dirty="0">
                <a:solidFill>
                  <a:schemeClr val="tx1"/>
                </a:solidFill>
                <a:latin typeface="Times New Roman" panose="02020603050405020304" pitchFamily="18" charset="0"/>
                <a:cs typeface="Times New Roman" panose="02020603050405020304" pitchFamily="18" charset="0"/>
              </a:rPr>
              <a:t>Créé à Bamako au Mali en 1999 par arrêté N°99-212 du 24 Février 1999 du Ministère des Enseignements Secondaire, Supérieur, et de la Recherche Scientifique du Mali;</a:t>
            </a:r>
          </a:p>
          <a:p>
            <a:pPr algn="just"/>
            <a:endParaRPr lang="fr-FR" sz="2000" dirty="0">
              <a:solidFill>
                <a:schemeClr val="tx1"/>
              </a:solidFill>
              <a:latin typeface="Times New Roman" panose="02020603050405020304" pitchFamily="18" charset="0"/>
              <a:cs typeface="Times New Roman" panose="02020603050405020304" pitchFamily="18" charset="0"/>
            </a:endParaRPr>
          </a:p>
          <a:p>
            <a:pPr marL="457200" indent="-457200" algn="just">
              <a:buFont typeface="Wingdings" pitchFamily="2" charset="2"/>
              <a:buChar char="ü"/>
            </a:pPr>
            <a:r>
              <a:rPr lang="fr-FR" sz="2000" dirty="0">
                <a:solidFill>
                  <a:schemeClr val="tx1"/>
                </a:solidFill>
                <a:latin typeface="Times New Roman" panose="02020603050405020304" pitchFamily="18" charset="0"/>
                <a:cs typeface="Times New Roman" panose="02020603050405020304" pitchFamily="18" charset="0"/>
              </a:rPr>
              <a:t>Membre de la Conférence des Recteurs des Universités d’Afrique Francophone et de l’Océan Indien (CRUFAOCI);</a:t>
            </a:r>
          </a:p>
          <a:p>
            <a:pPr algn="just"/>
            <a:endParaRPr lang="fr-FR" sz="2000" dirty="0">
              <a:solidFill>
                <a:schemeClr val="tx1"/>
              </a:solidFill>
              <a:latin typeface="Times New Roman" panose="02020603050405020304" pitchFamily="18" charset="0"/>
              <a:cs typeface="Times New Roman" panose="02020603050405020304" pitchFamily="18" charset="0"/>
            </a:endParaRPr>
          </a:p>
          <a:p>
            <a:pPr marL="457200" indent="-457200" algn="just">
              <a:buFont typeface="Wingdings" pitchFamily="2" charset="2"/>
              <a:buChar char="ü"/>
            </a:pPr>
            <a:r>
              <a:rPr lang="fr-FR" sz="2000" dirty="0">
                <a:solidFill>
                  <a:schemeClr val="tx1"/>
                </a:solidFill>
                <a:latin typeface="Times New Roman" panose="02020603050405020304" pitchFamily="18" charset="0"/>
                <a:cs typeface="Times New Roman" panose="02020603050405020304" pitchFamily="18" charset="0"/>
              </a:rPr>
              <a:t>Membre du Réseau International des Etablissements d’Enseignement Supérieur Privé-CAMES (RIDEPES-CAMES);</a:t>
            </a:r>
          </a:p>
          <a:p>
            <a:pPr marL="457200" indent="-457200" algn="just">
              <a:buFont typeface="Wingdings" pitchFamily="2" charset="2"/>
              <a:buChar char="ü"/>
            </a:pPr>
            <a:endParaRPr lang="fr-FR" sz="2000" dirty="0">
              <a:latin typeface="Times New Roman" panose="02020603050405020304" pitchFamily="18" charset="0"/>
              <a:cs typeface="Times New Roman" panose="02020603050405020304" pitchFamily="18" charset="0"/>
            </a:endParaRPr>
          </a:p>
        </p:txBody>
      </p:sp>
      <p:sp>
        <p:nvSpPr>
          <p:cNvPr id="4" name="Rectangle 3"/>
          <p:cNvSpPr/>
          <p:nvPr/>
        </p:nvSpPr>
        <p:spPr>
          <a:xfrm>
            <a:off x="0" y="5413282"/>
            <a:ext cx="3771614" cy="1051870"/>
          </a:xfrm>
          <a:prstGeom prst="rect">
            <a:avLst/>
          </a:prstGeom>
          <a:solidFill>
            <a:srgbClr val="FFFFFF"/>
          </a:solidFill>
          <a:ln>
            <a:solidFill>
              <a:srgbClr val="FFFFFF"/>
            </a:solidFill>
          </a:ln>
          <a:effectLst/>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pic>
        <p:nvPicPr>
          <p:cNvPr id="5" name="Image 4" descr="LOG ISPRIC-01 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32" y="5002795"/>
            <a:ext cx="3175370" cy="2244845"/>
          </a:xfrm>
          <a:prstGeom prst="rect">
            <a:avLst/>
          </a:prstGeom>
        </p:spPr>
      </p:pic>
      <p:pic>
        <p:nvPicPr>
          <p:cNvPr id="6" name="Image 5">
            <a:extLst>
              <a:ext uri="{FF2B5EF4-FFF2-40B4-BE49-F238E27FC236}">
                <a16:creationId xmlns:a16="http://schemas.microsoft.com/office/drawing/2014/main" xmlns="" id="{62E25FBF-DDD1-AD4E-8875-26852DD58A81}"/>
              </a:ext>
            </a:extLst>
          </p:cNvPr>
          <p:cNvPicPr>
            <a:picLocks noChangeAspect="1"/>
          </p:cNvPicPr>
          <p:nvPr/>
        </p:nvPicPr>
        <p:blipFill>
          <a:blip r:embed="rId4"/>
          <a:stretch>
            <a:fillRect/>
          </a:stretch>
        </p:blipFill>
        <p:spPr>
          <a:xfrm>
            <a:off x="10450399" y="5466142"/>
            <a:ext cx="1298857" cy="9461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7C230D28-6F3A-B441-B753-C2B812C3846B}"/>
              </a:ext>
            </a:extLst>
          </p:cNvPr>
          <p:cNvSpPr/>
          <p:nvPr/>
        </p:nvSpPr>
        <p:spPr>
          <a:xfrm>
            <a:off x="0" y="5604534"/>
            <a:ext cx="2582043" cy="860618"/>
          </a:xfrm>
          <a:prstGeom prst="rect">
            <a:avLst/>
          </a:prstGeom>
          <a:solidFill>
            <a:srgbClr val="FFFFFF"/>
          </a:solidFill>
          <a:ln>
            <a:solidFill>
              <a:srgbClr val="FFFFFF"/>
            </a:solidFill>
          </a:ln>
          <a:effectLst/>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pic>
        <p:nvPicPr>
          <p:cNvPr id="11" name="Image 10" descr="LOG ISPRIC-01 2.png">
            <a:extLst>
              <a:ext uri="{FF2B5EF4-FFF2-40B4-BE49-F238E27FC236}">
                <a16:creationId xmlns:a16="http://schemas.microsoft.com/office/drawing/2014/main" xmlns="" id="{894E5A70-C1D1-1449-96C7-7236E60066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999" y="5595705"/>
            <a:ext cx="2122954" cy="1500834"/>
          </a:xfrm>
          <a:prstGeom prst="rect">
            <a:avLst/>
          </a:prstGeom>
        </p:spPr>
      </p:pic>
      <p:sp>
        <p:nvSpPr>
          <p:cNvPr id="13" name="Titre 1">
            <a:extLst>
              <a:ext uri="{FF2B5EF4-FFF2-40B4-BE49-F238E27FC236}">
                <a16:creationId xmlns:a16="http://schemas.microsoft.com/office/drawing/2014/main" xmlns="" id="{EC8B2C7F-79B7-9447-859A-5D112EAD9B9E}"/>
              </a:ext>
            </a:extLst>
          </p:cNvPr>
          <p:cNvSpPr>
            <a:spLocks noGrp="1"/>
          </p:cNvSpPr>
          <p:nvPr>
            <p:ph type="title"/>
          </p:nvPr>
        </p:nvSpPr>
        <p:spPr>
          <a:xfrm>
            <a:off x="1583433" y="-271726"/>
            <a:ext cx="8911687" cy="1280890"/>
          </a:xfrm>
        </p:spPr>
        <p:txBody>
          <a:bodyPr>
            <a:normAutofit/>
          </a:bodyPr>
          <a:lstStyle/>
          <a:p>
            <a:pPr>
              <a:lnSpc>
                <a:spcPct val="110000"/>
              </a:lnSpc>
            </a:pPr>
            <a:r>
              <a:rPr lang="fr-FR" sz="2400" dirty="0"/>
              <a:t>Laboratoire de Sciences de Gestion</a:t>
            </a:r>
          </a:p>
        </p:txBody>
      </p:sp>
      <p:pic>
        <p:nvPicPr>
          <p:cNvPr id="14" name="Image 13">
            <a:extLst>
              <a:ext uri="{FF2B5EF4-FFF2-40B4-BE49-F238E27FC236}">
                <a16:creationId xmlns:a16="http://schemas.microsoft.com/office/drawing/2014/main" xmlns="" id="{A7BD2297-83A2-C345-8921-801AC1FE13E9}"/>
              </a:ext>
            </a:extLst>
          </p:cNvPr>
          <p:cNvPicPr>
            <a:picLocks noChangeAspect="1"/>
          </p:cNvPicPr>
          <p:nvPr/>
        </p:nvPicPr>
        <p:blipFill>
          <a:blip r:embed="rId3"/>
          <a:stretch>
            <a:fillRect/>
          </a:stretch>
        </p:blipFill>
        <p:spPr>
          <a:xfrm>
            <a:off x="10787743" y="5870904"/>
            <a:ext cx="961513" cy="700412"/>
          </a:xfrm>
          <a:prstGeom prst="rect">
            <a:avLst/>
          </a:prstGeom>
        </p:spPr>
      </p:pic>
      <p:pic>
        <p:nvPicPr>
          <p:cNvPr id="16" name="Image 15">
            <a:extLst>
              <a:ext uri="{FF2B5EF4-FFF2-40B4-BE49-F238E27FC236}">
                <a16:creationId xmlns:a16="http://schemas.microsoft.com/office/drawing/2014/main" xmlns="" id="{BEC8DAA4-C3CE-1348-9596-22D2E6BCD7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588" y="605844"/>
            <a:ext cx="9980023" cy="4998690"/>
          </a:xfrm>
          <a:prstGeom prst="rect">
            <a:avLst/>
          </a:prstGeom>
        </p:spPr>
      </p:pic>
    </p:spTree>
    <p:extLst>
      <p:ext uri="{BB962C8B-B14F-4D97-AF65-F5344CB8AC3E}">
        <p14:creationId xmlns:p14="http://schemas.microsoft.com/office/powerpoint/2010/main" val="3062252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xmlns="" id="{1FCEC85F-21AA-FA4A-B628-44C3B90E6F4F}"/>
              </a:ext>
            </a:extLst>
          </p:cNvPr>
          <p:cNvSpPr>
            <a:spLocks noGrp="1"/>
          </p:cNvSpPr>
          <p:nvPr>
            <p:ph type="title"/>
          </p:nvPr>
        </p:nvSpPr>
        <p:spPr>
          <a:xfrm>
            <a:off x="571114" y="0"/>
            <a:ext cx="10972800" cy="1143000"/>
          </a:xfrm>
        </p:spPr>
        <p:txBody>
          <a:bodyPr>
            <a:normAutofit fontScale="90000"/>
          </a:bodyPr>
          <a:lstStyle/>
          <a:p>
            <a:r>
              <a:rPr lang="fr-FR" dirty="0"/>
              <a:t>CANTINE </a:t>
            </a:r>
            <a:br>
              <a:rPr lang="fr-FR" dirty="0"/>
            </a:br>
            <a:endParaRPr lang="en-US" dirty="0">
              <a:uFillTx/>
            </a:endParaRPr>
          </a:p>
        </p:txBody>
      </p:sp>
      <p:sp>
        <p:nvSpPr>
          <p:cNvPr id="5" name="Rectangle 4">
            <a:extLst>
              <a:ext uri="{FF2B5EF4-FFF2-40B4-BE49-F238E27FC236}">
                <a16:creationId xmlns:a16="http://schemas.microsoft.com/office/drawing/2014/main" xmlns="" id="{5E41261A-1286-7248-A2E7-C88DD73C370D}"/>
              </a:ext>
            </a:extLst>
          </p:cNvPr>
          <p:cNvSpPr/>
          <p:nvPr/>
        </p:nvSpPr>
        <p:spPr>
          <a:xfrm>
            <a:off x="0" y="5604534"/>
            <a:ext cx="2582043" cy="860618"/>
          </a:xfrm>
          <a:prstGeom prst="rect">
            <a:avLst/>
          </a:prstGeom>
          <a:solidFill>
            <a:srgbClr val="FFFFFF"/>
          </a:solidFill>
          <a:ln>
            <a:solidFill>
              <a:srgbClr val="FFFFFF"/>
            </a:solidFill>
          </a:ln>
          <a:effectLst/>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pic>
        <p:nvPicPr>
          <p:cNvPr id="6" name="Image 5" descr="LOG ISPRIC-01 2.png">
            <a:extLst>
              <a:ext uri="{FF2B5EF4-FFF2-40B4-BE49-F238E27FC236}">
                <a16:creationId xmlns:a16="http://schemas.microsoft.com/office/drawing/2014/main" xmlns="" id="{89D42634-BDE7-2C4A-A345-21477985E6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33" y="5647998"/>
            <a:ext cx="2122954" cy="1500834"/>
          </a:xfrm>
          <a:prstGeom prst="rect">
            <a:avLst/>
          </a:prstGeom>
        </p:spPr>
      </p:pic>
      <p:pic>
        <p:nvPicPr>
          <p:cNvPr id="7" name="Image 6">
            <a:extLst>
              <a:ext uri="{FF2B5EF4-FFF2-40B4-BE49-F238E27FC236}">
                <a16:creationId xmlns:a16="http://schemas.microsoft.com/office/drawing/2014/main" xmlns="" id="{5EB1510E-0FC8-6A4A-B2CE-7A03359DE077}"/>
              </a:ext>
            </a:extLst>
          </p:cNvPr>
          <p:cNvPicPr>
            <a:picLocks noChangeAspect="1"/>
          </p:cNvPicPr>
          <p:nvPr/>
        </p:nvPicPr>
        <p:blipFill>
          <a:blip r:embed="rId3"/>
          <a:stretch>
            <a:fillRect/>
          </a:stretch>
        </p:blipFill>
        <p:spPr>
          <a:xfrm>
            <a:off x="0" y="870165"/>
            <a:ext cx="8820187" cy="4918574"/>
          </a:xfrm>
          <a:prstGeom prst="rect">
            <a:avLst/>
          </a:prstGeom>
        </p:spPr>
      </p:pic>
      <p:pic>
        <p:nvPicPr>
          <p:cNvPr id="8" name="Image 7">
            <a:extLst>
              <a:ext uri="{FF2B5EF4-FFF2-40B4-BE49-F238E27FC236}">
                <a16:creationId xmlns:a16="http://schemas.microsoft.com/office/drawing/2014/main" xmlns="" id="{E57BF2EA-2773-3047-B3B2-987629C72A63}"/>
              </a:ext>
            </a:extLst>
          </p:cNvPr>
          <p:cNvPicPr>
            <a:picLocks noChangeAspect="1"/>
          </p:cNvPicPr>
          <p:nvPr/>
        </p:nvPicPr>
        <p:blipFill>
          <a:blip r:embed="rId4"/>
          <a:stretch>
            <a:fillRect/>
          </a:stretch>
        </p:blipFill>
        <p:spPr>
          <a:xfrm>
            <a:off x="10450399" y="5466142"/>
            <a:ext cx="1298857" cy="946150"/>
          </a:xfrm>
          <a:prstGeom prst="rect">
            <a:avLst/>
          </a:prstGeom>
        </p:spPr>
      </p:pic>
    </p:spTree>
    <p:extLst>
      <p:ext uri="{BB962C8B-B14F-4D97-AF65-F5344CB8AC3E}">
        <p14:creationId xmlns:p14="http://schemas.microsoft.com/office/powerpoint/2010/main" val="747462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xmlns="" id="{1F3C250B-9587-B744-A3B4-33CA15FFCB5B}"/>
              </a:ext>
            </a:extLst>
          </p:cNvPr>
          <p:cNvSpPr>
            <a:spLocks noGrp="1"/>
          </p:cNvSpPr>
          <p:nvPr>
            <p:ph type="title"/>
          </p:nvPr>
        </p:nvSpPr>
        <p:spPr>
          <a:xfrm>
            <a:off x="2039835" y="-51589"/>
            <a:ext cx="8911687" cy="882731"/>
          </a:xfrm>
        </p:spPr>
        <p:txBody>
          <a:bodyPr>
            <a:normAutofit/>
          </a:bodyPr>
          <a:lstStyle/>
          <a:p>
            <a:pPr>
              <a:lnSpc>
                <a:spcPct val="110000"/>
              </a:lnSpc>
            </a:pPr>
            <a:r>
              <a:rPr lang="fr-FR" dirty="0"/>
              <a:t>Infirmerie</a:t>
            </a:r>
          </a:p>
        </p:txBody>
      </p:sp>
      <p:pic>
        <p:nvPicPr>
          <p:cNvPr id="9" name="Image 8">
            <a:extLst>
              <a:ext uri="{FF2B5EF4-FFF2-40B4-BE49-F238E27FC236}">
                <a16:creationId xmlns:a16="http://schemas.microsoft.com/office/drawing/2014/main" xmlns="" id="{93F776C4-FBAA-724D-9946-9C97BF3C0A98}"/>
              </a:ext>
            </a:extLst>
          </p:cNvPr>
          <p:cNvPicPr>
            <a:picLocks noChangeAspect="1"/>
          </p:cNvPicPr>
          <p:nvPr/>
        </p:nvPicPr>
        <p:blipFill>
          <a:blip r:embed="rId2"/>
          <a:stretch>
            <a:fillRect/>
          </a:stretch>
        </p:blipFill>
        <p:spPr>
          <a:xfrm>
            <a:off x="11170755" y="5990884"/>
            <a:ext cx="578501" cy="421408"/>
          </a:xfrm>
          <a:prstGeom prst="rect">
            <a:avLst/>
          </a:prstGeom>
        </p:spPr>
      </p:pic>
      <p:pic>
        <p:nvPicPr>
          <p:cNvPr id="10" name="Image 9" descr="LOG ISPRIC-01 2.png">
            <a:extLst>
              <a:ext uri="{FF2B5EF4-FFF2-40B4-BE49-F238E27FC236}">
                <a16:creationId xmlns:a16="http://schemas.microsoft.com/office/drawing/2014/main" xmlns="" id="{9A2700FC-59AD-C441-AB92-A282931F1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999" y="5357166"/>
            <a:ext cx="2122954" cy="1500834"/>
          </a:xfrm>
          <a:prstGeom prst="rect">
            <a:avLst/>
          </a:prstGeom>
        </p:spPr>
      </p:pic>
      <p:pic>
        <p:nvPicPr>
          <p:cNvPr id="12" name="Image 11">
            <a:extLst>
              <a:ext uri="{FF2B5EF4-FFF2-40B4-BE49-F238E27FC236}">
                <a16:creationId xmlns:a16="http://schemas.microsoft.com/office/drawing/2014/main" xmlns="" id="{4506B800-33DB-9449-91A7-9C74EF0752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1655" y="831142"/>
            <a:ext cx="7768045" cy="5826034"/>
          </a:xfrm>
          <a:prstGeom prst="rect">
            <a:avLst/>
          </a:prstGeom>
        </p:spPr>
      </p:pic>
    </p:spTree>
    <p:extLst>
      <p:ext uri="{BB962C8B-B14F-4D97-AF65-F5344CB8AC3E}">
        <p14:creationId xmlns:p14="http://schemas.microsoft.com/office/powerpoint/2010/main" val="1008241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39835" y="-51589"/>
            <a:ext cx="8911687" cy="882731"/>
          </a:xfrm>
        </p:spPr>
        <p:txBody>
          <a:bodyPr>
            <a:normAutofit/>
          </a:bodyPr>
          <a:lstStyle/>
          <a:p>
            <a:r>
              <a:rPr lang="fr-FR" dirty="0"/>
              <a:t>VILLA DES HÔTES </a:t>
            </a:r>
            <a:endParaRPr lang="fr-FR" dirty="0">
              <a:effectLst/>
            </a:endParaRPr>
          </a:p>
        </p:txBody>
      </p:sp>
      <p:sp>
        <p:nvSpPr>
          <p:cNvPr id="11" name="Rectangle 10"/>
          <p:cNvSpPr/>
          <p:nvPr/>
        </p:nvSpPr>
        <p:spPr>
          <a:xfrm>
            <a:off x="0" y="5604534"/>
            <a:ext cx="2582043" cy="860618"/>
          </a:xfrm>
          <a:prstGeom prst="rect">
            <a:avLst/>
          </a:prstGeom>
          <a:solidFill>
            <a:srgbClr val="FFFFFF"/>
          </a:solidFill>
          <a:ln>
            <a:solidFill>
              <a:srgbClr val="FFFFFF"/>
            </a:solidFill>
          </a:ln>
          <a:effectLst/>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xmlns="" id="{DBC66436-D558-E648-9C7E-D287F38F7E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722" y="869385"/>
            <a:ext cx="3337934" cy="2503450"/>
          </a:xfrm>
          <a:prstGeom prst="rect">
            <a:avLst/>
          </a:prstGeom>
        </p:spPr>
      </p:pic>
      <p:pic>
        <p:nvPicPr>
          <p:cNvPr id="17" name="Image 16">
            <a:extLst>
              <a:ext uri="{FF2B5EF4-FFF2-40B4-BE49-F238E27FC236}">
                <a16:creationId xmlns:a16="http://schemas.microsoft.com/office/drawing/2014/main" xmlns="" id="{B29990B4-5E70-7C4E-A21E-0C54DF40C6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722" y="3434034"/>
            <a:ext cx="3337934" cy="2554581"/>
          </a:xfrm>
          <a:prstGeom prst="rect">
            <a:avLst/>
          </a:prstGeom>
        </p:spPr>
      </p:pic>
      <p:pic>
        <p:nvPicPr>
          <p:cNvPr id="19" name="Image 18">
            <a:extLst>
              <a:ext uri="{FF2B5EF4-FFF2-40B4-BE49-F238E27FC236}">
                <a16:creationId xmlns:a16="http://schemas.microsoft.com/office/drawing/2014/main" xmlns="" id="{AAA006A8-07D1-DE44-90CD-1FB6FF8ADE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7186" y="869385"/>
            <a:ext cx="3337933" cy="2503450"/>
          </a:xfrm>
          <a:prstGeom prst="rect">
            <a:avLst/>
          </a:prstGeom>
        </p:spPr>
      </p:pic>
      <p:pic>
        <p:nvPicPr>
          <p:cNvPr id="21" name="Image 20">
            <a:extLst>
              <a:ext uri="{FF2B5EF4-FFF2-40B4-BE49-F238E27FC236}">
                <a16:creationId xmlns:a16="http://schemas.microsoft.com/office/drawing/2014/main" xmlns="" id="{36073374-7AB6-BD42-BD9A-C9B60CC5AD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7186" y="3411078"/>
            <a:ext cx="3406107" cy="2554580"/>
          </a:xfrm>
          <a:prstGeom prst="rect">
            <a:avLst/>
          </a:prstGeom>
        </p:spPr>
      </p:pic>
      <p:pic>
        <p:nvPicPr>
          <p:cNvPr id="23" name="Image 22">
            <a:extLst>
              <a:ext uri="{FF2B5EF4-FFF2-40B4-BE49-F238E27FC236}">
                <a16:creationId xmlns:a16="http://schemas.microsoft.com/office/drawing/2014/main" xmlns="" id="{FBB3DE34-B774-4C4F-9A03-B749FF0354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4649" y="818255"/>
            <a:ext cx="3406107" cy="2554580"/>
          </a:xfrm>
          <a:prstGeom prst="rect">
            <a:avLst/>
          </a:prstGeom>
        </p:spPr>
      </p:pic>
      <p:pic>
        <p:nvPicPr>
          <p:cNvPr id="25" name="Image 24">
            <a:extLst>
              <a:ext uri="{FF2B5EF4-FFF2-40B4-BE49-F238E27FC236}">
                <a16:creationId xmlns:a16="http://schemas.microsoft.com/office/drawing/2014/main" xmlns="" id="{0C68B918-F87A-104D-8532-7CB5582245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64648" y="3434035"/>
            <a:ext cx="3406107" cy="2554580"/>
          </a:xfrm>
          <a:prstGeom prst="rect">
            <a:avLst/>
          </a:prstGeom>
        </p:spPr>
      </p:pic>
      <p:pic>
        <p:nvPicPr>
          <p:cNvPr id="12" name="Image 11">
            <a:extLst>
              <a:ext uri="{FF2B5EF4-FFF2-40B4-BE49-F238E27FC236}">
                <a16:creationId xmlns:a16="http://schemas.microsoft.com/office/drawing/2014/main" xmlns="" id="{62701D55-C48E-DD45-9DF3-A7250B5DDFAD}"/>
              </a:ext>
            </a:extLst>
          </p:cNvPr>
          <p:cNvPicPr>
            <a:picLocks noChangeAspect="1"/>
          </p:cNvPicPr>
          <p:nvPr/>
        </p:nvPicPr>
        <p:blipFill>
          <a:blip r:embed="rId8"/>
          <a:stretch>
            <a:fillRect/>
          </a:stretch>
        </p:blipFill>
        <p:spPr>
          <a:xfrm>
            <a:off x="11170755" y="5990884"/>
            <a:ext cx="578501" cy="421408"/>
          </a:xfrm>
          <a:prstGeom prst="rect">
            <a:avLst/>
          </a:prstGeom>
        </p:spPr>
      </p:pic>
      <p:pic>
        <p:nvPicPr>
          <p:cNvPr id="14" name="Image 13" descr="LOG ISPRIC-01 2.png">
            <a:extLst>
              <a:ext uri="{FF2B5EF4-FFF2-40B4-BE49-F238E27FC236}">
                <a16:creationId xmlns:a16="http://schemas.microsoft.com/office/drawing/2014/main" xmlns="" id="{6D2E133B-8CB2-0448-A6C3-E42E4A9857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999" y="5804450"/>
            <a:ext cx="1621478" cy="1146313"/>
          </a:xfrm>
          <a:prstGeom prst="rect">
            <a:avLst/>
          </a:prstGeom>
        </p:spPr>
      </p:pic>
    </p:spTree>
    <p:extLst>
      <p:ext uri="{BB962C8B-B14F-4D97-AF65-F5344CB8AC3E}">
        <p14:creationId xmlns:p14="http://schemas.microsoft.com/office/powerpoint/2010/main" val="3278992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752234" y="116632"/>
            <a:ext cx="7664247" cy="720080"/>
          </a:xfrm>
        </p:spPr>
        <p:txBody>
          <a:bodyPr>
            <a:noAutofit/>
          </a:bodyPr>
          <a:lstStyle/>
          <a:p>
            <a:r>
              <a:rPr lang="fr-FR" sz="4000" b="1" u="sng" dirty="0">
                <a:solidFill>
                  <a:srgbClr val="1A164F"/>
                </a:solidFill>
                <a:uFillTx/>
                <a:latin typeface="Helvetica"/>
                <a:cs typeface="Helvetica"/>
              </a:rPr>
              <a:t>NOS ACQUIS</a:t>
            </a:r>
          </a:p>
        </p:txBody>
      </p:sp>
      <p:sp>
        <p:nvSpPr>
          <p:cNvPr id="16" name="ZoneTexte 15"/>
          <p:cNvSpPr txBox="1">
            <a:spLocks/>
          </p:cNvSpPr>
          <p:nvPr/>
        </p:nvSpPr>
        <p:spPr>
          <a:xfrm>
            <a:off x="3013268" y="990648"/>
            <a:ext cx="9330726" cy="4820166"/>
          </a:xfrm>
          <a:prstGeom prst="rect">
            <a:avLst/>
          </a:prstGeom>
          <a:noFill/>
        </p:spPr>
        <p:txBody>
          <a:bodyPr wrap="square" rtlCol="0">
            <a:spAutoFit/>
          </a:bodyPr>
          <a:lstStyle/>
          <a:p>
            <a:pPr marL="285750" indent="-285750">
              <a:lnSpc>
                <a:spcPct val="110000"/>
              </a:lnSpc>
              <a:buFont typeface="Wingdings" charset="0"/>
              <a:buChar char="ü"/>
            </a:pPr>
            <a:r>
              <a:rPr lang="fr-FR" sz="1400" dirty="0"/>
              <a:t>10 Professeurs Titulaires</a:t>
            </a:r>
          </a:p>
          <a:p>
            <a:pPr marL="285750" indent="-285750">
              <a:lnSpc>
                <a:spcPct val="110000"/>
              </a:lnSpc>
              <a:buFont typeface="Wingdings" charset="0"/>
              <a:buChar char="ü"/>
            </a:pPr>
            <a:r>
              <a:rPr lang="fr-FR" sz="1400" dirty="0"/>
              <a:t>17 Maitres de conférence Agrégés; plus de 70 docteurs et des Professionnels</a:t>
            </a:r>
          </a:p>
          <a:p>
            <a:pPr marL="285750" indent="-285750">
              <a:lnSpc>
                <a:spcPct val="110000"/>
              </a:lnSpc>
              <a:buFont typeface="Wingdings" charset="0"/>
              <a:buChar char="ü"/>
            </a:pPr>
            <a:r>
              <a:rPr lang="fr-FR" sz="1400" dirty="0"/>
              <a:t>Des Experts (Comptabilité́, Communication, Marketing, Avocats, Magistrats, Fiscalistes, Militaires,...) </a:t>
            </a:r>
          </a:p>
          <a:p>
            <a:pPr marL="285750" indent="-285750">
              <a:lnSpc>
                <a:spcPct val="110000"/>
              </a:lnSpc>
              <a:buFont typeface="Wingdings" charset="0"/>
              <a:buChar char="ü"/>
            </a:pPr>
            <a:r>
              <a:rPr lang="fr-FR" sz="1400" dirty="0"/>
              <a:t>2 Campus:</a:t>
            </a:r>
          </a:p>
          <a:p>
            <a:pPr>
              <a:lnSpc>
                <a:spcPct val="110000"/>
              </a:lnSpc>
            </a:pPr>
            <a:r>
              <a:rPr lang="fr-FR" sz="1400" dirty="0"/>
              <a:t>- Campus 1 bâti sur une superficie de 600 m² avec 5 bureaux, 12 salles de classe, magasins et toilettes ;</a:t>
            </a:r>
          </a:p>
          <a:p>
            <a:pPr>
              <a:lnSpc>
                <a:spcPct val="110000"/>
              </a:lnSpc>
            </a:pPr>
            <a:r>
              <a:rPr lang="fr-FR" sz="1400" dirty="0"/>
              <a:t>- Campus 2 bâti sur une superficie de 20.000 m² (2 Hectares) comportant 13 bureaux dont 1 pour les étudiants, 22 salles de classe, une salle des professeurs, une salle de réunion, une salle de conférence d’une capacité de 200 places, une salle de formation exécutive, des  magasins et toilettes ;</a:t>
            </a:r>
          </a:p>
          <a:p>
            <a:pPr marL="285750" indent="-285750">
              <a:lnSpc>
                <a:spcPct val="110000"/>
              </a:lnSpc>
              <a:buFont typeface="Wingdings" charset="0"/>
              <a:buChar char="ü"/>
            </a:pPr>
            <a:r>
              <a:rPr lang="fr-FR" sz="1400" dirty="0"/>
              <a:t> Bibliothèque numérique (sur Cairn)</a:t>
            </a:r>
          </a:p>
          <a:p>
            <a:pPr marL="285750" indent="-285750">
              <a:lnSpc>
                <a:spcPct val="110000"/>
              </a:lnSpc>
              <a:buFont typeface="Wingdings" charset="0"/>
              <a:buChar char="ü"/>
            </a:pPr>
            <a:r>
              <a:rPr lang="fr-FR" sz="1400" dirty="0"/>
              <a:t> Bibliothèque physique ;</a:t>
            </a:r>
          </a:p>
          <a:p>
            <a:pPr marL="285750" indent="-285750">
              <a:lnSpc>
                <a:spcPct val="110000"/>
              </a:lnSpc>
              <a:buFont typeface="Wingdings" charset="0"/>
              <a:buChar char="ü"/>
            </a:pPr>
            <a:r>
              <a:rPr lang="fr-FR" sz="1400" dirty="0"/>
              <a:t> Laboratoire de Production multimédia (ISPRIC PROD)</a:t>
            </a:r>
          </a:p>
          <a:p>
            <a:pPr marL="285750" indent="-285750">
              <a:lnSpc>
                <a:spcPct val="110000"/>
              </a:lnSpc>
              <a:buFont typeface="Wingdings" charset="0"/>
              <a:buChar char="ü"/>
            </a:pPr>
            <a:r>
              <a:rPr lang="fr-FR" sz="1400" dirty="0"/>
              <a:t> Studio Télé;</a:t>
            </a:r>
          </a:p>
          <a:p>
            <a:pPr marL="285750" indent="-285750">
              <a:lnSpc>
                <a:spcPct val="110000"/>
              </a:lnSpc>
              <a:buFont typeface="Wingdings" charset="0"/>
              <a:buChar char="ü"/>
            </a:pPr>
            <a:r>
              <a:rPr lang="fr-FR" sz="1400" dirty="0"/>
              <a:t> Studio Radio;</a:t>
            </a:r>
          </a:p>
          <a:p>
            <a:pPr marL="285750" indent="-285750">
              <a:lnSpc>
                <a:spcPct val="110000"/>
              </a:lnSpc>
              <a:buFont typeface="Wingdings" charset="0"/>
              <a:buChar char="ü"/>
            </a:pPr>
            <a:r>
              <a:rPr lang="fr-FR" sz="1400" dirty="0"/>
              <a:t> Laboratoire de Droit, Sciences Politiques et Relations Internationales ;</a:t>
            </a:r>
          </a:p>
          <a:p>
            <a:pPr marL="285750" indent="-285750">
              <a:lnSpc>
                <a:spcPct val="110000"/>
              </a:lnSpc>
              <a:buFont typeface="Wingdings" charset="0"/>
              <a:buChar char="ü"/>
            </a:pPr>
            <a:r>
              <a:rPr lang="fr-FR" sz="1400" dirty="0"/>
              <a:t> Laboratoire de Science de Gestion ; </a:t>
            </a:r>
          </a:p>
          <a:p>
            <a:pPr marL="285750" indent="-285750">
              <a:lnSpc>
                <a:spcPct val="110000"/>
              </a:lnSpc>
              <a:buFont typeface="Wingdings" charset="0"/>
              <a:buChar char="ü"/>
            </a:pPr>
            <a:r>
              <a:rPr lang="fr-FR" sz="1400" dirty="0"/>
              <a:t>Cantine moderne ;</a:t>
            </a:r>
          </a:p>
          <a:p>
            <a:pPr marL="285750" indent="-285750">
              <a:lnSpc>
                <a:spcPct val="110000"/>
              </a:lnSpc>
              <a:buFont typeface="Wingdings" charset="0"/>
              <a:buChar char="ü"/>
            </a:pPr>
            <a:r>
              <a:rPr lang="fr-FR" sz="1400" dirty="0"/>
              <a:t> Infirmerie ;</a:t>
            </a:r>
          </a:p>
          <a:p>
            <a:pPr marL="285750" indent="-285750">
              <a:lnSpc>
                <a:spcPct val="110000"/>
              </a:lnSpc>
              <a:buFont typeface="Wingdings" charset="0"/>
              <a:buChar char="ü"/>
            </a:pPr>
            <a:r>
              <a:rPr lang="fr-FR" sz="1400" dirty="0"/>
              <a:t>1 Résidence des hôtes pour le séjour des missionnaires</a:t>
            </a:r>
          </a:p>
          <a:p>
            <a:pPr marL="285750" indent="-285750">
              <a:lnSpc>
                <a:spcPct val="110000"/>
              </a:lnSpc>
              <a:buFont typeface="Wingdings" charset="0"/>
              <a:buChar char="ü"/>
            </a:pPr>
            <a:r>
              <a:rPr lang="fr-FR" sz="1400" dirty="0"/>
              <a:t>1 groupe électrogène qui permet d’éviter l’interruption des cours en cas de coupure d’électricité ;</a:t>
            </a:r>
          </a:p>
          <a:p>
            <a:pPr marL="285750" indent="-285750">
              <a:lnSpc>
                <a:spcPct val="110000"/>
              </a:lnSpc>
              <a:buFont typeface="Wingdings" charset="0"/>
              <a:buChar char="ü"/>
            </a:pPr>
            <a:r>
              <a:rPr lang="fr-FR" sz="1400" dirty="0"/>
              <a:t>1 forages et 2 réserves à eau ;</a:t>
            </a:r>
          </a:p>
        </p:txBody>
      </p:sp>
      <p:sp>
        <p:nvSpPr>
          <p:cNvPr id="4" name="Rectangle 3"/>
          <p:cNvSpPr/>
          <p:nvPr/>
        </p:nvSpPr>
        <p:spPr>
          <a:xfrm>
            <a:off x="0" y="5413282"/>
            <a:ext cx="3155841" cy="1051870"/>
          </a:xfrm>
          <a:prstGeom prst="rect">
            <a:avLst/>
          </a:prstGeom>
          <a:solidFill>
            <a:srgbClr val="FFFFFF"/>
          </a:solidFill>
          <a:ln>
            <a:solidFill>
              <a:srgbClr val="FFFFFF"/>
            </a:solidFill>
          </a:ln>
          <a:effectLst/>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pic>
        <p:nvPicPr>
          <p:cNvPr id="5" name="Image 4" descr="LOG ISPRIC-01 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32" y="5259346"/>
            <a:ext cx="2594729" cy="1834358"/>
          </a:xfrm>
          <a:prstGeom prst="rect">
            <a:avLst/>
          </a:prstGeom>
        </p:spPr>
      </p:pic>
      <p:pic>
        <p:nvPicPr>
          <p:cNvPr id="7" name="Image 6">
            <a:extLst>
              <a:ext uri="{FF2B5EF4-FFF2-40B4-BE49-F238E27FC236}">
                <a16:creationId xmlns:a16="http://schemas.microsoft.com/office/drawing/2014/main" xmlns="" id="{AE547AFA-D0F3-FD46-A711-53F61136F348}"/>
              </a:ext>
            </a:extLst>
          </p:cNvPr>
          <p:cNvPicPr>
            <a:picLocks noChangeAspect="1"/>
          </p:cNvPicPr>
          <p:nvPr/>
        </p:nvPicPr>
        <p:blipFill>
          <a:blip r:embed="rId3"/>
          <a:stretch>
            <a:fillRect/>
          </a:stretch>
        </p:blipFill>
        <p:spPr>
          <a:xfrm>
            <a:off x="10543533" y="5519002"/>
            <a:ext cx="1298857" cy="946150"/>
          </a:xfrm>
          <a:prstGeom prst="rect">
            <a:avLst/>
          </a:prstGeom>
        </p:spPr>
      </p:pic>
    </p:spTree>
    <p:extLst>
      <p:ext uri="{BB962C8B-B14F-4D97-AF65-F5344CB8AC3E}">
        <p14:creationId xmlns:p14="http://schemas.microsoft.com/office/powerpoint/2010/main" val="472262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604534"/>
            <a:ext cx="2582043" cy="860618"/>
          </a:xfrm>
          <a:prstGeom prst="rect">
            <a:avLst/>
          </a:prstGeom>
          <a:solidFill>
            <a:srgbClr val="FFFFFF"/>
          </a:solidFill>
          <a:ln>
            <a:solidFill>
              <a:srgbClr val="FFFFFF"/>
            </a:solidFill>
          </a:ln>
          <a:effectLst/>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pic>
        <p:nvPicPr>
          <p:cNvPr id="8" name="Image 7" descr="LOG ISPRIC-01 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33" y="5477418"/>
            <a:ext cx="2122954" cy="1500834"/>
          </a:xfrm>
          <a:prstGeom prst="rect">
            <a:avLst/>
          </a:prstGeom>
        </p:spPr>
      </p:pic>
      <p:pic>
        <p:nvPicPr>
          <p:cNvPr id="3" name="Image 2"/>
          <p:cNvPicPr>
            <a:picLocks noChangeAspect="1"/>
          </p:cNvPicPr>
          <p:nvPr/>
        </p:nvPicPr>
        <p:blipFill>
          <a:blip r:embed="rId3"/>
          <a:stretch>
            <a:fillRect/>
          </a:stretch>
        </p:blipFill>
        <p:spPr>
          <a:xfrm>
            <a:off x="0" y="0"/>
            <a:ext cx="4846211" cy="6858000"/>
          </a:xfrm>
          <a:prstGeom prst="rect">
            <a:avLst/>
          </a:prstGeom>
        </p:spPr>
      </p:pic>
      <p:sp>
        <p:nvSpPr>
          <p:cNvPr id="11" name="Espace réservé du contenu 2"/>
          <p:cNvSpPr>
            <a:spLocks noGrp="1"/>
          </p:cNvSpPr>
          <p:nvPr>
            <p:ph idx="1"/>
          </p:nvPr>
        </p:nvSpPr>
        <p:spPr>
          <a:xfrm>
            <a:off x="5105789" y="641394"/>
            <a:ext cx="6539937" cy="3142783"/>
          </a:xfrm>
        </p:spPr>
        <p:txBody>
          <a:bodyPr>
            <a:normAutofit/>
          </a:bodyPr>
          <a:lstStyle/>
          <a:p>
            <a:pPr marL="0" indent="0" algn="ctr">
              <a:buNone/>
            </a:pPr>
            <a:r>
              <a:rPr lang="fr-FR" sz="4400" dirty="0"/>
              <a:t>LES ACADÉMIES</a:t>
            </a:r>
            <a:endParaRPr lang="fr-FR" sz="2000" dirty="0"/>
          </a:p>
          <a:p>
            <a:pPr>
              <a:buFont typeface="Wingdings" charset="2"/>
              <a:buChar char="ü"/>
            </a:pPr>
            <a:r>
              <a:rPr lang="fr-FR" sz="2000" dirty="0"/>
              <a:t>Académie de l’Intelligence Économique </a:t>
            </a:r>
          </a:p>
          <a:p>
            <a:pPr>
              <a:buFont typeface="Wingdings" charset="2"/>
              <a:buChar char="ü"/>
            </a:pPr>
            <a:r>
              <a:rPr lang="fr-FR" sz="2000" dirty="0"/>
              <a:t>Académie de Croissance Personnelle et Leadership</a:t>
            </a:r>
          </a:p>
          <a:p>
            <a:pPr>
              <a:buFont typeface="Wingdings" charset="2"/>
              <a:buChar char="ü"/>
            </a:pPr>
            <a:r>
              <a:rPr lang="fr-FR" sz="2000" dirty="0"/>
              <a:t>Académie de Communication </a:t>
            </a:r>
          </a:p>
          <a:p>
            <a:pPr>
              <a:buFont typeface="Wingdings" charset="2"/>
              <a:buChar char="ü"/>
            </a:pPr>
            <a:r>
              <a:rPr lang="fr-FR" sz="2000" dirty="0"/>
              <a:t>Académie Management </a:t>
            </a:r>
          </a:p>
          <a:p>
            <a:pPr>
              <a:buFont typeface="Wingdings" charset="2"/>
              <a:buChar char="ü"/>
            </a:pPr>
            <a:r>
              <a:rPr lang="fr-FR" sz="2000" dirty="0"/>
              <a:t>Académie Digitale </a:t>
            </a:r>
          </a:p>
          <a:p>
            <a:pPr>
              <a:buFont typeface="Wingdings" charset="2"/>
              <a:buChar char="ü"/>
            </a:pPr>
            <a:r>
              <a:rPr lang="fr-FR" sz="2000" dirty="0"/>
              <a:t>Académie de Droit </a:t>
            </a:r>
            <a:endParaRPr lang="fr-FR" sz="2000" dirty="0">
              <a:latin typeface="Wingdings 3"/>
            </a:endParaRPr>
          </a:p>
        </p:txBody>
      </p:sp>
      <p:sp>
        <p:nvSpPr>
          <p:cNvPr id="12" name="Espace réservé du contenu 2"/>
          <p:cNvSpPr txBox="1">
            <a:spLocks/>
          </p:cNvSpPr>
          <p:nvPr/>
        </p:nvSpPr>
        <p:spPr>
          <a:xfrm>
            <a:off x="5169934" y="3758521"/>
            <a:ext cx="6619568" cy="26582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uFillTx/>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uFillTx/>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uFillTx/>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uFillTx/>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uFillTx/>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uFillTx/>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uFillTx/>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uFillTx/>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uFillTx/>
                <a:latin typeface="+mn-lt"/>
                <a:ea typeface="+mn-ea"/>
                <a:cs typeface="+mn-cs"/>
              </a:defRPr>
            </a:lvl9pPr>
          </a:lstStyle>
          <a:p>
            <a:pPr marL="0" indent="0" algn="ctr">
              <a:buNone/>
            </a:pPr>
            <a:r>
              <a:rPr lang="fr-FR" sz="4000" dirty="0"/>
              <a:t>ENGLISH CLUB</a:t>
            </a:r>
          </a:p>
          <a:p>
            <a:pPr>
              <a:buFont typeface="Wingdings" charset="2"/>
              <a:buChar char="ü"/>
            </a:pPr>
            <a:endParaRPr lang="fr-FR" sz="2000" dirty="0"/>
          </a:p>
          <a:p>
            <a:pPr>
              <a:buFont typeface="Wingdings" charset="2"/>
              <a:buChar char="ü"/>
            </a:pPr>
            <a:r>
              <a:rPr lang="fr-FR" sz="2000" dirty="0"/>
              <a:t>ISPRIC English Center</a:t>
            </a:r>
          </a:p>
          <a:p>
            <a:pPr>
              <a:buFont typeface="Wingdings" charset="2"/>
              <a:buChar char="ü"/>
            </a:pPr>
            <a:r>
              <a:rPr lang="fr-FR" sz="2000" dirty="0"/>
              <a:t>Students’ English Club </a:t>
            </a:r>
          </a:p>
          <a:p>
            <a:pPr>
              <a:buFont typeface="Wingdings" charset="2"/>
              <a:buChar char="ü"/>
            </a:pPr>
            <a:r>
              <a:rPr lang="fr-FR" sz="2000" dirty="0"/>
              <a:t>Business English Club </a:t>
            </a:r>
          </a:p>
          <a:p>
            <a:pPr marL="0" indent="0" algn="ctr">
              <a:buNone/>
            </a:pPr>
            <a:endParaRPr lang="fr-FR" sz="4000" dirty="0"/>
          </a:p>
        </p:txBody>
      </p:sp>
      <p:pic>
        <p:nvPicPr>
          <p:cNvPr id="10" name="Image 9">
            <a:extLst>
              <a:ext uri="{FF2B5EF4-FFF2-40B4-BE49-F238E27FC236}">
                <a16:creationId xmlns:a16="http://schemas.microsoft.com/office/drawing/2014/main" xmlns="" id="{48BCE6E9-F832-494F-B95F-454C9A8AEF1F}"/>
              </a:ext>
            </a:extLst>
          </p:cNvPr>
          <p:cNvPicPr>
            <a:picLocks noChangeAspect="1"/>
          </p:cNvPicPr>
          <p:nvPr/>
        </p:nvPicPr>
        <p:blipFill>
          <a:blip r:embed="rId4"/>
          <a:stretch>
            <a:fillRect/>
          </a:stretch>
        </p:blipFill>
        <p:spPr>
          <a:xfrm>
            <a:off x="10450399" y="5466142"/>
            <a:ext cx="1298857" cy="946150"/>
          </a:xfrm>
          <a:prstGeom prst="rect">
            <a:avLst/>
          </a:prstGeom>
        </p:spPr>
      </p:pic>
    </p:spTree>
    <p:extLst>
      <p:ext uri="{BB962C8B-B14F-4D97-AF65-F5344CB8AC3E}">
        <p14:creationId xmlns:p14="http://schemas.microsoft.com/office/powerpoint/2010/main" val="3907794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xmlns="" id="{B477B22D-484F-B04F-AC7E-D932F88CF616}"/>
              </a:ext>
            </a:extLst>
          </p:cNvPr>
          <p:cNvSpPr>
            <a:spLocks noGrp="1"/>
          </p:cNvSpPr>
          <p:nvPr>
            <p:ph type="title"/>
          </p:nvPr>
        </p:nvSpPr>
        <p:spPr>
          <a:xfrm>
            <a:off x="1320442" y="781895"/>
            <a:ext cx="8911687" cy="1280890"/>
          </a:xfrm>
        </p:spPr>
        <p:txBody>
          <a:bodyPr/>
          <a:lstStyle/>
          <a:p>
            <a:r>
              <a:rPr lang="fr-FR" dirty="0"/>
              <a:t>SALLE ISPRIC EXECUTIF </a:t>
            </a:r>
            <a:endParaRPr lang="fr-FR" dirty="0">
              <a:effectLst/>
            </a:endParaRPr>
          </a:p>
        </p:txBody>
      </p:sp>
      <p:pic>
        <p:nvPicPr>
          <p:cNvPr id="5" name="Espace réservé du contenu 3">
            <a:extLst>
              <a:ext uri="{FF2B5EF4-FFF2-40B4-BE49-F238E27FC236}">
                <a16:creationId xmlns:a16="http://schemas.microsoft.com/office/drawing/2014/main" xmlns="" id="{53116678-901D-F841-AA5E-FD56F4B22935}"/>
              </a:ext>
            </a:extLst>
          </p:cNvPr>
          <p:cNvPicPr>
            <a:picLocks noChangeAspect="1"/>
          </p:cNvPicPr>
          <p:nvPr/>
        </p:nvPicPr>
        <p:blipFill>
          <a:blip r:embed="rId2" cstate="print"/>
          <a:stretch>
            <a:fillRect/>
          </a:stretch>
        </p:blipFill>
        <p:spPr>
          <a:xfrm>
            <a:off x="6039277" y="1888265"/>
            <a:ext cx="5571095" cy="3714063"/>
          </a:xfrm>
          <a:prstGeom prst="rect">
            <a:avLst/>
          </a:prstGeom>
        </p:spPr>
      </p:pic>
      <p:pic>
        <p:nvPicPr>
          <p:cNvPr id="6" name="Espace réservé du contenu 3">
            <a:extLst>
              <a:ext uri="{FF2B5EF4-FFF2-40B4-BE49-F238E27FC236}">
                <a16:creationId xmlns:a16="http://schemas.microsoft.com/office/drawing/2014/main" xmlns="" id="{9B6B76D8-8C03-7943-8691-DE5D9DEBCB9F}"/>
              </a:ext>
            </a:extLst>
          </p:cNvPr>
          <p:cNvPicPr>
            <a:picLocks noChangeAspect="1"/>
          </p:cNvPicPr>
          <p:nvPr/>
        </p:nvPicPr>
        <p:blipFill>
          <a:blip r:embed="rId3" cstate="print"/>
          <a:stretch>
            <a:fillRect/>
          </a:stretch>
        </p:blipFill>
        <p:spPr>
          <a:xfrm>
            <a:off x="590994" y="1888264"/>
            <a:ext cx="5339928" cy="3714063"/>
          </a:xfrm>
          <a:prstGeom prst="rect">
            <a:avLst/>
          </a:prstGeom>
        </p:spPr>
      </p:pic>
      <p:sp>
        <p:nvSpPr>
          <p:cNvPr id="7" name="Rectangle 6">
            <a:extLst>
              <a:ext uri="{FF2B5EF4-FFF2-40B4-BE49-F238E27FC236}">
                <a16:creationId xmlns:a16="http://schemas.microsoft.com/office/drawing/2014/main" xmlns="" id="{427241FF-901A-774F-8420-BC5A3CD949CF}"/>
              </a:ext>
            </a:extLst>
          </p:cNvPr>
          <p:cNvSpPr/>
          <p:nvPr/>
        </p:nvSpPr>
        <p:spPr>
          <a:xfrm>
            <a:off x="0" y="5604534"/>
            <a:ext cx="2582043" cy="860618"/>
          </a:xfrm>
          <a:prstGeom prst="rect">
            <a:avLst/>
          </a:prstGeom>
          <a:solidFill>
            <a:srgbClr val="FFFFFF"/>
          </a:solidFill>
          <a:ln>
            <a:solidFill>
              <a:srgbClr val="FFFFFF"/>
            </a:solidFill>
          </a:ln>
          <a:effectLst/>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73978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320442" y="781895"/>
            <a:ext cx="8911687" cy="1280890"/>
          </a:xfrm>
        </p:spPr>
        <p:txBody>
          <a:bodyPr/>
          <a:lstStyle/>
          <a:p>
            <a:r>
              <a:rPr lang="fr-FR" dirty="0"/>
              <a:t>ISPRIC EXECUTIF </a:t>
            </a:r>
            <a:endParaRPr lang="fr-FR" dirty="0">
              <a:effectLst/>
            </a:endParaRPr>
          </a:p>
        </p:txBody>
      </p:sp>
      <p:pic>
        <p:nvPicPr>
          <p:cNvPr id="6" name="Espace réservé du contenu 3"/>
          <p:cNvPicPr>
            <a:picLocks noChangeAspect="1"/>
          </p:cNvPicPr>
          <p:nvPr/>
        </p:nvPicPr>
        <p:blipFill>
          <a:blip r:embed="rId3" cstate="print"/>
          <a:stretch>
            <a:fillRect/>
          </a:stretch>
        </p:blipFill>
        <p:spPr>
          <a:xfrm>
            <a:off x="6039277" y="1888265"/>
            <a:ext cx="5571095" cy="3714063"/>
          </a:xfrm>
          <a:prstGeom prst="rect">
            <a:avLst/>
          </a:prstGeom>
        </p:spPr>
      </p:pic>
      <p:pic>
        <p:nvPicPr>
          <p:cNvPr id="7" name="Espace réservé du contenu 3"/>
          <p:cNvPicPr>
            <a:picLocks noChangeAspect="1"/>
          </p:cNvPicPr>
          <p:nvPr/>
        </p:nvPicPr>
        <p:blipFill>
          <a:blip r:embed="rId4" cstate="print"/>
          <a:stretch>
            <a:fillRect/>
          </a:stretch>
        </p:blipFill>
        <p:spPr>
          <a:xfrm>
            <a:off x="590994" y="1888264"/>
            <a:ext cx="5339928" cy="3714063"/>
          </a:xfrm>
          <a:prstGeom prst="rect">
            <a:avLst/>
          </a:prstGeom>
        </p:spPr>
      </p:pic>
      <p:sp>
        <p:nvSpPr>
          <p:cNvPr id="5" name="Rectangle 4"/>
          <p:cNvSpPr/>
          <p:nvPr/>
        </p:nvSpPr>
        <p:spPr>
          <a:xfrm>
            <a:off x="0" y="5604534"/>
            <a:ext cx="2582043" cy="860618"/>
          </a:xfrm>
          <a:prstGeom prst="rect">
            <a:avLst/>
          </a:prstGeom>
          <a:solidFill>
            <a:srgbClr val="FFFFFF"/>
          </a:solidFill>
          <a:ln>
            <a:solidFill>
              <a:srgbClr val="FFFFFF"/>
            </a:solidFill>
          </a:ln>
          <a:effectLst/>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pic>
        <p:nvPicPr>
          <p:cNvPr id="8" name="Image 7" descr="LOG ISPRIC-01 2.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633" y="5477418"/>
            <a:ext cx="2122954" cy="1500834"/>
          </a:xfrm>
          <a:prstGeom prst="rect">
            <a:avLst/>
          </a:prstGeom>
        </p:spPr>
      </p:pic>
      <p:pic>
        <p:nvPicPr>
          <p:cNvPr id="4" name="Image 3">
            <a:extLst>
              <a:ext uri="{FF2B5EF4-FFF2-40B4-BE49-F238E27FC236}">
                <a16:creationId xmlns:a16="http://schemas.microsoft.com/office/drawing/2014/main" xmlns="" id="{CEB17EFF-5A43-4544-B437-24B9E1E239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9911" y="1913070"/>
            <a:ext cx="5571095" cy="3714063"/>
          </a:xfrm>
          <a:prstGeom prst="rect">
            <a:avLst/>
          </a:prstGeom>
        </p:spPr>
      </p:pic>
      <p:pic>
        <p:nvPicPr>
          <p:cNvPr id="11" name="Image 10">
            <a:extLst>
              <a:ext uri="{FF2B5EF4-FFF2-40B4-BE49-F238E27FC236}">
                <a16:creationId xmlns:a16="http://schemas.microsoft.com/office/drawing/2014/main" xmlns="" id="{A7786CC3-5B90-A442-9930-BE21AF7148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512" y="1845221"/>
            <a:ext cx="5700221" cy="3800147"/>
          </a:xfrm>
          <a:prstGeom prst="rect">
            <a:avLst/>
          </a:prstGeom>
        </p:spPr>
      </p:pic>
      <p:pic>
        <p:nvPicPr>
          <p:cNvPr id="10" name="Image 9">
            <a:extLst>
              <a:ext uri="{FF2B5EF4-FFF2-40B4-BE49-F238E27FC236}">
                <a16:creationId xmlns:a16="http://schemas.microsoft.com/office/drawing/2014/main" xmlns="" id="{15340F68-E761-514B-AEE0-09CA8E0885FA}"/>
              </a:ext>
            </a:extLst>
          </p:cNvPr>
          <p:cNvPicPr>
            <a:picLocks noChangeAspect="1"/>
          </p:cNvPicPr>
          <p:nvPr/>
        </p:nvPicPr>
        <p:blipFill>
          <a:blip r:embed="rId8"/>
          <a:stretch>
            <a:fillRect/>
          </a:stretch>
        </p:blipFill>
        <p:spPr>
          <a:xfrm>
            <a:off x="10761133" y="5692496"/>
            <a:ext cx="988123" cy="71979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5604534"/>
            <a:ext cx="2582043" cy="860618"/>
          </a:xfrm>
          <a:prstGeom prst="rect">
            <a:avLst/>
          </a:prstGeom>
          <a:solidFill>
            <a:srgbClr val="FFFFFF"/>
          </a:solidFill>
          <a:ln>
            <a:solidFill>
              <a:srgbClr val="FFFFFF"/>
            </a:solidFill>
          </a:ln>
          <a:effectLst/>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2563420" y="269382"/>
            <a:ext cx="7664247" cy="720080"/>
          </a:xfrm>
        </p:spPr>
        <p:txBody>
          <a:bodyPr>
            <a:noAutofit/>
          </a:bodyPr>
          <a:lstStyle/>
          <a:p>
            <a:r>
              <a:rPr lang="fr-FR" sz="3200" b="1" u="sng" dirty="0">
                <a:effectLst>
                  <a:outerShdw blurRad="38100" dist="38100" dir="2700000" algn="tl">
                    <a:srgbClr val="000000">
                      <a:alpha val="43137"/>
                    </a:srgbClr>
                  </a:outerShdw>
                </a:effectLst>
              </a:rPr>
              <a:t>Plateforme Electronique</a:t>
            </a:r>
            <a:br>
              <a:rPr lang="fr-FR" sz="3200" b="1" u="sng" dirty="0">
                <a:effectLst>
                  <a:outerShdw blurRad="38100" dist="38100" dir="2700000" algn="tl">
                    <a:srgbClr val="000000">
                      <a:alpha val="43137"/>
                    </a:srgbClr>
                  </a:outerShdw>
                </a:effectLst>
              </a:rPr>
            </a:br>
            <a:endParaRPr lang="fr-FR" sz="3200" b="1" u="sng" dirty="0">
              <a:effectLst>
                <a:outerShdw blurRad="38100" dist="38100" dir="2700000" algn="tl">
                  <a:srgbClr val="000000">
                    <a:alpha val="43137"/>
                  </a:srgbClr>
                </a:outerShdw>
              </a:effectLst>
              <a:uFillTx/>
            </a:endParaRPr>
          </a:p>
        </p:txBody>
      </p:sp>
      <p:pic>
        <p:nvPicPr>
          <p:cNvPr id="13" name="Image 12" descr="LOG ISPRIC-01 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33" y="5528730"/>
            <a:ext cx="2122954" cy="1500834"/>
          </a:xfrm>
          <a:prstGeom prst="rect">
            <a:avLst/>
          </a:prstGeom>
        </p:spPr>
      </p:pic>
      <p:sp>
        <p:nvSpPr>
          <p:cNvPr id="8" name="Espace réservé du contenu 2"/>
          <p:cNvSpPr txBox="1">
            <a:spLocks/>
          </p:cNvSpPr>
          <p:nvPr/>
        </p:nvSpPr>
        <p:spPr>
          <a:xfrm>
            <a:off x="545457" y="2164618"/>
            <a:ext cx="10972800" cy="452596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uFillTx/>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uFillTx/>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uFillTx/>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uFillTx/>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uFillTx/>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uFillTx/>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uFillTx/>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uFillTx/>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uFillTx/>
                <a:latin typeface="+mn-lt"/>
                <a:ea typeface="+mn-ea"/>
                <a:cs typeface="+mn-cs"/>
              </a:defRPr>
            </a:lvl9pPr>
          </a:lstStyle>
          <a:p>
            <a:pPr algn="l"/>
            <a:r>
              <a:rPr lang="fr-FR" sz="2400" dirty="0">
                <a:solidFill>
                  <a:schemeClr val="tx1"/>
                </a:solidFill>
              </a:rPr>
              <a:t>		EDUCO</a:t>
            </a:r>
          </a:p>
          <a:p>
            <a:pPr algn="l"/>
            <a:endParaRPr lang="fr-FR" sz="2000" dirty="0">
              <a:solidFill>
                <a:schemeClr val="tx1"/>
              </a:solidFill>
            </a:endParaRPr>
          </a:p>
          <a:p>
            <a:pPr algn="l"/>
            <a:r>
              <a:rPr lang="fr-FR" sz="2000" dirty="0">
                <a:solidFill>
                  <a:schemeClr val="tx1"/>
                </a:solidFill>
              </a:rPr>
              <a:t>Dématérialisation des procédures </a:t>
            </a:r>
          </a:p>
          <a:p>
            <a:pPr algn="l"/>
            <a:r>
              <a:rPr lang="en-US" sz="2000" dirty="0">
                <a:solidFill>
                  <a:schemeClr val="tx1"/>
                </a:solidFill>
              </a:rPr>
              <a:t>Programmes en ligne </a:t>
            </a:r>
          </a:p>
          <a:p>
            <a:pPr algn="l"/>
            <a:r>
              <a:rPr lang="en-US" sz="2000" dirty="0">
                <a:solidFill>
                  <a:schemeClr val="tx1"/>
                </a:solidFill>
              </a:rPr>
              <a:t>Support de </a:t>
            </a:r>
            <a:r>
              <a:rPr lang="en-US" sz="2000" dirty="0" err="1">
                <a:solidFill>
                  <a:schemeClr val="tx1"/>
                </a:solidFill>
              </a:rPr>
              <a:t>cours</a:t>
            </a:r>
            <a:r>
              <a:rPr lang="en-US" sz="2000" dirty="0">
                <a:solidFill>
                  <a:schemeClr val="tx1"/>
                </a:solidFill>
              </a:rPr>
              <a:t> </a:t>
            </a:r>
            <a:r>
              <a:rPr lang="en-US" sz="2000" dirty="0" err="1">
                <a:solidFill>
                  <a:schemeClr val="tx1"/>
                </a:solidFill>
              </a:rPr>
              <a:t>en</a:t>
            </a:r>
            <a:r>
              <a:rPr lang="en-US" sz="2000" dirty="0">
                <a:solidFill>
                  <a:schemeClr val="tx1"/>
                </a:solidFill>
              </a:rPr>
              <a:t> ligne</a:t>
            </a:r>
          </a:p>
          <a:p>
            <a:pPr algn="l"/>
            <a:r>
              <a:rPr lang="en-US" sz="2000" dirty="0" err="1">
                <a:solidFill>
                  <a:schemeClr val="tx1"/>
                </a:solidFill>
              </a:rPr>
              <a:t>Résultats</a:t>
            </a:r>
            <a:r>
              <a:rPr lang="en-US" sz="2000" dirty="0">
                <a:solidFill>
                  <a:schemeClr val="tx1"/>
                </a:solidFill>
              </a:rPr>
              <a:t> en ligne </a:t>
            </a:r>
          </a:p>
          <a:p>
            <a:pPr algn="l"/>
            <a:r>
              <a:rPr lang="en-US" sz="2000" dirty="0" err="1">
                <a:solidFill>
                  <a:schemeClr val="tx1"/>
                </a:solidFill>
              </a:rPr>
              <a:t>Statuts</a:t>
            </a:r>
            <a:r>
              <a:rPr lang="en-US" sz="2000" dirty="0">
                <a:solidFill>
                  <a:schemeClr val="tx1"/>
                </a:solidFill>
              </a:rPr>
              <a:t> des </a:t>
            </a:r>
            <a:r>
              <a:rPr lang="en-US" sz="2000" dirty="0" err="1">
                <a:solidFill>
                  <a:schemeClr val="tx1"/>
                </a:solidFill>
              </a:rPr>
              <a:t>apprenants</a:t>
            </a:r>
            <a:r>
              <a:rPr lang="en-US" sz="2000" dirty="0">
                <a:solidFill>
                  <a:schemeClr val="tx1"/>
                </a:solidFill>
              </a:rPr>
              <a:t> (5 </a:t>
            </a:r>
            <a:r>
              <a:rPr lang="en-US" sz="2000" dirty="0" err="1">
                <a:solidFill>
                  <a:schemeClr val="tx1"/>
                </a:solidFill>
              </a:rPr>
              <a:t>informations</a:t>
            </a:r>
            <a:r>
              <a:rPr lang="en-US" sz="2000" dirty="0">
                <a:solidFill>
                  <a:schemeClr val="tx1"/>
                </a:solidFill>
              </a:rPr>
              <a:t> </a:t>
            </a:r>
            <a:r>
              <a:rPr lang="en-US" sz="2000" dirty="0" err="1">
                <a:solidFill>
                  <a:schemeClr val="tx1"/>
                </a:solidFill>
              </a:rPr>
              <a:t>usuelles</a:t>
            </a:r>
            <a:r>
              <a:rPr lang="en-US" sz="2000" dirty="0">
                <a:solidFill>
                  <a:schemeClr val="tx1"/>
                </a:solidFill>
              </a:rPr>
              <a:t>)</a:t>
            </a:r>
          </a:p>
          <a:p>
            <a:pPr algn="l"/>
            <a:r>
              <a:rPr lang="en-US" sz="2000" dirty="0" err="1">
                <a:solidFill>
                  <a:schemeClr val="tx1"/>
                </a:solidFill>
              </a:rPr>
              <a:t>Suivi</a:t>
            </a:r>
            <a:r>
              <a:rPr lang="en-US" sz="2000" dirty="0">
                <a:solidFill>
                  <a:schemeClr val="tx1"/>
                </a:solidFill>
              </a:rPr>
              <a:t> </a:t>
            </a:r>
            <a:r>
              <a:rPr lang="en-US" sz="2000" dirty="0" err="1">
                <a:solidFill>
                  <a:schemeClr val="tx1"/>
                </a:solidFill>
              </a:rPr>
              <a:t>personalisé</a:t>
            </a:r>
            <a:r>
              <a:rPr lang="en-US" sz="2000" dirty="0">
                <a:solidFill>
                  <a:schemeClr val="tx1"/>
                </a:solidFill>
              </a:rPr>
              <a:t> </a:t>
            </a:r>
          </a:p>
          <a:p>
            <a:pPr algn="l"/>
            <a:r>
              <a:rPr lang="en-US" sz="2000" dirty="0" err="1">
                <a:solidFill>
                  <a:schemeClr val="tx1"/>
                </a:solidFill>
              </a:rPr>
              <a:t>Indicateurs</a:t>
            </a:r>
            <a:r>
              <a:rPr lang="en-US" sz="2000" dirty="0">
                <a:solidFill>
                  <a:schemeClr val="tx1"/>
                </a:solidFill>
              </a:rPr>
              <a:t> des perform</a:t>
            </a:r>
            <a:r>
              <a:rPr lang="fr-FR" sz="2000" dirty="0">
                <a:solidFill>
                  <a:schemeClr val="tx1"/>
                </a:solidFill>
              </a:rPr>
              <a:t>a</a:t>
            </a:r>
            <a:r>
              <a:rPr lang="en-US" sz="2000" dirty="0" err="1">
                <a:solidFill>
                  <a:schemeClr val="tx1"/>
                </a:solidFill>
              </a:rPr>
              <a:t>nces</a:t>
            </a:r>
            <a:r>
              <a:rPr lang="en-US" sz="2000" dirty="0">
                <a:solidFill>
                  <a:schemeClr val="tx1"/>
                </a:solidFill>
              </a:rPr>
              <a:t> par module (</a:t>
            </a:r>
            <a:r>
              <a:rPr lang="en-US" sz="2000" dirty="0" err="1">
                <a:solidFill>
                  <a:schemeClr val="tx1"/>
                </a:solidFill>
              </a:rPr>
              <a:t>Apprenants</a:t>
            </a:r>
            <a:r>
              <a:rPr lang="en-US" sz="2000" dirty="0">
                <a:solidFill>
                  <a:schemeClr val="tx1"/>
                </a:solidFill>
              </a:rPr>
              <a:t> </a:t>
            </a:r>
            <a:r>
              <a:rPr lang="en-US" sz="2000" dirty="0" err="1">
                <a:solidFill>
                  <a:schemeClr val="tx1"/>
                </a:solidFill>
              </a:rPr>
              <a:t>Enseignants</a:t>
            </a:r>
            <a:r>
              <a:rPr lang="en-US" sz="2000" dirty="0">
                <a:solidFill>
                  <a:schemeClr val="tx1"/>
                </a:solidFill>
              </a:rPr>
              <a:t>)</a:t>
            </a:r>
          </a:p>
          <a:p>
            <a:pPr algn="l"/>
            <a:endParaRPr lang="en-US" sz="2400" dirty="0">
              <a:solidFill>
                <a:schemeClr val="tx1"/>
              </a:solidFill>
            </a:endParaRPr>
          </a:p>
          <a:p>
            <a:pPr algn="l"/>
            <a:endParaRPr lang="en-US" sz="2400" dirty="0">
              <a:solidFill>
                <a:schemeClr val="tx1"/>
              </a:solidFill>
            </a:endParaRPr>
          </a:p>
        </p:txBody>
      </p:sp>
      <p:pic>
        <p:nvPicPr>
          <p:cNvPr id="4" name="Image 3" descr="ban1mess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5392" y="827813"/>
            <a:ext cx="6571453" cy="3726014"/>
          </a:xfrm>
          <a:prstGeom prst="rect">
            <a:avLst/>
          </a:prstGeom>
        </p:spPr>
      </p:pic>
      <p:pic>
        <p:nvPicPr>
          <p:cNvPr id="9" name="Image 8">
            <a:extLst>
              <a:ext uri="{FF2B5EF4-FFF2-40B4-BE49-F238E27FC236}">
                <a16:creationId xmlns:a16="http://schemas.microsoft.com/office/drawing/2014/main" xmlns="" id="{4DCAA68F-A180-E34F-9D1F-5438FEB51A0D}"/>
              </a:ext>
            </a:extLst>
          </p:cNvPr>
          <p:cNvPicPr>
            <a:picLocks noChangeAspect="1"/>
          </p:cNvPicPr>
          <p:nvPr/>
        </p:nvPicPr>
        <p:blipFill>
          <a:blip r:embed="rId4"/>
          <a:stretch>
            <a:fillRect/>
          </a:stretch>
        </p:blipFill>
        <p:spPr>
          <a:xfrm>
            <a:off x="10450399" y="5466142"/>
            <a:ext cx="1298857" cy="946150"/>
          </a:xfrm>
          <a:prstGeom prst="rect">
            <a:avLst/>
          </a:prstGeom>
        </p:spPr>
      </p:pic>
    </p:spTree>
    <p:extLst>
      <p:ext uri="{BB962C8B-B14F-4D97-AF65-F5344CB8AC3E}">
        <p14:creationId xmlns:p14="http://schemas.microsoft.com/office/powerpoint/2010/main" val="17583257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zoom-001-8-001-5419-silhouettes-sports-et-loisi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7187" y="280663"/>
            <a:ext cx="8697373" cy="6146006"/>
          </a:xfrm>
          <a:prstGeom prst="rect">
            <a:avLst/>
          </a:prstGeom>
        </p:spPr>
      </p:pic>
      <p:sp>
        <p:nvSpPr>
          <p:cNvPr id="12" name="Rectangle 11"/>
          <p:cNvSpPr/>
          <p:nvPr/>
        </p:nvSpPr>
        <p:spPr>
          <a:xfrm>
            <a:off x="0" y="5604534"/>
            <a:ext cx="2582043" cy="860618"/>
          </a:xfrm>
          <a:prstGeom prst="rect">
            <a:avLst/>
          </a:prstGeom>
          <a:solidFill>
            <a:srgbClr val="FFFFFF"/>
          </a:solidFill>
          <a:ln>
            <a:solidFill>
              <a:srgbClr val="FFFFFF"/>
            </a:solidFill>
          </a:ln>
          <a:effectLst/>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2563420" y="269382"/>
            <a:ext cx="7664247" cy="720080"/>
          </a:xfrm>
        </p:spPr>
        <p:txBody>
          <a:bodyPr>
            <a:noAutofit/>
          </a:bodyPr>
          <a:lstStyle/>
          <a:p>
            <a:r>
              <a:rPr lang="fr-FR" sz="3200" b="1" u="sng" dirty="0">
                <a:effectLst>
                  <a:outerShdw blurRad="38100" dist="38100" dir="2700000" algn="tl">
                    <a:srgbClr val="000000">
                      <a:alpha val="43137"/>
                    </a:srgbClr>
                  </a:outerShdw>
                </a:effectLst>
              </a:rPr>
              <a:t>SOCIALISATION </a:t>
            </a:r>
            <a:endParaRPr lang="fr-FR" sz="3200" b="1" u="sng" dirty="0">
              <a:effectLst>
                <a:outerShdw blurRad="38100" dist="38100" dir="2700000" algn="tl">
                  <a:srgbClr val="000000">
                    <a:alpha val="43137"/>
                  </a:srgbClr>
                </a:outerShdw>
              </a:effectLst>
              <a:uFillTx/>
            </a:endParaRPr>
          </a:p>
        </p:txBody>
      </p:sp>
      <p:pic>
        <p:nvPicPr>
          <p:cNvPr id="13" name="Image 12" descr="LOG ISPRIC-01 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33" y="5528730"/>
            <a:ext cx="2122954" cy="1500834"/>
          </a:xfrm>
          <a:prstGeom prst="rect">
            <a:avLst/>
          </a:prstGeom>
        </p:spPr>
      </p:pic>
      <p:sp>
        <p:nvSpPr>
          <p:cNvPr id="8" name="Espace réservé du contenu 2"/>
          <p:cNvSpPr txBox="1">
            <a:spLocks/>
          </p:cNvSpPr>
          <p:nvPr/>
        </p:nvSpPr>
        <p:spPr>
          <a:xfrm>
            <a:off x="481314" y="987732"/>
            <a:ext cx="10972800" cy="507429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uFillTx/>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uFillTx/>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uFillTx/>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uFillTx/>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uFillTx/>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uFillTx/>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uFillTx/>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uFillTx/>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uFillTx/>
                <a:latin typeface="+mn-lt"/>
                <a:ea typeface="+mn-ea"/>
                <a:cs typeface="+mn-cs"/>
              </a:defRPr>
            </a:lvl9pPr>
          </a:lstStyle>
          <a:p>
            <a:pPr algn="l"/>
            <a:r>
              <a:rPr lang="fr-FR" sz="2400" dirty="0">
                <a:solidFill>
                  <a:schemeClr val="tx1"/>
                </a:solidFill>
              </a:rPr>
              <a:t>Club art- culture</a:t>
            </a:r>
          </a:p>
          <a:p>
            <a:pPr algn="l"/>
            <a:r>
              <a:rPr lang="fr-FR" sz="2400" dirty="0">
                <a:solidFill>
                  <a:schemeClr val="tx1"/>
                </a:solidFill>
              </a:rPr>
              <a:t>Club de langues</a:t>
            </a:r>
          </a:p>
          <a:p>
            <a:pPr algn="l"/>
            <a:r>
              <a:rPr lang="fr-FR" sz="2400" dirty="0">
                <a:solidFill>
                  <a:schemeClr val="tx1"/>
                </a:solidFill>
              </a:rPr>
              <a:t>Club de droit</a:t>
            </a:r>
          </a:p>
          <a:p>
            <a:pPr algn="l"/>
            <a:r>
              <a:rPr lang="fr-FR" sz="2400" dirty="0">
                <a:solidFill>
                  <a:schemeClr val="tx1"/>
                </a:solidFill>
              </a:rPr>
              <a:t>Club de football</a:t>
            </a:r>
          </a:p>
          <a:p>
            <a:pPr algn="l"/>
            <a:r>
              <a:rPr lang="fr-FR" sz="2400" dirty="0">
                <a:solidFill>
                  <a:schemeClr val="tx1"/>
                </a:solidFill>
              </a:rPr>
              <a:t>Club d’art oratoire</a:t>
            </a:r>
          </a:p>
          <a:p>
            <a:pPr algn="l"/>
            <a:endParaRPr lang="en-US" sz="2400" dirty="0">
              <a:solidFill>
                <a:schemeClr val="tx1"/>
              </a:solidFill>
            </a:endParaRPr>
          </a:p>
          <a:p>
            <a:pPr algn="l"/>
            <a:endParaRPr lang="en-US" sz="2400" dirty="0">
              <a:solidFill>
                <a:schemeClr val="tx1"/>
              </a:solidFill>
            </a:endParaRPr>
          </a:p>
        </p:txBody>
      </p:sp>
      <p:pic>
        <p:nvPicPr>
          <p:cNvPr id="9" name="Image 8">
            <a:extLst>
              <a:ext uri="{FF2B5EF4-FFF2-40B4-BE49-F238E27FC236}">
                <a16:creationId xmlns:a16="http://schemas.microsoft.com/office/drawing/2014/main" xmlns="" id="{084429CD-8C0A-3D4D-B271-2C0BA09AB5AC}"/>
              </a:ext>
            </a:extLst>
          </p:cNvPr>
          <p:cNvPicPr>
            <a:picLocks noChangeAspect="1"/>
          </p:cNvPicPr>
          <p:nvPr/>
        </p:nvPicPr>
        <p:blipFill>
          <a:blip r:embed="rId4"/>
          <a:stretch>
            <a:fillRect/>
          </a:stretch>
        </p:blipFill>
        <p:spPr>
          <a:xfrm>
            <a:off x="10450399" y="5466142"/>
            <a:ext cx="1298857" cy="946150"/>
          </a:xfrm>
          <a:prstGeom prst="rect">
            <a:avLst/>
          </a:prstGeom>
        </p:spPr>
      </p:pic>
    </p:spTree>
    <p:extLst>
      <p:ext uri="{BB962C8B-B14F-4D97-AF65-F5344CB8AC3E}">
        <p14:creationId xmlns:p14="http://schemas.microsoft.com/office/powerpoint/2010/main" val="464718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32810257-0CF3-F147-9D99-82EFE3500675}"/>
              </a:ext>
            </a:extLst>
          </p:cNvPr>
          <p:cNvSpPr>
            <a:spLocks noGrp="1"/>
          </p:cNvSpPr>
          <p:nvPr>
            <p:ph idx="1"/>
          </p:nvPr>
        </p:nvSpPr>
        <p:spPr>
          <a:xfrm>
            <a:off x="609600" y="587828"/>
            <a:ext cx="10972800" cy="5200651"/>
          </a:xfrm>
        </p:spPr>
        <p:txBody>
          <a:bodyPr>
            <a:normAutofit/>
          </a:bodyPr>
          <a:lstStyle/>
          <a:p>
            <a:pPr marL="457200" indent="-457200" algn="just">
              <a:buFont typeface="Wingdings" pitchFamily="2" charset="2"/>
              <a:buChar char="ü"/>
            </a:pPr>
            <a:r>
              <a:rPr lang="fr-FR" sz="2000" dirty="0">
                <a:latin typeface="Times New Roman" panose="02020603050405020304" pitchFamily="18" charset="0"/>
                <a:cs typeface="Times New Roman" panose="02020603050405020304" pitchFamily="18" charset="0"/>
              </a:rPr>
              <a:t>Membre de l'Association des Etablissements Privés d'Enseignement Supérieur du Mali (AEPES)</a:t>
            </a:r>
          </a:p>
          <a:p>
            <a:pPr marL="0" indent="0" algn="just">
              <a:buNone/>
            </a:pPr>
            <a:endParaRPr lang="fr-FR" sz="2000" dirty="0">
              <a:latin typeface="Times New Roman" panose="02020603050405020304" pitchFamily="18" charset="0"/>
              <a:cs typeface="Times New Roman" panose="02020603050405020304" pitchFamily="18" charset="0"/>
            </a:endParaRPr>
          </a:p>
          <a:p>
            <a:pPr marL="457200" indent="-457200" algn="just">
              <a:buFont typeface="Wingdings" pitchFamily="2" charset="2"/>
              <a:buChar char="ü"/>
            </a:pPr>
            <a:r>
              <a:rPr lang="fr-FR" sz="2000" dirty="0">
                <a:latin typeface="Times New Roman" panose="02020603050405020304" pitchFamily="18" charset="0"/>
                <a:cs typeface="Times New Roman" panose="02020603050405020304" pitchFamily="18" charset="0"/>
              </a:rPr>
              <a:t>Membre titulaire de l’Agence Universitaire de la Francophonie (AUF) avec droit de vote à l’Assemblée Générale,</a:t>
            </a:r>
          </a:p>
          <a:p>
            <a:pPr marL="0" indent="0" algn="just">
              <a:buNone/>
            </a:pPr>
            <a:endParaRPr lang="fr-FR" sz="2000" dirty="0">
              <a:latin typeface="Times New Roman" panose="02020603050405020304" pitchFamily="18" charset="0"/>
              <a:cs typeface="Times New Roman" panose="02020603050405020304" pitchFamily="18" charset="0"/>
            </a:endParaRPr>
          </a:p>
          <a:p>
            <a:pPr marL="457200" indent="-457200" algn="just">
              <a:buFont typeface="Wingdings" pitchFamily="2" charset="2"/>
              <a:buChar char="ü"/>
            </a:pPr>
            <a:r>
              <a:rPr lang="fr-FR" sz="2000" dirty="0">
                <a:latin typeface="Times New Roman" panose="02020603050405020304" pitchFamily="18" charset="0"/>
                <a:cs typeface="Times New Roman" panose="02020603050405020304" pitchFamily="18" charset="0"/>
              </a:rPr>
              <a:t>Membre de l’EFMD (</a:t>
            </a:r>
            <a:r>
              <a:rPr lang="en-US" sz="2000" dirty="0">
                <a:latin typeface="Times New Roman" panose="02020603050405020304" pitchFamily="18" charset="0"/>
                <a:cs typeface="Times New Roman" panose="02020603050405020304" pitchFamily="18" charset="0"/>
              </a:rPr>
              <a:t>European Foundation for Management Development),</a:t>
            </a:r>
          </a:p>
          <a:p>
            <a:pPr marL="457200" indent="-457200" algn="just">
              <a:buFont typeface="Wingdings" pitchFamily="2" charset="2"/>
              <a:buChar char="ü"/>
            </a:pPr>
            <a:endParaRPr lang="en-US" sz="2000" dirty="0">
              <a:latin typeface="Times New Roman" panose="02020603050405020304" pitchFamily="18" charset="0"/>
              <a:cs typeface="Times New Roman" panose="02020603050405020304" pitchFamily="18" charset="0"/>
            </a:endParaRPr>
          </a:p>
          <a:p>
            <a:pPr marL="457200" indent="-457200" algn="just">
              <a:buFont typeface="Wingdings" pitchFamily="2" charset="2"/>
              <a:buChar char="ü"/>
            </a:pPr>
            <a:r>
              <a:rPr lang="fr-FR" sz="2000" dirty="0">
                <a:latin typeface="Times New Roman" panose="02020603050405020304" pitchFamily="18" charset="0"/>
                <a:cs typeface="Times New Roman" panose="02020603050405020304" pitchFamily="18" charset="0"/>
              </a:rPr>
              <a:t>Centre agréé par l’UEMOA pour la formation  à l’expertise comptable ,  </a:t>
            </a:r>
            <a:br>
              <a:rPr lang="fr-FR" sz="2000" dirty="0">
                <a:latin typeface="Times New Roman" panose="02020603050405020304" pitchFamily="18" charset="0"/>
                <a:cs typeface="Times New Roman" panose="02020603050405020304" pitchFamily="18" charset="0"/>
              </a:rPr>
            </a:br>
            <a:endParaRPr lang="fr-FR" sz="2000" dirty="0">
              <a:latin typeface="Times New Roman" panose="02020603050405020304" pitchFamily="18" charset="0"/>
              <a:cs typeface="Times New Roman" panose="02020603050405020304" pitchFamily="18" charset="0"/>
            </a:endParaRPr>
          </a:p>
          <a:p>
            <a:pPr marL="457200" indent="-457200" algn="just">
              <a:buFont typeface="Wingdings" pitchFamily="2" charset="2"/>
              <a:buChar char="ü"/>
            </a:pPr>
            <a:r>
              <a:rPr lang="fr-FR" sz="2000" dirty="0">
                <a:latin typeface="Times New Roman" panose="02020603050405020304" pitchFamily="18" charset="0"/>
                <a:cs typeface="Times New Roman" panose="02020603050405020304" pitchFamily="18" charset="0"/>
              </a:rPr>
              <a:t>Personnel enseignant: Chercheurs (Professeurs titulaires, Maitres de conférences et Assistants) et Professionnels (Avocats, Magistrats, journalistes, Experts comptables, Diplomates, Fiscalistes…)</a:t>
            </a:r>
          </a:p>
          <a:p>
            <a:pPr marL="457200" indent="-457200" algn="just">
              <a:buFont typeface="Wingdings" pitchFamily="2" charset="2"/>
              <a:buChar char="ü"/>
            </a:pPr>
            <a:endParaRPr lang="fr-FR" sz="2400" dirty="0">
              <a:latin typeface="Times New Roman" panose="02020603050405020304" pitchFamily="18" charset="0"/>
              <a:cs typeface="Times New Roman" panose="02020603050405020304" pitchFamily="18" charset="0"/>
            </a:endParaRPr>
          </a:p>
        </p:txBody>
      </p:sp>
      <p:pic>
        <p:nvPicPr>
          <p:cNvPr id="4" name="Image 3" descr="LOG ISPRIC-01 2.png">
            <a:extLst>
              <a:ext uri="{FF2B5EF4-FFF2-40B4-BE49-F238E27FC236}">
                <a16:creationId xmlns:a16="http://schemas.microsoft.com/office/drawing/2014/main" xmlns="" id="{285288B2-2361-AB4D-AF66-187CD2A262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682" y="4759779"/>
            <a:ext cx="2756918" cy="1949018"/>
          </a:xfrm>
          <a:prstGeom prst="rect">
            <a:avLst/>
          </a:prstGeom>
        </p:spPr>
      </p:pic>
      <p:pic>
        <p:nvPicPr>
          <p:cNvPr id="6" name="Image 5">
            <a:extLst>
              <a:ext uri="{FF2B5EF4-FFF2-40B4-BE49-F238E27FC236}">
                <a16:creationId xmlns:a16="http://schemas.microsoft.com/office/drawing/2014/main" xmlns="" id="{7970C217-C6B9-F645-9E6E-CCDC1CA7CB62}"/>
              </a:ext>
            </a:extLst>
          </p:cNvPr>
          <p:cNvPicPr>
            <a:picLocks noChangeAspect="1"/>
          </p:cNvPicPr>
          <p:nvPr/>
        </p:nvPicPr>
        <p:blipFill>
          <a:blip r:embed="rId3"/>
          <a:stretch>
            <a:fillRect/>
          </a:stretch>
        </p:blipFill>
        <p:spPr>
          <a:xfrm>
            <a:off x="10450399" y="5261213"/>
            <a:ext cx="1298857" cy="946150"/>
          </a:xfrm>
          <a:prstGeom prst="rect">
            <a:avLst/>
          </a:prstGeom>
        </p:spPr>
      </p:pic>
    </p:spTree>
    <p:extLst>
      <p:ext uri="{BB962C8B-B14F-4D97-AF65-F5344CB8AC3E}">
        <p14:creationId xmlns:p14="http://schemas.microsoft.com/office/powerpoint/2010/main" val="33829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xmlns="" id="{922E2EDA-29B6-224B-8B51-F01E918FF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3481" y="3428998"/>
            <a:ext cx="5143503" cy="3429002"/>
          </a:xfrm>
          <a:prstGeom prst="rect">
            <a:avLst/>
          </a:prstGeom>
        </p:spPr>
      </p:pic>
      <p:pic>
        <p:nvPicPr>
          <p:cNvPr id="5" name="Image 4">
            <a:extLst>
              <a:ext uri="{FF2B5EF4-FFF2-40B4-BE49-F238E27FC236}">
                <a16:creationId xmlns:a16="http://schemas.microsoft.com/office/drawing/2014/main" xmlns="" id="{E6D7BF75-CC9F-BA43-85EE-22039CEED5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2000" cy="3429000"/>
          </a:xfrm>
          <a:prstGeom prst="rect">
            <a:avLst/>
          </a:prstGeom>
        </p:spPr>
      </p:pic>
      <p:pic>
        <p:nvPicPr>
          <p:cNvPr id="7" name="Image 6">
            <a:extLst>
              <a:ext uri="{FF2B5EF4-FFF2-40B4-BE49-F238E27FC236}">
                <a16:creationId xmlns:a16="http://schemas.microsoft.com/office/drawing/2014/main" xmlns="" id="{A8259C3E-F0B7-2049-A038-DB6FCC5195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0"/>
            <a:ext cx="2571750" cy="3429000"/>
          </a:xfrm>
          <a:prstGeom prst="rect">
            <a:avLst/>
          </a:prstGeom>
        </p:spPr>
      </p:pic>
      <p:pic>
        <p:nvPicPr>
          <p:cNvPr id="9" name="Image 8">
            <a:extLst>
              <a:ext uri="{FF2B5EF4-FFF2-40B4-BE49-F238E27FC236}">
                <a16:creationId xmlns:a16="http://schemas.microsoft.com/office/drawing/2014/main" xmlns="" id="{73B050B5-DE81-414D-B79F-E2B8C1AEE5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3750" y="-357187"/>
            <a:ext cx="5048250" cy="3786187"/>
          </a:xfrm>
          <a:prstGeom prst="rect">
            <a:avLst/>
          </a:prstGeom>
        </p:spPr>
      </p:pic>
      <p:pic>
        <p:nvPicPr>
          <p:cNvPr id="11" name="Image 10">
            <a:extLst>
              <a:ext uri="{FF2B5EF4-FFF2-40B4-BE49-F238E27FC236}">
                <a16:creationId xmlns:a16="http://schemas.microsoft.com/office/drawing/2014/main" xmlns="" id="{80C951D2-1B04-A24F-9F84-811B456FDC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429000"/>
            <a:ext cx="5143501" cy="3429000"/>
          </a:xfrm>
          <a:prstGeom prst="rect">
            <a:avLst/>
          </a:prstGeom>
        </p:spPr>
      </p:pic>
      <p:pic>
        <p:nvPicPr>
          <p:cNvPr id="13" name="Image 12">
            <a:extLst>
              <a:ext uri="{FF2B5EF4-FFF2-40B4-BE49-F238E27FC236}">
                <a16:creationId xmlns:a16="http://schemas.microsoft.com/office/drawing/2014/main" xmlns="" id="{A0D34A87-2C50-C747-A98F-88933239CE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3501" y="3428999"/>
            <a:ext cx="5143501" cy="3429001"/>
          </a:xfrm>
          <a:prstGeom prst="rect">
            <a:avLst/>
          </a:prstGeom>
        </p:spPr>
      </p:pic>
    </p:spTree>
    <p:extLst>
      <p:ext uri="{BB962C8B-B14F-4D97-AF65-F5344CB8AC3E}">
        <p14:creationId xmlns:p14="http://schemas.microsoft.com/office/powerpoint/2010/main" val="38867722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xmlns="" id="{FFA7B9F6-101A-224F-AFC8-A2297E782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9266"/>
            <a:ext cx="12401008" cy="6975567"/>
          </a:xfrm>
          <a:prstGeom prst="rect">
            <a:avLst/>
          </a:prstGeom>
        </p:spPr>
      </p:pic>
      <p:pic>
        <p:nvPicPr>
          <p:cNvPr id="5" name="Image 4">
            <a:extLst>
              <a:ext uri="{FF2B5EF4-FFF2-40B4-BE49-F238E27FC236}">
                <a16:creationId xmlns:a16="http://schemas.microsoft.com/office/drawing/2014/main" xmlns="" id="{1AD2EDD3-3003-5349-85E0-C9CC6CE8E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839789" cy="3226526"/>
          </a:xfrm>
          <a:prstGeom prst="rect">
            <a:avLst/>
          </a:prstGeom>
        </p:spPr>
      </p:pic>
      <p:pic>
        <p:nvPicPr>
          <p:cNvPr id="9" name="Image 8">
            <a:extLst>
              <a:ext uri="{FF2B5EF4-FFF2-40B4-BE49-F238E27FC236}">
                <a16:creationId xmlns:a16="http://schemas.microsoft.com/office/drawing/2014/main" xmlns="" id="{4F6E8462-DCB6-B543-8B3F-E0D6CF3E03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1219" y="0"/>
            <a:ext cx="4839789" cy="3226526"/>
          </a:xfrm>
          <a:prstGeom prst="rect">
            <a:avLst/>
          </a:prstGeom>
        </p:spPr>
      </p:pic>
      <p:pic>
        <p:nvPicPr>
          <p:cNvPr id="7" name="Image 6">
            <a:extLst>
              <a:ext uri="{FF2B5EF4-FFF2-40B4-BE49-F238E27FC236}">
                <a16:creationId xmlns:a16="http://schemas.microsoft.com/office/drawing/2014/main" xmlns="" id="{62D8855B-127F-A641-9BBB-1E4C0119E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9789" y="-1"/>
            <a:ext cx="4839791" cy="3226527"/>
          </a:xfrm>
          <a:prstGeom prst="rect">
            <a:avLst/>
          </a:prstGeom>
        </p:spPr>
      </p:pic>
    </p:spTree>
    <p:extLst>
      <p:ext uri="{BB962C8B-B14F-4D97-AF65-F5344CB8AC3E}">
        <p14:creationId xmlns:p14="http://schemas.microsoft.com/office/powerpoint/2010/main" val="8125969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9C5097BD-E1A7-3D4A-B914-17EEEF7D6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1640"/>
            <a:ext cx="7158446" cy="5368835"/>
          </a:xfrm>
          <a:prstGeom prst="rect">
            <a:avLst/>
          </a:prstGeom>
        </p:spPr>
      </p:pic>
      <p:pic>
        <p:nvPicPr>
          <p:cNvPr id="7" name="Image 6">
            <a:extLst>
              <a:ext uri="{FF2B5EF4-FFF2-40B4-BE49-F238E27FC236}">
                <a16:creationId xmlns:a16="http://schemas.microsoft.com/office/drawing/2014/main" xmlns="" id="{FE3AA21C-F1FE-4240-B10B-C8ED973D7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pic>
        <p:nvPicPr>
          <p:cNvPr id="9" name="Image 8">
            <a:extLst>
              <a:ext uri="{FF2B5EF4-FFF2-40B4-BE49-F238E27FC236}">
                <a16:creationId xmlns:a16="http://schemas.microsoft.com/office/drawing/2014/main" xmlns="" id="{A6325600-2D93-0246-9129-BF9E433AF0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50440"/>
            <a:ext cx="7048500" cy="4699000"/>
          </a:xfrm>
          <a:prstGeom prst="rect">
            <a:avLst/>
          </a:prstGeom>
        </p:spPr>
      </p:pic>
    </p:spTree>
    <p:extLst>
      <p:ext uri="{BB962C8B-B14F-4D97-AF65-F5344CB8AC3E}">
        <p14:creationId xmlns:p14="http://schemas.microsoft.com/office/powerpoint/2010/main" val="3320816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431509" y="142288"/>
            <a:ext cx="7664247" cy="720080"/>
          </a:xfrm>
        </p:spPr>
        <p:txBody>
          <a:bodyPr>
            <a:noAutofit/>
          </a:bodyPr>
          <a:lstStyle/>
          <a:p>
            <a:r>
              <a:rPr lang="fr-FR" sz="4000" b="1" u="sng" dirty="0">
                <a:solidFill>
                  <a:srgbClr val="1A164F"/>
                </a:solidFill>
                <a:uFillTx/>
                <a:latin typeface="Helvetica"/>
                <a:cs typeface="Helvetica"/>
              </a:rPr>
              <a:t>NOS PERFORMANCES</a:t>
            </a:r>
          </a:p>
        </p:txBody>
      </p:sp>
      <p:sp>
        <p:nvSpPr>
          <p:cNvPr id="17" name="ZoneTexte 16"/>
          <p:cNvSpPr txBox="1">
            <a:spLocks/>
          </p:cNvSpPr>
          <p:nvPr/>
        </p:nvSpPr>
        <p:spPr>
          <a:xfrm>
            <a:off x="2063552" y="1078385"/>
            <a:ext cx="9315647" cy="4486100"/>
          </a:xfrm>
          <a:prstGeom prst="rect">
            <a:avLst/>
          </a:prstGeom>
          <a:noFill/>
        </p:spPr>
        <p:txBody>
          <a:bodyPr wrap="square" rtlCol="0">
            <a:spAutoFit/>
          </a:bodyPr>
          <a:lstStyle/>
          <a:p>
            <a:pPr marL="285750" indent="-285750">
              <a:lnSpc>
                <a:spcPct val="130000"/>
              </a:lnSpc>
              <a:buFont typeface="Wingdings" charset="0"/>
              <a:buChar char="ü"/>
            </a:pPr>
            <a:endParaRPr lang="fr-FR" sz="1700" dirty="0"/>
          </a:p>
          <a:p>
            <a:pPr marL="285750" indent="-285750">
              <a:lnSpc>
                <a:spcPct val="130000"/>
              </a:lnSpc>
              <a:buFont typeface="Wingdings" charset="0"/>
              <a:buChar char="ü"/>
            </a:pPr>
            <a:r>
              <a:rPr lang="fr-FR" sz="1700" dirty="0"/>
              <a:t>1er Prix du Concours national de plaidoirie en (Mali 2015).</a:t>
            </a:r>
          </a:p>
          <a:p>
            <a:pPr marL="285750" indent="-285750">
              <a:lnSpc>
                <a:spcPct val="130000"/>
              </a:lnSpc>
              <a:buFont typeface="Wingdings" charset="0"/>
              <a:buChar char="ü"/>
            </a:pPr>
            <a:r>
              <a:rPr lang="fr-FR" sz="1700" dirty="0"/>
              <a:t> 1er Prix du Concours africain de plaidoirie en représentant le Mali (Niger 2015).</a:t>
            </a:r>
          </a:p>
          <a:p>
            <a:pPr marL="285750" indent="-285750">
              <a:lnSpc>
                <a:spcPct val="130000"/>
              </a:lnSpc>
              <a:buFont typeface="Wingdings" charset="0"/>
              <a:buChar char="ü"/>
            </a:pPr>
            <a:r>
              <a:rPr lang="fr-FR" sz="1700" dirty="0"/>
              <a:t> 1ère place lors du dernier concours des inspecteurs des impôts de l’ENA à Bamako (Mali 2013).</a:t>
            </a:r>
          </a:p>
          <a:p>
            <a:pPr marL="285750" indent="-285750">
              <a:lnSpc>
                <a:spcPct val="130000"/>
              </a:lnSpc>
              <a:buFont typeface="Wingdings" charset="0"/>
              <a:buChar char="ü"/>
            </a:pPr>
            <a:r>
              <a:rPr lang="fr-FR" sz="1700" dirty="0"/>
              <a:t> Concours d’entrée à la fonction publique des journalistes (Mali 2015) : 70% des postes à pourvoir</a:t>
            </a:r>
          </a:p>
          <a:p>
            <a:pPr marL="285750" indent="-285750">
              <a:lnSpc>
                <a:spcPct val="130000"/>
              </a:lnSpc>
              <a:buFont typeface="Wingdings" charset="0"/>
              <a:buChar char="ü"/>
            </a:pPr>
            <a:r>
              <a:rPr lang="fr-FR" sz="1700" dirty="0"/>
              <a:t> Concours de recrutement des assistants d’enseignement supérieur 2010 au Mali, 300 dossiers de candidature ont été déposés pour le poste de 7 assistants. A l’issu du concours, 5 assistants diplômés de ISPRIC ont été retenus.</a:t>
            </a:r>
          </a:p>
          <a:p>
            <a:pPr marL="285750" indent="-285750">
              <a:lnSpc>
                <a:spcPct val="130000"/>
              </a:lnSpc>
              <a:buFont typeface="Wingdings" charset="0"/>
              <a:buChar char="ü"/>
            </a:pPr>
            <a:r>
              <a:rPr lang="fr-FR" sz="1700" dirty="0"/>
              <a:t>Concours de recrutement des assistants d’enseignement supérieur 2011, des centaines de dossiers de candidature ont été déposés pour le poste de 10 assistants en Droit Privé et 10 en Droit Public. A l’issu du concours, 6 assistants diplômés de ISPRIC ont été retenus pour le poste des 10 assistants en Droit privé (le major du concours était un apprenant de ISPRIC) et 2 ont été retenus pour le poste des 10 assistants en Droit Public.</a:t>
            </a:r>
            <a:endParaRPr lang="fr-FR" sz="1700" dirty="0">
              <a:effectLst/>
            </a:endParaRPr>
          </a:p>
        </p:txBody>
      </p:sp>
      <p:sp>
        <p:nvSpPr>
          <p:cNvPr id="4" name="Rectangle 3"/>
          <p:cNvSpPr/>
          <p:nvPr/>
        </p:nvSpPr>
        <p:spPr>
          <a:xfrm>
            <a:off x="0" y="5657008"/>
            <a:ext cx="3219983" cy="808144"/>
          </a:xfrm>
          <a:prstGeom prst="rect">
            <a:avLst/>
          </a:prstGeom>
          <a:solidFill>
            <a:srgbClr val="FFFFFF"/>
          </a:solidFill>
          <a:ln>
            <a:solidFill>
              <a:srgbClr val="FFFFFF"/>
            </a:solidFill>
          </a:ln>
          <a:effectLst/>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pic>
        <p:nvPicPr>
          <p:cNvPr id="5" name="Image 4" descr="LOG ISPRIC-01 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32" y="5259346"/>
            <a:ext cx="2594729" cy="1834358"/>
          </a:xfrm>
          <a:prstGeom prst="rect">
            <a:avLst/>
          </a:prstGeom>
        </p:spPr>
      </p:pic>
      <p:pic>
        <p:nvPicPr>
          <p:cNvPr id="7" name="Image 6">
            <a:extLst>
              <a:ext uri="{FF2B5EF4-FFF2-40B4-BE49-F238E27FC236}">
                <a16:creationId xmlns:a16="http://schemas.microsoft.com/office/drawing/2014/main" xmlns="" id="{439808DB-7FF0-3D4A-94DF-40431FE39B91}"/>
              </a:ext>
            </a:extLst>
          </p:cNvPr>
          <p:cNvPicPr>
            <a:picLocks noChangeAspect="1"/>
          </p:cNvPicPr>
          <p:nvPr/>
        </p:nvPicPr>
        <p:blipFill>
          <a:blip r:embed="rId4"/>
          <a:stretch>
            <a:fillRect/>
          </a:stretch>
        </p:blipFill>
        <p:spPr>
          <a:xfrm>
            <a:off x="10450399" y="5466142"/>
            <a:ext cx="1298857" cy="94615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423987" y="116632"/>
            <a:ext cx="9326049" cy="792088"/>
          </a:xfrm>
        </p:spPr>
        <p:txBody>
          <a:bodyPr>
            <a:noAutofit/>
          </a:bodyPr>
          <a:lstStyle/>
          <a:p>
            <a:r>
              <a:rPr lang="fr-FR" sz="2800" b="1" dirty="0">
                <a:solidFill>
                  <a:srgbClr val="1A164F"/>
                </a:solidFill>
                <a:latin typeface="Helvetica"/>
                <a:cs typeface="Helvetica"/>
              </a:rPr>
              <a:t>RESPONSABILITE SOCIALE &amp; ENVIRONNEMENTALE </a:t>
            </a:r>
            <a:endParaRPr lang="fr-FR" sz="2800" b="1" dirty="0">
              <a:solidFill>
                <a:srgbClr val="1A164F"/>
              </a:solidFill>
              <a:effectLst/>
              <a:latin typeface="Helvetica"/>
              <a:cs typeface="Helvetica"/>
            </a:endParaRPr>
          </a:p>
        </p:txBody>
      </p:sp>
      <p:sp>
        <p:nvSpPr>
          <p:cNvPr id="17" name="ZoneTexte 16"/>
          <p:cNvSpPr txBox="1">
            <a:spLocks/>
          </p:cNvSpPr>
          <p:nvPr/>
        </p:nvSpPr>
        <p:spPr>
          <a:xfrm>
            <a:off x="4895777" y="1326244"/>
            <a:ext cx="6367752" cy="1716162"/>
          </a:xfrm>
          <a:prstGeom prst="rect">
            <a:avLst/>
          </a:prstGeom>
          <a:noFill/>
        </p:spPr>
        <p:txBody>
          <a:bodyPr wrap="square" rtlCol="0">
            <a:spAutoFit/>
          </a:bodyPr>
          <a:lstStyle/>
          <a:p>
            <a:pPr lvl="0" algn="just">
              <a:lnSpc>
                <a:spcPct val="114000"/>
              </a:lnSpc>
            </a:pPr>
            <a:r>
              <a:rPr lang="fr-FR" b="1" dirty="0">
                <a:uFillTx/>
              </a:rPr>
              <a:t>         </a:t>
            </a:r>
            <a:r>
              <a:rPr lang="fr-FR" b="1" dirty="0">
                <a:solidFill>
                  <a:srgbClr val="C00005"/>
                </a:solidFill>
              </a:rPr>
              <a:t>Santé</a:t>
            </a:r>
            <a:endParaRPr lang="fr-FR" b="1" dirty="0">
              <a:solidFill>
                <a:srgbClr val="C00005"/>
              </a:solidFill>
              <a:uFillTx/>
            </a:endParaRPr>
          </a:p>
          <a:p>
            <a:pPr marL="285750" indent="-285750">
              <a:buFont typeface="Wingdings" charset="0"/>
              <a:buChar char="ü"/>
            </a:pPr>
            <a:r>
              <a:rPr lang="fr-FR" sz="1700" dirty="0"/>
              <a:t>Don pour les victimes de guerre au Mali</a:t>
            </a:r>
          </a:p>
          <a:p>
            <a:pPr marL="285750" indent="-285750">
              <a:buFont typeface="Wingdings" charset="0"/>
              <a:buChar char="ü"/>
            </a:pPr>
            <a:r>
              <a:rPr lang="fr-FR" sz="1700" dirty="0"/>
              <a:t>Don aux enfants orphelins victimes de guerre </a:t>
            </a:r>
          </a:p>
          <a:p>
            <a:pPr marL="285750" indent="-285750">
              <a:buFont typeface="Wingdings" charset="0"/>
              <a:buChar char="ü"/>
            </a:pPr>
            <a:r>
              <a:rPr lang="fr-FR" sz="1700" dirty="0"/>
              <a:t>Visites médicales gratuites et des dons de médicaments à plus de 600 personnes dans les villages de Nonsonbougou et Karadié </a:t>
            </a:r>
          </a:p>
          <a:p>
            <a:r>
              <a:rPr lang="fr-FR" sz="1700" dirty="0">
                <a:latin typeface="Wingdings"/>
              </a:rPr>
              <a:t> </a:t>
            </a:r>
            <a:r>
              <a:rPr lang="fr-FR" sz="1700" dirty="0"/>
              <a:t>Projet de prise en charge de la malnutrition à Karadié </a:t>
            </a:r>
            <a:endParaRPr lang="fr-FR" sz="1700" dirty="0">
              <a:effectLst/>
            </a:endParaRPr>
          </a:p>
        </p:txBody>
      </p:sp>
      <p:sp>
        <p:nvSpPr>
          <p:cNvPr id="12" name="ZoneTexte 11"/>
          <p:cNvSpPr txBox="1">
            <a:spLocks/>
          </p:cNvSpPr>
          <p:nvPr/>
        </p:nvSpPr>
        <p:spPr>
          <a:xfrm>
            <a:off x="4900533" y="4851149"/>
            <a:ext cx="6362996" cy="1239108"/>
          </a:xfrm>
          <a:prstGeom prst="rect">
            <a:avLst/>
          </a:prstGeom>
          <a:noFill/>
        </p:spPr>
        <p:txBody>
          <a:bodyPr wrap="square" rtlCol="0">
            <a:spAutoFit/>
          </a:bodyPr>
          <a:lstStyle/>
          <a:p>
            <a:pPr lvl="0" algn="just">
              <a:lnSpc>
                <a:spcPct val="114000"/>
              </a:lnSpc>
            </a:pPr>
            <a:r>
              <a:rPr lang="fr-FR" b="1" dirty="0">
                <a:solidFill>
                  <a:srgbClr val="1A164F"/>
                </a:solidFill>
                <a:uFillTx/>
              </a:rPr>
              <a:t>          Education</a:t>
            </a:r>
          </a:p>
          <a:p>
            <a:r>
              <a:rPr lang="fr-FR" dirty="0">
                <a:latin typeface="Wingdings"/>
              </a:rPr>
              <a:t> </a:t>
            </a:r>
            <a:r>
              <a:rPr lang="fr-FR" dirty="0"/>
              <a:t>Prise en charge </a:t>
            </a:r>
          </a:p>
          <a:p>
            <a:r>
              <a:rPr lang="fr-FR" dirty="0">
                <a:latin typeface="Wingdings"/>
              </a:rPr>
              <a:t> </a:t>
            </a:r>
            <a:r>
              <a:rPr lang="fr-FR" dirty="0"/>
              <a:t>Offre de 65 bourses d’</a:t>
            </a:r>
            <a:r>
              <a:rPr lang="fr-FR" dirty="0" err="1"/>
              <a:t>étude</a:t>
            </a:r>
            <a:r>
              <a:rPr lang="fr-FR" dirty="0"/>
              <a:t> aux pays africains </a:t>
            </a:r>
          </a:p>
          <a:p>
            <a:r>
              <a:rPr lang="fr-FR" dirty="0">
                <a:latin typeface="Wingdings"/>
              </a:rPr>
              <a:t> </a:t>
            </a:r>
            <a:r>
              <a:rPr lang="fr-FR" dirty="0"/>
              <a:t>de 20 bourses d’excellence à Kayes et Bamako </a:t>
            </a:r>
            <a:endParaRPr lang="fr-FR" dirty="0">
              <a:effectLst/>
            </a:endParaRPr>
          </a:p>
        </p:txBody>
      </p:sp>
      <p:pic>
        <p:nvPicPr>
          <p:cNvPr id="3" name="Image 2" descr="Sans titre - 2-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861" y="1411045"/>
            <a:ext cx="5915016" cy="3328861"/>
          </a:xfrm>
          <a:prstGeom prst="rect">
            <a:avLst/>
          </a:prstGeom>
        </p:spPr>
      </p:pic>
      <p:sp>
        <p:nvSpPr>
          <p:cNvPr id="21" name="ZoneTexte 20"/>
          <p:cNvSpPr txBox="1">
            <a:spLocks/>
          </p:cNvSpPr>
          <p:nvPr/>
        </p:nvSpPr>
        <p:spPr>
          <a:xfrm>
            <a:off x="4895777" y="3250390"/>
            <a:ext cx="6367752" cy="1192942"/>
          </a:xfrm>
          <a:prstGeom prst="rect">
            <a:avLst/>
          </a:prstGeom>
          <a:noFill/>
        </p:spPr>
        <p:txBody>
          <a:bodyPr wrap="square" rtlCol="0">
            <a:spAutoFit/>
          </a:bodyPr>
          <a:lstStyle/>
          <a:p>
            <a:pPr algn="just">
              <a:lnSpc>
                <a:spcPct val="114000"/>
              </a:lnSpc>
            </a:pPr>
            <a:r>
              <a:rPr lang="fr-FR" b="1" dirty="0"/>
              <a:t>          </a:t>
            </a:r>
            <a:r>
              <a:rPr lang="fr-FR" b="1" dirty="0">
                <a:solidFill>
                  <a:srgbClr val="8CBA2D"/>
                </a:solidFill>
              </a:rPr>
              <a:t>Environnement</a:t>
            </a:r>
          </a:p>
          <a:p>
            <a:pPr marL="285750" indent="-285750">
              <a:buFont typeface="Wingdings" charset="2"/>
              <a:buChar char="ü"/>
            </a:pPr>
            <a:r>
              <a:rPr lang="fr-FR" sz="1700" dirty="0"/>
              <a:t>Plantation de milliers d’arbres sur l’</a:t>
            </a:r>
            <a:r>
              <a:rPr lang="fr-FR" sz="1700" dirty="0" err="1"/>
              <a:t>étendue</a:t>
            </a:r>
            <a:r>
              <a:rPr lang="fr-FR" sz="1700" dirty="0"/>
              <a:t> du territoire malien</a:t>
            </a:r>
          </a:p>
          <a:p>
            <a:pPr marL="285750" indent="-285750">
              <a:buFont typeface="Wingdings" charset="2"/>
              <a:buChar char="ü"/>
            </a:pPr>
            <a:r>
              <a:rPr lang="fr-FR" sz="1700" dirty="0"/>
              <a:t>Programme de salubrité́ (ramassage des ordures et déchets plastiques) </a:t>
            </a:r>
            <a:r>
              <a:rPr lang="fr-FR" sz="1600" dirty="0"/>
              <a:t>)</a:t>
            </a:r>
          </a:p>
        </p:txBody>
      </p:sp>
      <p:pic>
        <p:nvPicPr>
          <p:cNvPr id="11" name="Image 10"/>
          <p:cNvPicPr>
            <a:picLocks noChangeAspect="1"/>
          </p:cNvPicPr>
          <p:nvPr/>
        </p:nvPicPr>
        <p:blipFill>
          <a:blip r:embed="rId4"/>
          <a:stretch>
            <a:fillRect/>
          </a:stretch>
        </p:blipFill>
        <p:spPr>
          <a:xfrm>
            <a:off x="4866382" y="1180154"/>
            <a:ext cx="579956" cy="502628"/>
          </a:xfrm>
          <a:prstGeom prst="rect">
            <a:avLst/>
          </a:prstGeom>
        </p:spPr>
      </p:pic>
      <p:pic>
        <p:nvPicPr>
          <p:cNvPr id="22" name="Image 21"/>
          <p:cNvPicPr>
            <a:picLocks noChangeAspect="1"/>
          </p:cNvPicPr>
          <p:nvPr/>
        </p:nvPicPr>
        <p:blipFill>
          <a:blip r:embed="rId5"/>
          <a:stretch>
            <a:fillRect/>
          </a:stretch>
        </p:blipFill>
        <p:spPr>
          <a:xfrm>
            <a:off x="4733019" y="3181266"/>
            <a:ext cx="718348" cy="538761"/>
          </a:xfrm>
          <a:prstGeom prst="rect">
            <a:avLst/>
          </a:prstGeom>
        </p:spPr>
      </p:pic>
      <p:pic>
        <p:nvPicPr>
          <p:cNvPr id="23" name="Image 22"/>
          <p:cNvPicPr>
            <a:picLocks noChangeAspect="1"/>
          </p:cNvPicPr>
          <p:nvPr/>
        </p:nvPicPr>
        <p:blipFill>
          <a:blip r:embed="rId6"/>
          <a:stretch>
            <a:fillRect/>
          </a:stretch>
        </p:blipFill>
        <p:spPr>
          <a:xfrm>
            <a:off x="4887704" y="4669286"/>
            <a:ext cx="558152" cy="558152"/>
          </a:xfrm>
          <a:prstGeom prst="rect">
            <a:avLst/>
          </a:prstGeom>
        </p:spPr>
      </p:pic>
      <p:sp>
        <p:nvSpPr>
          <p:cNvPr id="10" name="Rectangle 9"/>
          <p:cNvSpPr/>
          <p:nvPr/>
        </p:nvSpPr>
        <p:spPr>
          <a:xfrm>
            <a:off x="0" y="5413282"/>
            <a:ext cx="3155841" cy="1051870"/>
          </a:xfrm>
          <a:prstGeom prst="rect">
            <a:avLst/>
          </a:prstGeom>
          <a:solidFill>
            <a:srgbClr val="FFFFFF"/>
          </a:solidFill>
          <a:ln>
            <a:solidFill>
              <a:srgbClr val="FFFFFF"/>
            </a:solidFill>
          </a:ln>
          <a:effectLst/>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pic>
        <p:nvPicPr>
          <p:cNvPr id="13" name="Image 12" descr="LOG ISPRIC-01 2.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632" y="5259346"/>
            <a:ext cx="2594729" cy="1834358"/>
          </a:xfrm>
          <a:prstGeom prst="rect">
            <a:avLst/>
          </a:prstGeom>
        </p:spPr>
      </p:pic>
      <p:pic>
        <p:nvPicPr>
          <p:cNvPr id="15" name="Image 14">
            <a:extLst>
              <a:ext uri="{FF2B5EF4-FFF2-40B4-BE49-F238E27FC236}">
                <a16:creationId xmlns:a16="http://schemas.microsoft.com/office/drawing/2014/main" xmlns="" id="{938F754C-3507-BB42-8652-0D3A16D47905}"/>
              </a:ext>
            </a:extLst>
          </p:cNvPr>
          <p:cNvPicPr>
            <a:picLocks noChangeAspect="1"/>
          </p:cNvPicPr>
          <p:nvPr/>
        </p:nvPicPr>
        <p:blipFill>
          <a:blip r:embed="rId8"/>
          <a:stretch>
            <a:fillRect/>
          </a:stretch>
        </p:blipFill>
        <p:spPr>
          <a:xfrm>
            <a:off x="10450399" y="5466142"/>
            <a:ext cx="1298857" cy="94615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xmlns="" id="{0A04EE09-0BA3-C74C-9A17-10B64C1109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0600" y="0"/>
            <a:ext cx="5130800" cy="6858000"/>
          </a:xfrm>
          <a:prstGeom prst="rect">
            <a:avLst/>
          </a:prstGeom>
        </p:spPr>
      </p:pic>
      <p:pic>
        <p:nvPicPr>
          <p:cNvPr id="11" name="Image 10">
            <a:extLst>
              <a:ext uri="{FF2B5EF4-FFF2-40B4-BE49-F238E27FC236}">
                <a16:creationId xmlns:a16="http://schemas.microsoft.com/office/drawing/2014/main" xmlns="" id="{F768C097-0DEB-3444-B99C-658D72FBA5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454" y="-276517"/>
            <a:ext cx="4828835" cy="3614081"/>
          </a:xfrm>
          <a:prstGeom prst="rect">
            <a:avLst/>
          </a:prstGeom>
        </p:spPr>
      </p:pic>
      <p:pic>
        <p:nvPicPr>
          <p:cNvPr id="7" name="Image 6">
            <a:extLst>
              <a:ext uri="{FF2B5EF4-FFF2-40B4-BE49-F238E27FC236}">
                <a16:creationId xmlns:a16="http://schemas.microsoft.com/office/drawing/2014/main" xmlns="" id="{ABD5E6CC-A582-7C48-880E-9E0C1D216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7262" y="-778806"/>
            <a:ext cx="5132784" cy="6858000"/>
          </a:xfrm>
          <a:prstGeom prst="rect">
            <a:avLst/>
          </a:prstGeom>
        </p:spPr>
      </p:pic>
      <p:pic>
        <p:nvPicPr>
          <p:cNvPr id="15" name="Image 14">
            <a:extLst>
              <a:ext uri="{FF2B5EF4-FFF2-40B4-BE49-F238E27FC236}">
                <a16:creationId xmlns:a16="http://schemas.microsoft.com/office/drawing/2014/main" xmlns="" id="{CE391030-4AFB-F94E-B42B-ABFC690076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7433" y="4606299"/>
            <a:ext cx="3106620" cy="2325111"/>
          </a:xfrm>
          <a:prstGeom prst="rect">
            <a:avLst/>
          </a:prstGeom>
        </p:spPr>
      </p:pic>
      <p:pic>
        <p:nvPicPr>
          <p:cNvPr id="21" name="Image 20">
            <a:extLst>
              <a:ext uri="{FF2B5EF4-FFF2-40B4-BE49-F238E27FC236}">
                <a16:creationId xmlns:a16="http://schemas.microsoft.com/office/drawing/2014/main" xmlns="" id="{354C50CB-EE5F-C447-BB13-3C39AA5C0E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84" y="0"/>
            <a:ext cx="3676235" cy="2751432"/>
          </a:xfrm>
          <a:prstGeom prst="rect">
            <a:avLst/>
          </a:prstGeom>
        </p:spPr>
      </p:pic>
      <p:pic>
        <p:nvPicPr>
          <p:cNvPr id="23" name="Image 22">
            <a:extLst>
              <a:ext uri="{FF2B5EF4-FFF2-40B4-BE49-F238E27FC236}">
                <a16:creationId xmlns:a16="http://schemas.microsoft.com/office/drawing/2014/main" xmlns="" id="{B26AAB26-78F8-E34C-BECE-AE9CE5C9C4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046" y="-48204"/>
            <a:ext cx="3873276" cy="2503105"/>
          </a:xfrm>
          <a:prstGeom prst="rect">
            <a:avLst/>
          </a:prstGeom>
        </p:spPr>
      </p:pic>
      <p:pic>
        <p:nvPicPr>
          <p:cNvPr id="25" name="Image 24">
            <a:extLst>
              <a:ext uri="{FF2B5EF4-FFF2-40B4-BE49-F238E27FC236}">
                <a16:creationId xmlns:a16="http://schemas.microsoft.com/office/drawing/2014/main" xmlns="" id="{C6865B1A-C71B-B645-ACDE-3574EDF38C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3" y="2392069"/>
            <a:ext cx="3590598" cy="3429000"/>
          </a:xfrm>
          <a:prstGeom prst="rect">
            <a:avLst/>
          </a:prstGeom>
        </p:spPr>
      </p:pic>
      <p:pic>
        <p:nvPicPr>
          <p:cNvPr id="27" name="Image 26">
            <a:extLst>
              <a:ext uri="{FF2B5EF4-FFF2-40B4-BE49-F238E27FC236}">
                <a16:creationId xmlns:a16="http://schemas.microsoft.com/office/drawing/2014/main" xmlns="" id="{E25CC42D-0FBE-E14B-AE0E-0C7B4E8434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70364" y="4658158"/>
            <a:ext cx="3299762" cy="2351630"/>
          </a:xfrm>
          <a:prstGeom prst="rect">
            <a:avLst/>
          </a:prstGeom>
        </p:spPr>
      </p:pic>
      <p:pic>
        <p:nvPicPr>
          <p:cNvPr id="29" name="Image 28">
            <a:extLst>
              <a:ext uri="{FF2B5EF4-FFF2-40B4-BE49-F238E27FC236}">
                <a16:creationId xmlns:a16="http://schemas.microsoft.com/office/drawing/2014/main" xmlns="" id="{C71460C6-39DE-3A4A-9189-FA3A4058A3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56597" y="4623801"/>
            <a:ext cx="1613161" cy="2385988"/>
          </a:xfrm>
          <a:prstGeom prst="rect">
            <a:avLst/>
          </a:prstGeom>
        </p:spPr>
      </p:pic>
      <p:pic>
        <p:nvPicPr>
          <p:cNvPr id="31" name="Image 30">
            <a:extLst>
              <a:ext uri="{FF2B5EF4-FFF2-40B4-BE49-F238E27FC236}">
                <a16:creationId xmlns:a16="http://schemas.microsoft.com/office/drawing/2014/main" xmlns="" id="{4779F201-CD44-5641-A45E-12478F0B1E6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89" y="4623801"/>
            <a:ext cx="2879828" cy="2385987"/>
          </a:xfrm>
          <a:prstGeom prst="rect">
            <a:avLst/>
          </a:prstGeom>
        </p:spPr>
      </p:pic>
      <p:pic>
        <p:nvPicPr>
          <p:cNvPr id="13" name="Image 12">
            <a:extLst>
              <a:ext uri="{FF2B5EF4-FFF2-40B4-BE49-F238E27FC236}">
                <a16:creationId xmlns:a16="http://schemas.microsoft.com/office/drawing/2014/main" xmlns="" id="{DFFFAA9B-7356-D147-93D5-4B6CD5AC4F9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68706" y="1648997"/>
            <a:ext cx="4030680" cy="3023010"/>
          </a:xfrm>
          <a:prstGeom prst="rect">
            <a:avLst/>
          </a:prstGeom>
        </p:spPr>
      </p:pic>
      <p:pic>
        <p:nvPicPr>
          <p:cNvPr id="5" name="Image 4">
            <a:extLst>
              <a:ext uri="{FF2B5EF4-FFF2-40B4-BE49-F238E27FC236}">
                <a16:creationId xmlns:a16="http://schemas.microsoft.com/office/drawing/2014/main" xmlns="" id="{22F9F83B-1DC9-704C-BA66-CDB59A524AE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61400" y="1516906"/>
            <a:ext cx="4392072" cy="3287191"/>
          </a:xfrm>
          <a:prstGeom prst="rect">
            <a:avLst/>
          </a:prstGeom>
        </p:spPr>
      </p:pic>
      <p:pic>
        <p:nvPicPr>
          <p:cNvPr id="19" name="Image 18">
            <a:extLst>
              <a:ext uri="{FF2B5EF4-FFF2-40B4-BE49-F238E27FC236}">
                <a16:creationId xmlns:a16="http://schemas.microsoft.com/office/drawing/2014/main" xmlns="" id="{2AA206B0-E9A3-6A49-A307-E0F0564BDA8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88411" y="4623801"/>
            <a:ext cx="2068015" cy="2385987"/>
          </a:xfrm>
          <a:prstGeom prst="rect">
            <a:avLst/>
          </a:prstGeom>
        </p:spPr>
      </p:pic>
    </p:spTree>
    <p:extLst>
      <p:ext uri="{BB962C8B-B14F-4D97-AF65-F5344CB8AC3E}">
        <p14:creationId xmlns:p14="http://schemas.microsoft.com/office/powerpoint/2010/main" val="7059691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752234" y="188640"/>
            <a:ext cx="7664247" cy="720080"/>
          </a:xfrm>
        </p:spPr>
        <p:txBody>
          <a:bodyPr>
            <a:noAutofit/>
          </a:bodyPr>
          <a:lstStyle/>
          <a:p>
            <a:r>
              <a:rPr lang="fr-FR" sz="3600" b="1" u="sng" dirty="0">
                <a:solidFill>
                  <a:srgbClr val="1A164F"/>
                </a:solidFill>
                <a:uFillTx/>
                <a:latin typeface="Helvetica"/>
                <a:cs typeface="Helvetica"/>
              </a:rPr>
              <a:t>NOS PARTENAIRES</a:t>
            </a:r>
          </a:p>
        </p:txBody>
      </p:sp>
      <p:sp>
        <p:nvSpPr>
          <p:cNvPr id="27" name="ZoneTexte 26"/>
          <p:cNvSpPr txBox="1">
            <a:spLocks/>
          </p:cNvSpPr>
          <p:nvPr/>
        </p:nvSpPr>
        <p:spPr>
          <a:xfrm>
            <a:off x="692746" y="1461140"/>
            <a:ext cx="5208420" cy="4135106"/>
          </a:xfrm>
          <a:prstGeom prst="rect">
            <a:avLst/>
          </a:prstGeom>
          <a:noFill/>
        </p:spPr>
        <p:txBody>
          <a:bodyPr wrap="square" rtlCol="0">
            <a:spAutoFit/>
          </a:bodyPr>
          <a:lstStyle/>
          <a:p>
            <a:pPr marL="285750" indent="-285750">
              <a:lnSpc>
                <a:spcPct val="130000"/>
              </a:lnSpc>
              <a:buFont typeface="Wingdings" charset="2"/>
              <a:buChar char="ü"/>
            </a:pPr>
            <a:r>
              <a:rPr lang="fr-FR" dirty="0"/>
              <a:t>Université́ de Bamako - Mali </a:t>
            </a:r>
          </a:p>
          <a:p>
            <a:pPr marL="285750" indent="-285750">
              <a:lnSpc>
                <a:spcPct val="130000"/>
              </a:lnSpc>
              <a:buFont typeface="Wingdings" charset="2"/>
              <a:buChar char="ü"/>
            </a:pPr>
            <a:r>
              <a:rPr lang="fr-FR" dirty="0"/>
              <a:t>Université́ Cheikh Anta Diop de Dakar – Sénégal </a:t>
            </a:r>
          </a:p>
          <a:p>
            <a:pPr marL="285750" indent="-285750">
              <a:lnSpc>
                <a:spcPct val="130000"/>
              </a:lnSpc>
              <a:buFont typeface="Wingdings" charset="2"/>
              <a:buChar char="ü"/>
            </a:pPr>
            <a:r>
              <a:rPr lang="fr-FR" dirty="0"/>
              <a:t>Université́ de Séville - Espagne </a:t>
            </a:r>
          </a:p>
          <a:p>
            <a:pPr marL="285750" indent="-285750">
              <a:lnSpc>
                <a:spcPct val="130000"/>
              </a:lnSpc>
              <a:buFont typeface="Wingdings" charset="2"/>
              <a:buChar char="ü"/>
            </a:pPr>
            <a:r>
              <a:rPr lang="fr-FR" dirty="0"/>
              <a:t>Université́ de </a:t>
            </a:r>
            <a:r>
              <a:rPr lang="fr-FR" dirty="0" err="1"/>
              <a:t>Mundiapolis</a:t>
            </a:r>
            <a:r>
              <a:rPr lang="fr-FR" dirty="0"/>
              <a:t> - Maroc </a:t>
            </a:r>
          </a:p>
          <a:p>
            <a:pPr marL="285750" indent="-285750">
              <a:lnSpc>
                <a:spcPct val="130000"/>
              </a:lnSpc>
              <a:buFont typeface="Wingdings" charset="2"/>
              <a:buChar char="ü"/>
            </a:pPr>
            <a:r>
              <a:rPr lang="fr-FR" dirty="0"/>
              <a:t>Ecole Doctorale Régionale de Dakar - Sénégal </a:t>
            </a:r>
          </a:p>
          <a:p>
            <a:pPr marL="285750" indent="-285750">
              <a:lnSpc>
                <a:spcPct val="130000"/>
              </a:lnSpc>
              <a:buFont typeface="Wingdings" charset="2"/>
              <a:buChar char="ü"/>
            </a:pPr>
            <a:r>
              <a:rPr lang="fr-FR" dirty="0"/>
              <a:t>Centre d’Etudes des Sciences et Techniques de l’Information (CESTI) - Sénégal </a:t>
            </a:r>
          </a:p>
          <a:p>
            <a:pPr marL="285750" indent="-285750">
              <a:buFont typeface="Wingdings" charset="2"/>
              <a:buChar char="ü"/>
            </a:pPr>
            <a:r>
              <a:rPr lang="fr-FR" dirty="0"/>
              <a:t>Centre de Recherche , d’Etude et de Documentation sur les Institutions et des Législations Africaines (CREDILA) – Sénégal </a:t>
            </a:r>
          </a:p>
          <a:p>
            <a:pPr marL="285750" indent="-285750">
              <a:lnSpc>
                <a:spcPct val="130000"/>
              </a:lnSpc>
              <a:buFont typeface="Wingdings" charset="2"/>
              <a:buChar char="ü"/>
            </a:pPr>
            <a:r>
              <a:rPr lang="fr-FR" dirty="0"/>
              <a:t>Laboratoire de Recherches Economiques et </a:t>
            </a:r>
            <a:r>
              <a:rPr lang="fr-FR" dirty="0" err="1"/>
              <a:t>Monétaires</a:t>
            </a:r>
            <a:r>
              <a:rPr lang="fr-FR" dirty="0"/>
              <a:t> (LAREM)-Sénégal </a:t>
            </a:r>
            <a:endParaRPr lang="fr-FR" dirty="0">
              <a:effectLst/>
            </a:endParaRPr>
          </a:p>
        </p:txBody>
      </p:sp>
      <p:sp>
        <p:nvSpPr>
          <p:cNvPr id="12" name="ZoneTexte 11"/>
          <p:cNvSpPr txBox="1">
            <a:spLocks/>
          </p:cNvSpPr>
          <p:nvPr/>
        </p:nvSpPr>
        <p:spPr>
          <a:xfrm>
            <a:off x="6096000" y="1411900"/>
            <a:ext cx="5428227" cy="4273606"/>
          </a:xfrm>
          <a:prstGeom prst="rect">
            <a:avLst/>
          </a:prstGeom>
          <a:noFill/>
        </p:spPr>
        <p:txBody>
          <a:bodyPr wrap="square" rtlCol="0">
            <a:spAutoFit/>
          </a:bodyPr>
          <a:lstStyle/>
          <a:p>
            <a:pPr marL="285750" indent="-285750">
              <a:lnSpc>
                <a:spcPct val="130000"/>
              </a:lnSpc>
              <a:buFont typeface="Wingdings" charset="2"/>
              <a:buChar char="ü"/>
            </a:pPr>
            <a:r>
              <a:rPr lang="fr-FR" dirty="0"/>
              <a:t>Institut de Pédagogie Universitaire (IPU) </a:t>
            </a:r>
          </a:p>
          <a:p>
            <a:pPr marL="285750" indent="-285750">
              <a:lnSpc>
                <a:spcPct val="130000"/>
              </a:lnSpc>
              <a:buFont typeface="Wingdings" charset="2"/>
              <a:buChar char="ü"/>
            </a:pPr>
            <a:r>
              <a:rPr lang="fr-FR" dirty="0"/>
              <a:t>CESINE – Espagne</a:t>
            </a:r>
          </a:p>
          <a:p>
            <a:pPr marL="285750" indent="-285750">
              <a:lnSpc>
                <a:spcPct val="130000"/>
              </a:lnSpc>
              <a:buFont typeface="Wingdings" charset="2"/>
              <a:buChar char="ü"/>
            </a:pPr>
            <a:r>
              <a:rPr lang="fr-FR" dirty="0"/>
              <a:t>Barcelona Business School - Espagne</a:t>
            </a:r>
          </a:p>
          <a:p>
            <a:pPr marL="285750" indent="-285750">
              <a:lnSpc>
                <a:spcPct val="130000"/>
              </a:lnSpc>
              <a:buFont typeface="Wingdings" charset="2"/>
              <a:buChar char="ü"/>
            </a:pPr>
            <a:r>
              <a:rPr lang="fr-FR" dirty="0"/>
              <a:t>SELNATE Internationale School de UTHA - Etats-Unis </a:t>
            </a:r>
          </a:p>
          <a:p>
            <a:pPr marL="285750" indent="-285750">
              <a:lnSpc>
                <a:spcPct val="110000"/>
              </a:lnSpc>
              <a:buFont typeface="Wingdings" charset="2"/>
              <a:buChar char="ü"/>
            </a:pPr>
            <a:r>
              <a:rPr lang="fr-FR" dirty="0"/>
              <a:t>Centre de Formation et de Perfectionnement des Journalistes - France </a:t>
            </a:r>
          </a:p>
          <a:p>
            <a:pPr marL="285750" indent="-285750">
              <a:lnSpc>
                <a:spcPct val="130000"/>
              </a:lnSpc>
              <a:buFont typeface="Wingdings" charset="2"/>
              <a:buChar char="ü"/>
            </a:pPr>
            <a:r>
              <a:rPr lang="fr-FR" dirty="0"/>
              <a:t>Académie Diplomatique Internationale – France </a:t>
            </a:r>
          </a:p>
          <a:p>
            <a:pPr marL="285750" indent="-285750">
              <a:lnSpc>
                <a:spcPct val="130000"/>
              </a:lnSpc>
              <a:buFont typeface="Wingdings" charset="2"/>
              <a:buChar char="ü"/>
            </a:pPr>
            <a:r>
              <a:rPr lang="fr-FR" dirty="0"/>
              <a:t>ESCOM - Niger </a:t>
            </a:r>
          </a:p>
          <a:p>
            <a:pPr marL="285750" indent="-285750">
              <a:lnSpc>
                <a:spcPct val="130000"/>
              </a:lnSpc>
              <a:buFont typeface="Wingdings" charset="2"/>
              <a:buChar char="ü"/>
            </a:pPr>
            <a:r>
              <a:rPr lang="fr-FR" dirty="0">
                <a:effectLst/>
              </a:rPr>
              <a:t>Kepler au Rwanda</a:t>
            </a:r>
          </a:p>
          <a:p>
            <a:pPr marL="285750" indent="-285750">
              <a:lnSpc>
                <a:spcPct val="130000"/>
              </a:lnSpc>
              <a:buFont typeface="Wingdings" charset="2"/>
              <a:buChar char="ü"/>
            </a:pPr>
            <a:r>
              <a:rPr lang="fr-FR" dirty="0"/>
              <a:t>University of Tourism and Business Management (UTB) au Rwanda</a:t>
            </a:r>
          </a:p>
          <a:p>
            <a:pPr marL="285750" indent="-285750">
              <a:lnSpc>
                <a:spcPct val="130000"/>
              </a:lnSpc>
              <a:buFont typeface="Wingdings" charset="2"/>
              <a:buChar char="ü"/>
            </a:pPr>
            <a:r>
              <a:rPr lang="fr-FR" dirty="0"/>
              <a:t>Management Development Institute- Gambie</a:t>
            </a:r>
          </a:p>
        </p:txBody>
      </p:sp>
      <p:sp>
        <p:nvSpPr>
          <p:cNvPr id="16" name="ZoneTexte 15"/>
          <p:cNvSpPr txBox="1">
            <a:spLocks/>
          </p:cNvSpPr>
          <p:nvPr/>
        </p:nvSpPr>
        <p:spPr>
          <a:xfrm>
            <a:off x="3776045" y="888680"/>
            <a:ext cx="4639910" cy="523220"/>
          </a:xfrm>
          <a:prstGeom prst="rect">
            <a:avLst/>
          </a:prstGeom>
          <a:noFill/>
        </p:spPr>
        <p:txBody>
          <a:bodyPr wrap="square" rtlCol="0">
            <a:spAutoFit/>
          </a:bodyPr>
          <a:lstStyle/>
          <a:p>
            <a:r>
              <a:rPr lang="fr-FR" sz="2800" dirty="0"/>
              <a:t>Partenaires scientifiques </a:t>
            </a:r>
            <a:endParaRPr lang="fr-FR" sz="2800" dirty="0">
              <a:effectLst/>
            </a:endParaRPr>
          </a:p>
        </p:txBody>
      </p:sp>
      <p:sp>
        <p:nvSpPr>
          <p:cNvPr id="6" name="Rectangle 5"/>
          <p:cNvSpPr/>
          <p:nvPr/>
        </p:nvSpPr>
        <p:spPr>
          <a:xfrm>
            <a:off x="0" y="5618525"/>
            <a:ext cx="3155841" cy="846627"/>
          </a:xfrm>
          <a:prstGeom prst="rect">
            <a:avLst/>
          </a:prstGeom>
          <a:solidFill>
            <a:srgbClr val="FFFFFF"/>
          </a:solidFill>
          <a:ln>
            <a:solidFill>
              <a:srgbClr val="FFFFFF"/>
            </a:solidFill>
          </a:ln>
          <a:effectLst/>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pic>
        <p:nvPicPr>
          <p:cNvPr id="7" name="Image 6" descr="LOG ISPRIC-01 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32" y="5259346"/>
            <a:ext cx="2594729" cy="1834358"/>
          </a:xfrm>
          <a:prstGeom prst="rect">
            <a:avLst/>
          </a:prstGeom>
        </p:spPr>
      </p:pic>
      <p:pic>
        <p:nvPicPr>
          <p:cNvPr id="9" name="Image 8">
            <a:extLst>
              <a:ext uri="{FF2B5EF4-FFF2-40B4-BE49-F238E27FC236}">
                <a16:creationId xmlns:a16="http://schemas.microsoft.com/office/drawing/2014/main" xmlns="" id="{2F60D7A6-CE2E-0643-9B74-72F9CE3C2027}"/>
              </a:ext>
            </a:extLst>
          </p:cNvPr>
          <p:cNvPicPr>
            <a:picLocks noChangeAspect="1"/>
          </p:cNvPicPr>
          <p:nvPr/>
        </p:nvPicPr>
        <p:blipFill>
          <a:blip r:embed="rId4"/>
          <a:stretch>
            <a:fillRect/>
          </a:stretch>
        </p:blipFill>
        <p:spPr>
          <a:xfrm>
            <a:off x="10450399" y="5466142"/>
            <a:ext cx="1298857" cy="94615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239074" y="116632"/>
            <a:ext cx="7664247" cy="720080"/>
          </a:xfrm>
        </p:spPr>
        <p:txBody>
          <a:bodyPr>
            <a:noAutofit/>
          </a:bodyPr>
          <a:lstStyle/>
          <a:p>
            <a:r>
              <a:rPr lang="fr-FR" sz="3600" b="1" u="sng" dirty="0">
                <a:uFillTx/>
                <a:latin typeface="Helvetica"/>
                <a:cs typeface="Helvetica"/>
              </a:rPr>
              <a:t>NOS PARTENAIRES</a:t>
            </a:r>
          </a:p>
        </p:txBody>
      </p:sp>
      <p:sp>
        <p:nvSpPr>
          <p:cNvPr id="27" name="ZoneTexte 26"/>
          <p:cNvSpPr txBox="1">
            <a:spLocks/>
          </p:cNvSpPr>
          <p:nvPr/>
        </p:nvSpPr>
        <p:spPr>
          <a:xfrm>
            <a:off x="1847528" y="695605"/>
            <a:ext cx="8595744" cy="523220"/>
          </a:xfrm>
          <a:prstGeom prst="rect">
            <a:avLst/>
          </a:prstGeom>
          <a:noFill/>
        </p:spPr>
        <p:txBody>
          <a:bodyPr wrap="square" rtlCol="0">
            <a:spAutoFit/>
          </a:bodyPr>
          <a:lstStyle/>
          <a:p>
            <a:pPr algn="ctr"/>
            <a:r>
              <a:rPr lang="fr-FR" sz="2800" dirty="0"/>
              <a:t>Partenaires Techniques </a:t>
            </a:r>
            <a:endParaRPr lang="fr-FR" sz="2800" dirty="0">
              <a:effectLst/>
            </a:endParaRPr>
          </a:p>
        </p:txBody>
      </p:sp>
      <p:sp>
        <p:nvSpPr>
          <p:cNvPr id="3" name="Rectangle 2"/>
          <p:cNvSpPr>
            <a:spLocks/>
          </p:cNvSpPr>
          <p:nvPr/>
        </p:nvSpPr>
        <p:spPr>
          <a:xfrm>
            <a:off x="3209470" y="1494562"/>
            <a:ext cx="1898786" cy="51917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100" dirty="0">
                <a:uFillTx/>
              </a:rPr>
              <a:t>ALLIANZ </a:t>
            </a:r>
            <a:r>
              <a:rPr lang="fr-FR" sz="1100" dirty="0"/>
              <a:t>As</a:t>
            </a:r>
            <a:r>
              <a:rPr lang="fr-FR" sz="1100" dirty="0">
                <a:uFillTx/>
              </a:rPr>
              <a:t>surance Mali</a:t>
            </a:r>
          </a:p>
          <a:p>
            <a:pPr algn="ctr"/>
            <a:endParaRPr lang="en-US" sz="1100" dirty="0">
              <a:uFillTx/>
            </a:endParaRPr>
          </a:p>
        </p:txBody>
      </p:sp>
      <p:sp>
        <p:nvSpPr>
          <p:cNvPr id="18" name="Rectangle 17"/>
          <p:cNvSpPr>
            <a:spLocks/>
          </p:cNvSpPr>
          <p:nvPr/>
        </p:nvSpPr>
        <p:spPr>
          <a:xfrm>
            <a:off x="3065185" y="2072832"/>
            <a:ext cx="1992875" cy="1407886"/>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22" name="Rectangle 21"/>
          <p:cNvSpPr>
            <a:spLocks/>
          </p:cNvSpPr>
          <p:nvPr/>
        </p:nvSpPr>
        <p:spPr>
          <a:xfrm>
            <a:off x="5209544" y="2210834"/>
            <a:ext cx="2187149" cy="1274077"/>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28" name="Rectangle 27"/>
          <p:cNvSpPr>
            <a:spLocks/>
          </p:cNvSpPr>
          <p:nvPr/>
        </p:nvSpPr>
        <p:spPr>
          <a:xfrm>
            <a:off x="7600260" y="1507163"/>
            <a:ext cx="1824779" cy="5346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fr-FR" sz="1400" dirty="0">
                <a:uFillTx/>
              </a:rPr>
              <a:t>Maison de la Presse </a:t>
            </a:r>
          </a:p>
        </p:txBody>
      </p:sp>
      <p:sp>
        <p:nvSpPr>
          <p:cNvPr id="29" name="Rectangle 28"/>
          <p:cNvSpPr>
            <a:spLocks/>
          </p:cNvSpPr>
          <p:nvPr/>
        </p:nvSpPr>
        <p:spPr>
          <a:xfrm>
            <a:off x="7587117" y="2088651"/>
            <a:ext cx="1893259" cy="1407886"/>
          </a:xfrm>
          <a:prstGeom prst="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30" name="Rectangle 29"/>
          <p:cNvSpPr>
            <a:spLocks/>
          </p:cNvSpPr>
          <p:nvPr/>
        </p:nvSpPr>
        <p:spPr>
          <a:xfrm>
            <a:off x="5243747" y="1421402"/>
            <a:ext cx="2118744" cy="62910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050" dirty="0"/>
              <a:t>Office des Radios et </a:t>
            </a:r>
            <a:r>
              <a:rPr lang="fr-FR" sz="1050" dirty="0" err="1"/>
              <a:t>Télévisions</a:t>
            </a:r>
            <a:r>
              <a:rPr lang="fr-FR" sz="1050" dirty="0"/>
              <a:t> du Mali (ORTM) </a:t>
            </a:r>
          </a:p>
        </p:txBody>
      </p:sp>
      <p:sp>
        <p:nvSpPr>
          <p:cNvPr id="31" name="Rectangle 30"/>
          <p:cNvSpPr>
            <a:spLocks/>
          </p:cNvSpPr>
          <p:nvPr/>
        </p:nvSpPr>
        <p:spPr>
          <a:xfrm>
            <a:off x="438637" y="1458340"/>
            <a:ext cx="2706188" cy="57998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900" dirty="0"/>
              <a:t>Cabinet International de Coaching et d’Appui au </a:t>
            </a:r>
            <a:r>
              <a:rPr lang="fr-FR" sz="900" dirty="0" err="1"/>
              <a:t>Développement</a:t>
            </a:r>
            <a:r>
              <a:rPr lang="fr-FR" sz="900" dirty="0"/>
              <a:t> des Entreprises (CICADE) </a:t>
            </a:r>
          </a:p>
        </p:txBody>
      </p:sp>
      <p:sp>
        <p:nvSpPr>
          <p:cNvPr id="32" name="Rectangle 31"/>
          <p:cNvSpPr>
            <a:spLocks/>
          </p:cNvSpPr>
          <p:nvPr/>
        </p:nvSpPr>
        <p:spPr>
          <a:xfrm>
            <a:off x="444914" y="2062825"/>
            <a:ext cx="2465969" cy="1407886"/>
          </a:xfrm>
          <a:prstGeom prst="rect">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33" name="Rectangle 32"/>
          <p:cNvSpPr>
            <a:spLocks/>
          </p:cNvSpPr>
          <p:nvPr/>
        </p:nvSpPr>
        <p:spPr>
          <a:xfrm>
            <a:off x="416203" y="3706017"/>
            <a:ext cx="2465969" cy="56913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600" dirty="0"/>
              <a:t>Journal le Flambeau </a:t>
            </a:r>
          </a:p>
        </p:txBody>
      </p:sp>
      <p:sp>
        <p:nvSpPr>
          <p:cNvPr id="34" name="Rectangle 33"/>
          <p:cNvSpPr>
            <a:spLocks/>
          </p:cNvSpPr>
          <p:nvPr/>
        </p:nvSpPr>
        <p:spPr>
          <a:xfrm>
            <a:off x="584233" y="4401168"/>
            <a:ext cx="1763405" cy="1158411"/>
          </a:xfrm>
          <a:prstGeom prst="rect">
            <a:avLst/>
          </a:prstGeom>
          <a:blipFill dpi="0" rotWithShape="1">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35" name="Rectangle 34"/>
          <p:cNvSpPr>
            <a:spLocks/>
          </p:cNvSpPr>
          <p:nvPr/>
        </p:nvSpPr>
        <p:spPr>
          <a:xfrm>
            <a:off x="2968475" y="3548938"/>
            <a:ext cx="2003175" cy="73705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fr-FR" sz="1400" dirty="0">
                <a:uFillTx/>
              </a:rPr>
              <a:t>Radio </a:t>
            </a:r>
            <a:r>
              <a:rPr lang="fr-FR" sz="1400" dirty="0" err="1">
                <a:uFillTx/>
              </a:rPr>
              <a:t>Klédu</a:t>
            </a:r>
            <a:endParaRPr lang="fr-FR" sz="1400" dirty="0">
              <a:uFillTx/>
            </a:endParaRPr>
          </a:p>
          <a:p>
            <a:pPr algn="ctr"/>
            <a:endParaRPr lang="en-US" dirty="0">
              <a:uFillTx/>
            </a:endParaRPr>
          </a:p>
        </p:txBody>
      </p:sp>
      <p:sp>
        <p:nvSpPr>
          <p:cNvPr id="37" name="Rectangle 36"/>
          <p:cNvSpPr>
            <a:spLocks/>
          </p:cNvSpPr>
          <p:nvPr/>
        </p:nvSpPr>
        <p:spPr>
          <a:xfrm>
            <a:off x="5108256" y="3723836"/>
            <a:ext cx="2019736" cy="57217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fr-FR" dirty="0">
                <a:uFillTx/>
              </a:rPr>
              <a:t>Radio </a:t>
            </a:r>
            <a:r>
              <a:rPr lang="fr-FR" dirty="0" err="1">
                <a:uFillTx/>
              </a:rPr>
              <a:t>Jekafo</a:t>
            </a:r>
            <a:endParaRPr lang="fr-FR" dirty="0">
              <a:uFillTx/>
            </a:endParaRPr>
          </a:p>
          <a:p>
            <a:pPr algn="ctr"/>
            <a:endParaRPr lang="en-US" dirty="0">
              <a:uFillTx/>
            </a:endParaRPr>
          </a:p>
        </p:txBody>
      </p:sp>
      <p:sp>
        <p:nvSpPr>
          <p:cNvPr id="38" name="Rectangle 37"/>
          <p:cNvSpPr>
            <a:spLocks/>
          </p:cNvSpPr>
          <p:nvPr/>
        </p:nvSpPr>
        <p:spPr>
          <a:xfrm>
            <a:off x="5264094" y="4365743"/>
            <a:ext cx="1764724" cy="1407886"/>
          </a:xfrm>
          <a:prstGeom prst="rect">
            <a:avLst/>
          </a:prstGeom>
          <a:blipFill dpi="0" rotWithShape="1">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39" name="Rectangle 38"/>
          <p:cNvSpPr>
            <a:spLocks/>
          </p:cNvSpPr>
          <p:nvPr/>
        </p:nvSpPr>
        <p:spPr>
          <a:xfrm>
            <a:off x="7198147" y="3747447"/>
            <a:ext cx="1498469" cy="60018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fr-FR" sz="1600" dirty="0">
                <a:uFillTx/>
              </a:rPr>
              <a:t>Radio Liberté</a:t>
            </a:r>
          </a:p>
        </p:txBody>
      </p:sp>
      <p:sp>
        <p:nvSpPr>
          <p:cNvPr id="40" name="Rectangle 39"/>
          <p:cNvSpPr>
            <a:spLocks/>
          </p:cNvSpPr>
          <p:nvPr/>
        </p:nvSpPr>
        <p:spPr>
          <a:xfrm>
            <a:off x="7197399" y="4390375"/>
            <a:ext cx="1499218" cy="1407886"/>
          </a:xfrm>
          <a:prstGeom prst="rect">
            <a:avLst/>
          </a:prstGeom>
          <a:blipFill dpi="0" rotWithShape="1">
            <a:blip r:embed="rId9"/>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41" name="Rectangle 40"/>
          <p:cNvSpPr>
            <a:spLocks/>
          </p:cNvSpPr>
          <p:nvPr/>
        </p:nvSpPr>
        <p:spPr>
          <a:xfrm>
            <a:off x="8741997" y="3735137"/>
            <a:ext cx="1219364" cy="60018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a:uFillTx/>
              </a:rPr>
              <a:t>radio Bamakan</a:t>
            </a:r>
            <a:endParaRPr lang="en-US" dirty="0">
              <a:uFillTx/>
            </a:endParaRPr>
          </a:p>
        </p:txBody>
      </p:sp>
      <p:sp>
        <p:nvSpPr>
          <p:cNvPr id="42" name="Rectangle 41"/>
          <p:cNvSpPr>
            <a:spLocks/>
          </p:cNvSpPr>
          <p:nvPr/>
        </p:nvSpPr>
        <p:spPr>
          <a:xfrm>
            <a:off x="8778537" y="4365743"/>
            <a:ext cx="1146284" cy="1407886"/>
          </a:xfrm>
          <a:prstGeom prst="rect">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43" name="Rectangle 42"/>
          <p:cNvSpPr>
            <a:spLocks/>
          </p:cNvSpPr>
          <p:nvPr/>
        </p:nvSpPr>
        <p:spPr>
          <a:xfrm>
            <a:off x="9548487" y="1484785"/>
            <a:ext cx="2189752" cy="60018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600" dirty="0">
                <a:uFillTx/>
              </a:rPr>
              <a:t>Agence </a:t>
            </a:r>
            <a:r>
              <a:rPr lang="fr-FR" sz="1600" dirty="0" err="1">
                <a:uFillTx/>
              </a:rPr>
              <a:t>McCann</a:t>
            </a:r>
            <a:r>
              <a:rPr lang="fr-FR" sz="1600" dirty="0">
                <a:uFillTx/>
              </a:rPr>
              <a:t> Spirit</a:t>
            </a:r>
          </a:p>
        </p:txBody>
      </p:sp>
      <p:sp>
        <p:nvSpPr>
          <p:cNvPr id="44" name="Rectangle 43"/>
          <p:cNvSpPr>
            <a:spLocks/>
          </p:cNvSpPr>
          <p:nvPr/>
        </p:nvSpPr>
        <p:spPr>
          <a:xfrm>
            <a:off x="9547738" y="2127713"/>
            <a:ext cx="2189752" cy="1407886"/>
          </a:xfrm>
          <a:prstGeom prst="rect">
            <a:avLst/>
          </a:prstGeom>
          <a:blipFill dpi="0" rotWithShape="1">
            <a:blip r:embed="rId1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45" name="Rectangle 44"/>
          <p:cNvSpPr>
            <a:spLocks/>
          </p:cNvSpPr>
          <p:nvPr/>
        </p:nvSpPr>
        <p:spPr>
          <a:xfrm>
            <a:off x="10228700" y="3728956"/>
            <a:ext cx="1219364" cy="60018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a:uFillTx/>
              </a:rPr>
              <a:t>ANCD</a:t>
            </a:r>
            <a:endParaRPr lang="en-US" dirty="0">
              <a:uFillTx/>
            </a:endParaRPr>
          </a:p>
        </p:txBody>
      </p:sp>
      <p:sp>
        <p:nvSpPr>
          <p:cNvPr id="46" name="Rectangle 45"/>
          <p:cNvSpPr>
            <a:spLocks/>
          </p:cNvSpPr>
          <p:nvPr/>
        </p:nvSpPr>
        <p:spPr>
          <a:xfrm>
            <a:off x="10297193" y="4387684"/>
            <a:ext cx="1146284" cy="1407886"/>
          </a:xfrm>
          <a:prstGeom prst="rect">
            <a:avLst/>
          </a:prstGeom>
          <a:blipFill dpi="0" rotWithShape="1">
            <a:blip r:embed="rId1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26" name="Rectangle 25"/>
          <p:cNvSpPr/>
          <p:nvPr/>
        </p:nvSpPr>
        <p:spPr>
          <a:xfrm>
            <a:off x="0" y="5413282"/>
            <a:ext cx="3155841" cy="1051870"/>
          </a:xfrm>
          <a:prstGeom prst="rect">
            <a:avLst/>
          </a:prstGeom>
          <a:solidFill>
            <a:srgbClr val="FFFFFF"/>
          </a:solidFill>
          <a:ln>
            <a:solidFill>
              <a:srgbClr val="FFFFFF"/>
            </a:solidFill>
          </a:ln>
          <a:effectLst/>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pic>
        <p:nvPicPr>
          <p:cNvPr id="47" name="Image 46" descr="LOG ISPRIC-01 2.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632" y="5259346"/>
            <a:ext cx="2594729" cy="1834358"/>
          </a:xfrm>
          <a:prstGeom prst="rect">
            <a:avLst/>
          </a:prstGeom>
        </p:spPr>
      </p:pic>
      <p:sp>
        <p:nvSpPr>
          <p:cNvPr id="36" name="Rectangle 35"/>
          <p:cNvSpPr>
            <a:spLocks/>
          </p:cNvSpPr>
          <p:nvPr/>
        </p:nvSpPr>
        <p:spPr>
          <a:xfrm>
            <a:off x="2882172" y="4423585"/>
            <a:ext cx="2112430" cy="1407886"/>
          </a:xfrm>
          <a:prstGeom prst="rect">
            <a:avLst/>
          </a:prstGeom>
          <a:blipFill dpi="0" rotWithShape="1">
            <a:blip r:embed="rId1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pic>
        <p:nvPicPr>
          <p:cNvPr id="49" name="Image 48">
            <a:extLst>
              <a:ext uri="{FF2B5EF4-FFF2-40B4-BE49-F238E27FC236}">
                <a16:creationId xmlns:a16="http://schemas.microsoft.com/office/drawing/2014/main" xmlns="" id="{9C009854-C724-C448-A055-F8FB3D0FDAC2}"/>
              </a:ext>
            </a:extLst>
          </p:cNvPr>
          <p:cNvPicPr>
            <a:picLocks noChangeAspect="1"/>
          </p:cNvPicPr>
          <p:nvPr/>
        </p:nvPicPr>
        <p:blipFill>
          <a:blip r:embed="rId15"/>
          <a:stretch>
            <a:fillRect/>
          </a:stretch>
        </p:blipFill>
        <p:spPr>
          <a:xfrm>
            <a:off x="10578668" y="5559578"/>
            <a:ext cx="1170588" cy="852713"/>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xmlns="" id="{8B82E15F-7FF9-854F-A073-445FD2624917}"/>
              </a:ext>
            </a:extLst>
          </p:cNvPr>
          <p:cNvSpPr txBox="1">
            <a:spLocks/>
          </p:cNvSpPr>
          <p:nvPr/>
        </p:nvSpPr>
        <p:spPr>
          <a:xfrm>
            <a:off x="2239074" y="116632"/>
            <a:ext cx="7664247"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uFillTx/>
                <a:latin typeface="+mj-lt"/>
                <a:ea typeface="+mj-ea"/>
                <a:cs typeface="+mj-cs"/>
              </a:defRPr>
            </a:lvl1pPr>
          </a:lstStyle>
          <a:p>
            <a:endParaRPr lang="fr-FR" sz="3600" b="1" u="sng" dirty="0">
              <a:latin typeface="Helvetica"/>
              <a:cs typeface="Helvetica"/>
            </a:endParaRPr>
          </a:p>
        </p:txBody>
      </p:sp>
      <p:sp>
        <p:nvSpPr>
          <p:cNvPr id="5" name="ZoneTexte 4">
            <a:extLst>
              <a:ext uri="{FF2B5EF4-FFF2-40B4-BE49-F238E27FC236}">
                <a16:creationId xmlns:a16="http://schemas.microsoft.com/office/drawing/2014/main" xmlns="" id="{71915D3B-1741-AA40-BA5F-3FE6D044248D}"/>
              </a:ext>
            </a:extLst>
          </p:cNvPr>
          <p:cNvSpPr txBox="1">
            <a:spLocks/>
          </p:cNvSpPr>
          <p:nvPr/>
        </p:nvSpPr>
        <p:spPr>
          <a:xfrm>
            <a:off x="1847528" y="695605"/>
            <a:ext cx="8595744" cy="1015663"/>
          </a:xfrm>
          <a:prstGeom prst="rect">
            <a:avLst/>
          </a:prstGeom>
          <a:noFill/>
        </p:spPr>
        <p:txBody>
          <a:bodyPr wrap="square" rtlCol="0">
            <a:spAutoFit/>
          </a:bodyPr>
          <a:lstStyle/>
          <a:p>
            <a:pPr algn="ctr"/>
            <a:r>
              <a:rPr lang="fr-FR" sz="6000" dirty="0"/>
              <a:t>Partenaires Techniques </a:t>
            </a:r>
            <a:endParaRPr lang="fr-FR" sz="6000" dirty="0">
              <a:effectLst/>
            </a:endParaRPr>
          </a:p>
        </p:txBody>
      </p:sp>
      <p:sp>
        <p:nvSpPr>
          <p:cNvPr id="12" name="Rectangle 11">
            <a:extLst>
              <a:ext uri="{FF2B5EF4-FFF2-40B4-BE49-F238E27FC236}">
                <a16:creationId xmlns:a16="http://schemas.microsoft.com/office/drawing/2014/main" xmlns="" id="{B3896316-D5B8-EA44-A7B5-53B94E7B2203}"/>
              </a:ext>
            </a:extLst>
          </p:cNvPr>
          <p:cNvSpPr>
            <a:spLocks/>
          </p:cNvSpPr>
          <p:nvPr/>
        </p:nvSpPr>
        <p:spPr>
          <a:xfrm>
            <a:off x="3051208" y="2909094"/>
            <a:ext cx="2706188" cy="7719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900" dirty="0"/>
              <a:t>Journal Indépendant</a:t>
            </a:r>
          </a:p>
        </p:txBody>
      </p:sp>
      <p:sp>
        <p:nvSpPr>
          <p:cNvPr id="27" name="Rectangle 26">
            <a:extLst>
              <a:ext uri="{FF2B5EF4-FFF2-40B4-BE49-F238E27FC236}">
                <a16:creationId xmlns:a16="http://schemas.microsoft.com/office/drawing/2014/main" xmlns="" id="{E5DC8236-C68D-9D43-8FE6-D9E732D51BF6}"/>
              </a:ext>
            </a:extLst>
          </p:cNvPr>
          <p:cNvSpPr/>
          <p:nvPr/>
        </p:nvSpPr>
        <p:spPr>
          <a:xfrm>
            <a:off x="0" y="5413282"/>
            <a:ext cx="3155841" cy="1051870"/>
          </a:xfrm>
          <a:prstGeom prst="rect">
            <a:avLst/>
          </a:prstGeom>
          <a:solidFill>
            <a:srgbClr val="FFFFFF"/>
          </a:solidFill>
          <a:ln>
            <a:solidFill>
              <a:srgbClr val="FFFFFF"/>
            </a:solidFill>
          </a:ln>
          <a:effectLst/>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pic>
        <p:nvPicPr>
          <p:cNvPr id="28" name="Image 27" descr="LOG ISPRIC-01 2.png">
            <a:extLst>
              <a:ext uri="{FF2B5EF4-FFF2-40B4-BE49-F238E27FC236}">
                <a16:creationId xmlns:a16="http://schemas.microsoft.com/office/drawing/2014/main" xmlns="" id="{289440C5-82E2-1C46-9576-BA6EA4A5B6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32" y="5259346"/>
            <a:ext cx="2594729" cy="1834358"/>
          </a:xfrm>
          <a:prstGeom prst="rect">
            <a:avLst/>
          </a:prstGeom>
        </p:spPr>
      </p:pic>
      <p:pic>
        <p:nvPicPr>
          <p:cNvPr id="30" name="Image 29">
            <a:extLst>
              <a:ext uri="{FF2B5EF4-FFF2-40B4-BE49-F238E27FC236}">
                <a16:creationId xmlns:a16="http://schemas.microsoft.com/office/drawing/2014/main" xmlns="" id="{E41908A7-FF76-D94B-912F-937EF18B39B1}"/>
              </a:ext>
            </a:extLst>
          </p:cNvPr>
          <p:cNvPicPr>
            <a:picLocks noChangeAspect="1"/>
          </p:cNvPicPr>
          <p:nvPr/>
        </p:nvPicPr>
        <p:blipFill>
          <a:blip r:embed="rId3"/>
          <a:stretch>
            <a:fillRect/>
          </a:stretch>
        </p:blipFill>
        <p:spPr>
          <a:xfrm>
            <a:off x="10578668" y="5559578"/>
            <a:ext cx="1170588" cy="852713"/>
          </a:xfrm>
          <a:prstGeom prst="rect">
            <a:avLst/>
          </a:prstGeom>
        </p:spPr>
      </p:pic>
      <p:pic>
        <p:nvPicPr>
          <p:cNvPr id="32" name="Image 31">
            <a:extLst>
              <a:ext uri="{FF2B5EF4-FFF2-40B4-BE49-F238E27FC236}">
                <a16:creationId xmlns:a16="http://schemas.microsoft.com/office/drawing/2014/main" xmlns="" id="{15C82B75-A360-6E44-8075-8BBDA9543E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2574" y="3733799"/>
            <a:ext cx="2975051" cy="1200163"/>
          </a:xfrm>
          <a:prstGeom prst="rect">
            <a:avLst/>
          </a:prstGeom>
        </p:spPr>
      </p:pic>
      <p:pic>
        <p:nvPicPr>
          <p:cNvPr id="34" name="Image 33">
            <a:extLst>
              <a:ext uri="{FF2B5EF4-FFF2-40B4-BE49-F238E27FC236}">
                <a16:creationId xmlns:a16="http://schemas.microsoft.com/office/drawing/2014/main" xmlns="" id="{94725776-14CF-504F-937D-C57CCAE2D5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7997" y="3985677"/>
            <a:ext cx="2872674" cy="696406"/>
          </a:xfrm>
          <a:prstGeom prst="rect">
            <a:avLst/>
          </a:prstGeom>
        </p:spPr>
      </p:pic>
      <p:sp>
        <p:nvSpPr>
          <p:cNvPr id="35" name="Rectangle 34">
            <a:extLst>
              <a:ext uri="{FF2B5EF4-FFF2-40B4-BE49-F238E27FC236}">
                <a16:creationId xmlns:a16="http://schemas.microsoft.com/office/drawing/2014/main" xmlns="" id="{1BE7B7F5-C009-C549-8A88-9B49461EFEE4}"/>
              </a:ext>
            </a:extLst>
          </p:cNvPr>
          <p:cNvSpPr>
            <a:spLocks/>
          </p:cNvSpPr>
          <p:nvPr/>
        </p:nvSpPr>
        <p:spPr>
          <a:xfrm>
            <a:off x="5977288" y="2882968"/>
            <a:ext cx="2706188" cy="7719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900" dirty="0"/>
              <a:t>Journal Essor</a:t>
            </a:r>
          </a:p>
        </p:txBody>
      </p:sp>
    </p:spTree>
    <p:extLst>
      <p:ext uri="{BB962C8B-B14F-4D97-AF65-F5344CB8AC3E}">
        <p14:creationId xmlns:p14="http://schemas.microsoft.com/office/powerpoint/2010/main" val="31947372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ectangle 2"/>
          <p:cNvSpPr>
            <a:spLocks/>
          </p:cNvSpPr>
          <p:nvPr/>
        </p:nvSpPr>
        <p:spPr>
          <a:xfrm>
            <a:off x="3668473" y="1355135"/>
            <a:ext cx="2465969" cy="51917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100" dirty="0"/>
              <a:t>Agence Nationale pour la Promotion de l’Emploi (ANPE) </a:t>
            </a:r>
          </a:p>
        </p:txBody>
      </p:sp>
      <p:sp>
        <p:nvSpPr>
          <p:cNvPr id="18" name="Rectangle 17"/>
          <p:cNvSpPr>
            <a:spLocks/>
          </p:cNvSpPr>
          <p:nvPr/>
        </p:nvSpPr>
        <p:spPr>
          <a:xfrm>
            <a:off x="3668473" y="1905023"/>
            <a:ext cx="2465969" cy="1407886"/>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22" name="Rectangle 21"/>
          <p:cNvSpPr>
            <a:spLocks/>
          </p:cNvSpPr>
          <p:nvPr/>
        </p:nvSpPr>
        <p:spPr>
          <a:xfrm>
            <a:off x="6271787" y="1889396"/>
            <a:ext cx="2379839" cy="1274077"/>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28" name="Rectangle 27"/>
          <p:cNvSpPr>
            <a:spLocks/>
          </p:cNvSpPr>
          <p:nvPr/>
        </p:nvSpPr>
        <p:spPr>
          <a:xfrm>
            <a:off x="8788971" y="1355135"/>
            <a:ext cx="2601647" cy="5346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400" dirty="0"/>
              <a:t>Office Malien de l’Habitat (OMH) </a:t>
            </a:r>
            <a:endParaRPr lang="fr-FR" sz="1400" dirty="0">
              <a:effectLst/>
            </a:endParaRPr>
          </a:p>
        </p:txBody>
      </p:sp>
      <p:sp>
        <p:nvSpPr>
          <p:cNvPr id="29" name="Rectangle 28"/>
          <p:cNvSpPr>
            <a:spLocks/>
          </p:cNvSpPr>
          <p:nvPr/>
        </p:nvSpPr>
        <p:spPr>
          <a:xfrm>
            <a:off x="8788971" y="1889747"/>
            <a:ext cx="2601647" cy="1407886"/>
          </a:xfrm>
          <a:prstGeom prst="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30" name="Rectangle 29"/>
          <p:cNvSpPr>
            <a:spLocks/>
          </p:cNvSpPr>
          <p:nvPr/>
        </p:nvSpPr>
        <p:spPr>
          <a:xfrm>
            <a:off x="6271787" y="1318021"/>
            <a:ext cx="2379839" cy="59553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200" dirty="0"/>
              <a:t>Agence pour la Promotion de l’Emploi des Jeunes (APEJ) </a:t>
            </a:r>
            <a:r>
              <a:rPr lang="fr-FR" sz="1200" dirty="0">
                <a:uFillTx/>
              </a:rPr>
              <a:t>)</a:t>
            </a:r>
          </a:p>
        </p:txBody>
      </p:sp>
      <p:sp>
        <p:nvSpPr>
          <p:cNvPr id="31" name="Rectangle 30"/>
          <p:cNvSpPr>
            <a:spLocks/>
          </p:cNvSpPr>
          <p:nvPr/>
        </p:nvSpPr>
        <p:spPr>
          <a:xfrm>
            <a:off x="1108224" y="1355135"/>
            <a:ext cx="2465969" cy="5277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000" dirty="0"/>
              <a:t>Fond d’Appui à la Formation Professionnelle et à l’Apprentissage (FAFPA) </a:t>
            </a:r>
            <a:endParaRPr lang="fr-FR" sz="1000" dirty="0">
              <a:effectLst/>
            </a:endParaRPr>
          </a:p>
        </p:txBody>
      </p:sp>
      <p:sp>
        <p:nvSpPr>
          <p:cNvPr id="32" name="Rectangle 31"/>
          <p:cNvSpPr>
            <a:spLocks/>
          </p:cNvSpPr>
          <p:nvPr/>
        </p:nvSpPr>
        <p:spPr>
          <a:xfrm>
            <a:off x="1108224" y="1913556"/>
            <a:ext cx="2465969" cy="1407886"/>
          </a:xfrm>
          <a:prstGeom prst="rect">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33" name="Rectangle 32"/>
          <p:cNvSpPr>
            <a:spLocks/>
          </p:cNvSpPr>
          <p:nvPr/>
        </p:nvSpPr>
        <p:spPr>
          <a:xfrm>
            <a:off x="1144644" y="3583965"/>
            <a:ext cx="2465969" cy="56913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050" dirty="0"/>
              <a:t>Agence Nationale de l’Administration des Bourses du Niger (ANAB) </a:t>
            </a:r>
            <a:endParaRPr lang="fr-FR" sz="1050" dirty="0">
              <a:effectLst/>
            </a:endParaRPr>
          </a:p>
        </p:txBody>
      </p:sp>
      <p:sp>
        <p:nvSpPr>
          <p:cNvPr id="35" name="Rectangle 34"/>
          <p:cNvSpPr>
            <a:spLocks/>
          </p:cNvSpPr>
          <p:nvPr/>
        </p:nvSpPr>
        <p:spPr>
          <a:xfrm>
            <a:off x="3757073" y="3512930"/>
            <a:ext cx="1805674" cy="61685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200" dirty="0" err="1"/>
              <a:t>Coopération</a:t>
            </a:r>
            <a:r>
              <a:rPr lang="fr-FR" sz="1200" dirty="0"/>
              <a:t> Technique Belge </a:t>
            </a:r>
          </a:p>
        </p:txBody>
      </p:sp>
      <p:sp>
        <p:nvSpPr>
          <p:cNvPr id="36" name="Rectangle 35"/>
          <p:cNvSpPr>
            <a:spLocks/>
          </p:cNvSpPr>
          <p:nvPr/>
        </p:nvSpPr>
        <p:spPr>
          <a:xfrm>
            <a:off x="3757073" y="4184782"/>
            <a:ext cx="1805674" cy="1407886"/>
          </a:xfrm>
          <a:prstGeom prst="rect">
            <a:avLst/>
          </a:prstGeom>
          <a:blipFill dpi="0" rotWithShape="1">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37" name="Rectangle 36"/>
          <p:cNvSpPr>
            <a:spLocks/>
          </p:cNvSpPr>
          <p:nvPr/>
        </p:nvSpPr>
        <p:spPr>
          <a:xfrm>
            <a:off x="5625187" y="3538135"/>
            <a:ext cx="1814789" cy="57217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600" dirty="0"/>
              <a:t>Bourse Canadienne </a:t>
            </a:r>
          </a:p>
        </p:txBody>
      </p:sp>
      <p:sp>
        <p:nvSpPr>
          <p:cNvPr id="38" name="Rectangle 37"/>
          <p:cNvSpPr>
            <a:spLocks/>
          </p:cNvSpPr>
          <p:nvPr/>
        </p:nvSpPr>
        <p:spPr>
          <a:xfrm>
            <a:off x="5646274" y="4187354"/>
            <a:ext cx="2005952" cy="1407886"/>
          </a:xfrm>
          <a:prstGeom prst="rect">
            <a:avLst/>
          </a:prstGeom>
          <a:blipFill dpi="0" rotWithShape="1">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39" name="Rectangle 38"/>
          <p:cNvSpPr>
            <a:spLocks/>
          </p:cNvSpPr>
          <p:nvPr/>
        </p:nvSpPr>
        <p:spPr>
          <a:xfrm>
            <a:off x="7514880" y="3499862"/>
            <a:ext cx="1952133" cy="60018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a:uFillTx/>
              </a:rPr>
              <a:t>ONG Horizon 54 Nancy (La France)</a:t>
            </a:r>
            <a:endParaRPr lang="en-US" dirty="0">
              <a:uFillTx/>
            </a:endParaRPr>
          </a:p>
        </p:txBody>
      </p:sp>
      <p:sp>
        <p:nvSpPr>
          <p:cNvPr id="40" name="Rectangle 39"/>
          <p:cNvSpPr>
            <a:spLocks/>
          </p:cNvSpPr>
          <p:nvPr/>
        </p:nvSpPr>
        <p:spPr>
          <a:xfrm>
            <a:off x="7711116" y="4129789"/>
            <a:ext cx="1547200" cy="1407886"/>
          </a:xfrm>
          <a:prstGeom prst="rect">
            <a:avLst/>
          </a:prstGeom>
          <a:blipFill dpi="0" rotWithShape="1">
            <a:blip r:embed="rId9"/>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41" name="Rectangle 40"/>
          <p:cNvSpPr>
            <a:spLocks/>
          </p:cNvSpPr>
          <p:nvPr/>
        </p:nvSpPr>
        <p:spPr>
          <a:xfrm>
            <a:off x="9522312" y="3490843"/>
            <a:ext cx="1952133" cy="60018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400" dirty="0"/>
              <a:t>Caisse Malienne de </a:t>
            </a:r>
            <a:r>
              <a:rPr lang="fr-FR" sz="1400" dirty="0" err="1"/>
              <a:t>Sécurite</a:t>
            </a:r>
            <a:r>
              <a:rPr lang="fr-FR" sz="1400" dirty="0"/>
              <a:t>́ Sociale (CMSS) </a:t>
            </a:r>
            <a:endParaRPr lang="fr-FR" sz="1400" dirty="0">
              <a:effectLst/>
            </a:endParaRPr>
          </a:p>
        </p:txBody>
      </p:sp>
      <p:sp>
        <p:nvSpPr>
          <p:cNvPr id="42" name="Rectangle 41"/>
          <p:cNvSpPr>
            <a:spLocks/>
          </p:cNvSpPr>
          <p:nvPr/>
        </p:nvSpPr>
        <p:spPr>
          <a:xfrm>
            <a:off x="9718548" y="4120770"/>
            <a:ext cx="1547200" cy="1407886"/>
          </a:xfrm>
          <a:prstGeom prst="rect">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25" name="ZoneTexte 24"/>
          <p:cNvSpPr txBox="1">
            <a:spLocks/>
          </p:cNvSpPr>
          <p:nvPr/>
        </p:nvSpPr>
        <p:spPr>
          <a:xfrm>
            <a:off x="1798128" y="331254"/>
            <a:ext cx="8595744" cy="707886"/>
          </a:xfrm>
          <a:prstGeom prst="rect">
            <a:avLst/>
          </a:prstGeom>
          <a:noFill/>
        </p:spPr>
        <p:txBody>
          <a:bodyPr wrap="square" rtlCol="0">
            <a:spAutoFit/>
          </a:bodyPr>
          <a:lstStyle/>
          <a:p>
            <a:pPr algn="ctr"/>
            <a:r>
              <a:rPr lang="fr-FR" sz="4000" dirty="0"/>
              <a:t>Partenaires Techniques </a:t>
            </a:r>
            <a:endParaRPr lang="fr-FR" sz="4000" dirty="0">
              <a:effectLst/>
            </a:endParaRPr>
          </a:p>
        </p:txBody>
      </p:sp>
      <p:sp>
        <p:nvSpPr>
          <p:cNvPr id="26" name="Rectangle 25"/>
          <p:cNvSpPr/>
          <p:nvPr/>
        </p:nvSpPr>
        <p:spPr>
          <a:xfrm>
            <a:off x="0" y="5413282"/>
            <a:ext cx="3155841" cy="1051870"/>
          </a:xfrm>
          <a:prstGeom prst="rect">
            <a:avLst/>
          </a:prstGeom>
          <a:solidFill>
            <a:srgbClr val="FFFFFF"/>
          </a:solidFill>
          <a:ln>
            <a:solidFill>
              <a:srgbClr val="FFFFFF"/>
            </a:solidFill>
          </a:ln>
          <a:effectLst/>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pic>
        <p:nvPicPr>
          <p:cNvPr id="43" name="Image 42" descr="LOG ISPRIC-01 2.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632" y="5259346"/>
            <a:ext cx="2594729" cy="1834358"/>
          </a:xfrm>
          <a:prstGeom prst="rect">
            <a:avLst/>
          </a:prstGeom>
        </p:spPr>
      </p:pic>
      <p:sp>
        <p:nvSpPr>
          <p:cNvPr id="34" name="Rectangle 33"/>
          <p:cNvSpPr>
            <a:spLocks/>
          </p:cNvSpPr>
          <p:nvPr/>
        </p:nvSpPr>
        <p:spPr>
          <a:xfrm>
            <a:off x="1144644" y="4183809"/>
            <a:ext cx="2465969" cy="1407886"/>
          </a:xfrm>
          <a:prstGeom prst="rect">
            <a:avLst/>
          </a:prstGeom>
          <a:blipFill dpi="0" rotWithShape="1">
            <a:blip r:embed="rId1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pic>
        <p:nvPicPr>
          <p:cNvPr id="44" name="Image 43">
            <a:extLst>
              <a:ext uri="{FF2B5EF4-FFF2-40B4-BE49-F238E27FC236}">
                <a16:creationId xmlns:a16="http://schemas.microsoft.com/office/drawing/2014/main" xmlns="" id="{F2DF4EF8-003A-0B4E-BE97-5490356A5765}"/>
              </a:ext>
            </a:extLst>
          </p:cNvPr>
          <p:cNvPicPr>
            <a:picLocks noChangeAspect="1"/>
          </p:cNvPicPr>
          <p:nvPr/>
        </p:nvPicPr>
        <p:blipFill>
          <a:blip r:embed="rId13"/>
          <a:stretch>
            <a:fillRect/>
          </a:stretch>
        </p:blipFill>
        <p:spPr>
          <a:xfrm>
            <a:off x="10574867" y="5556810"/>
            <a:ext cx="1174389" cy="85548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604246" y="188640"/>
            <a:ext cx="7380187" cy="864096"/>
          </a:xfrm>
        </p:spPr>
        <p:txBody>
          <a:bodyPr>
            <a:noAutofit/>
          </a:bodyPr>
          <a:lstStyle/>
          <a:p>
            <a:r>
              <a:rPr lang="fr-FR" sz="4800" b="1" u="sng" dirty="0">
                <a:solidFill>
                  <a:srgbClr val="1A164F"/>
                </a:solidFill>
                <a:uFillTx/>
                <a:latin typeface="Helvetica"/>
                <a:cs typeface="Helvetica"/>
              </a:rPr>
              <a:t>NOTRE VISION</a:t>
            </a:r>
          </a:p>
        </p:txBody>
      </p:sp>
      <p:sp>
        <p:nvSpPr>
          <p:cNvPr id="3" name="Sous-titre 2"/>
          <p:cNvSpPr>
            <a:spLocks noGrp="1"/>
          </p:cNvSpPr>
          <p:nvPr>
            <p:ph type="subTitle" idx="1"/>
          </p:nvPr>
        </p:nvSpPr>
        <p:spPr>
          <a:xfrm>
            <a:off x="1871136" y="4842640"/>
            <a:ext cx="8510505" cy="792088"/>
          </a:xfrm>
        </p:spPr>
        <p:txBody>
          <a:bodyPr>
            <a:noAutofit/>
          </a:bodyPr>
          <a:lstStyle/>
          <a:p>
            <a:r>
              <a:rPr lang="fr-FR" dirty="0">
                <a:solidFill>
                  <a:srgbClr val="000000"/>
                </a:solidFill>
              </a:rPr>
              <a:t>« Le Carrefour de l’Intelligentsia Africaine. » </a:t>
            </a:r>
            <a:endParaRPr lang="fr-FR" dirty="0">
              <a:solidFill>
                <a:srgbClr val="000000"/>
              </a:solidFill>
              <a:effectLst/>
            </a:endParaRPr>
          </a:p>
        </p:txBody>
      </p:sp>
      <p:sp>
        <p:nvSpPr>
          <p:cNvPr id="4" name="Rectangle 3"/>
          <p:cNvSpPr/>
          <p:nvPr/>
        </p:nvSpPr>
        <p:spPr>
          <a:xfrm>
            <a:off x="0" y="5413282"/>
            <a:ext cx="3771614" cy="1051870"/>
          </a:xfrm>
          <a:prstGeom prst="rect">
            <a:avLst/>
          </a:prstGeom>
          <a:solidFill>
            <a:srgbClr val="FFFFFF"/>
          </a:solidFill>
          <a:ln>
            <a:solidFill>
              <a:srgbClr val="FFFFFF"/>
            </a:solidFill>
          </a:ln>
          <a:effectLst/>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pic>
        <p:nvPicPr>
          <p:cNvPr id="5" name="Image 4" descr="LOG ISPRIC-01 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32" y="5002795"/>
            <a:ext cx="3175370" cy="2244845"/>
          </a:xfrm>
          <a:prstGeom prst="rect">
            <a:avLst/>
          </a:prstGeom>
        </p:spPr>
      </p:pic>
      <p:pic>
        <p:nvPicPr>
          <p:cNvPr id="7" name="Image 6">
            <a:extLst>
              <a:ext uri="{FF2B5EF4-FFF2-40B4-BE49-F238E27FC236}">
                <a16:creationId xmlns:a16="http://schemas.microsoft.com/office/drawing/2014/main" xmlns="" id="{F1B459F1-7C43-8B4D-8C64-5A93CBB229E7}"/>
              </a:ext>
            </a:extLst>
          </p:cNvPr>
          <p:cNvPicPr>
            <a:picLocks noChangeAspect="1"/>
          </p:cNvPicPr>
          <p:nvPr/>
        </p:nvPicPr>
        <p:blipFill>
          <a:blip r:embed="rId4"/>
          <a:stretch>
            <a:fillRect/>
          </a:stretch>
        </p:blipFill>
        <p:spPr>
          <a:xfrm>
            <a:off x="10450399" y="5466142"/>
            <a:ext cx="1298857" cy="94615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5354326E-9B85-6445-8B7E-AC475C42A4C6}"/>
              </a:ext>
            </a:extLst>
          </p:cNvPr>
          <p:cNvPicPr>
            <a:picLocks noChangeAspect="1"/>
          </p:cNvPicPr>
          <p:nvPr/>
        </p:nvPicPr>
        <p:blipFill>
          <a:blip r:embed="rId2"/>
          <a:stretch>
            <a:fillRect/>
          </a:stretch>
        </p:blipFill>
        <p:spPr>
          <a:xfrm>
            <a:off x="9376164" y="4578605"/>
            <a:ext cx="1749425" cy="1749425"/>
          </a:xfrm>
          <a:prstGeom prst="rect">
            <a:avLst/>
          </a:prstGeom>
        </p:spPr>
      </p:pic>
      <p:pic>
        <p:nvPicPr>
          <p:cNvPr id="6" name="Image 5">
            <a:extLst>
              <a:ext uri="{FF2B5EF4-FFF2-40B4-BE49-F238E27FC236}">
                <a16:creationId xmlns:a16="http://schemas.microsoft.com/office/drawing/2014/main" xmlns="" id="{6EE66079-C764-4B48-A871-0C4B7E70368F}"/>
              </a:ext>
            </a:extLst>
          </p:cNvPr>
          <p:cNvPicPr>
            <a:picLocks noChangeAspect="1"/>
          </p:cNvPicPr>
          <p:nvPr/>
        </p:nvPicPr>
        <p:blipFill>
          <a:blip r:embed="rId3"/>
          <a:stretch>
            <a:fillRect/>
          </a:stretch>
        </p:blipFill>
        <p:spPr>
          <a:xfrm>
            <a:off x="2847830" y="1897977"/>
            <a:ext cx="1624591" cy="1633420"/>
          </a:xfrm>
          <a:prstGeom prst="rect">
            <a:avLst/>
          </a:prstGeom>
        </p:spPr>
      </p:pic>
      <p:pic>
        <p:nvPicPr>
          <p:cNvPr id="7" name="Image 6">
            <a:extLst>
              <a:ext uri="{FF2B5EF4-FFF2-40B4-BE49-F238E27FC236}">
                <a16:creationId xmlns:a16="http://schemas.microsoft.com/office/drawing/2014/main" xmlns="" id="{248AE530-0959-5C4F-B1B5-5A661683638B}"/>
              </a:ext>
            </a:extLst>
          </p:cNvPr>
          <p:cNvPicPr>
            <a:picLocks noChangeAspect="1"/>
          </p:cNvPicPr>
          <p:nvPr/>
        </p:nvPicPr>
        <p:blipFill>
          <a:blip r:embed="rId4"/>
          <a:stretch>
            <a:fillRect/>
          </a:stretch>
        </p:blipFill>
        <p:spPr>
          <a:xfrm>
            <a:off x="6527578" y="2139473"/>
            <a:ext cx="2426058" cy="1146692"/>
          </a:xfrm>
          <a:prstGeom prst="rect">
            <a:avLst/>
          </a:prstGeom>
        </p:spPr>
      </p:pic>
      <p:pic>
        <p:nvPicPr>
          <p:cNvPr id="8" name="Image 7">
            <a:extLst>
              <a:ext uri="{FF2B5EF4-FFF2-40B4-BE49-F238E27FC236}">
                <a16:creationId xmlns:a16="http://schemas.microsoft.com/office/drawing/2014/main" xmlns="" id="{754DFA6E-37B0-0C45-8773-66F3D1874C5F}"/>
              </a:ext>
            </a:extLst>
          </p:cNvPr>
          <p:cNvPicPr>
            <a:picLocks noChangeAspect="1"/>
          </p:cNvPicPr>
          <p:nvPr/>
        </p:nvPicPr>
        <p:blipFill>
          <a:blip r:embed="rId5"/>
          <a:stretch>
            <a:fillRect/>
          </a:stretch>
        </p:blipFill>
        <p:spPr>
          <a:xfrm>
            <a:off x="9517326" y="2067915"/>
            <a:ext cx="1467099" cy="1387796"/>
          </a:xfrm>
          <a:prstGeom prst="rect">
            <a:avLst/>
          </a:prstGeom>
        </p:spPr>
      </p:pic>
      <p:pic>
        <p:nvPicPr>
          <p:cNvPr id="9" name="Image 8">
            <a:extLst>
              <a:ext uri="{FF2B5EF4-FFF2-40B4-BE49-F238E27FC236}">
                <a16:creationId xmlns:a16="http://schemas.microsoft.com/office/drawing/2014/main" xmlns="" id="{E47697D5-EF83-2847-A2BC-42BAE5208FBA}"/>
              </a:ext>
            </a:extLst>
          </p:cNvPr>
          <p:cNvPicPr>
            <a:picLocks noChangeAspect="1"/>
          </p:cNvPicPr>
          <p:nvPr/>
        </p:nvPicPr>
        <p:blipFill>
          <a:blip r:embed="rId6"/>
          <a:stretch>
            <a:fillRect/>
          </a:stretch>
        </p:blipFill>
        <p:spPr>
          <a:xfrm>
            <a:off x="548762" y="4449762"/>
            <a:ext cx="2007113" cy="2007113"/>
          </a:xfrm>
          <a:prstGeom prst="rect">
            <a:avLst/>
          </a:prstGeom>
        </p:spPr>
      </p:pic>
      <p:pic>
        <p:nvPicPr>
          <p:cNvPr id="10" name="Image 9">
            <a:extLst>
              <a:ext uri="{FF2B5EF4-FFF2-40B4-BE49-F238E27FC236}">
                <a16:creationId xmlns:a16="http://schemas.microsoft.com/office/drawing/2014/main" xmlns="" id="{3D63D67B-9EA2-F04B-8554-36F13891E6BD}"/>
              </a:ext>
            </a:extLst>
          </p:cNvPr>
          <p:cNvPicPr>
            <a:picLocks noChangeAspect="1"/>
          </p:cNvPicPr>
          <p:nvPr/>
        </p:nvPicPr>
        <p:blipFill>
          <a:blip r:embed="rId7"/>
          <a:stretch>
            <a:fillRect/>
          </a:stretch>
        </p:blipFill>
        <p:spPr>
          <a:xfrm>
            <a:off x="2742173" y="4449761"/>
            <a:ext cx="2007114" cy="2007114"/>
          </a:xfrm>
          <a:prstGeom prst="rect">
            <a:avLst/>
          </a:prstGeom>
        </p:spPr>
      </p:pic>
      <p:pic>
        <p:nvPicPr>
          <p:cNvPr id="11" name="Image 10">
            <a:extLst>
              <a:ext uri="{FF2B5EF4-FFF2-40B4-BE49-F238E27FC236}">
                <a16:creationId xmlns:a16="http://schemas.microsoft.com/office/drawing/2014/main" xmlns="" id="{DFAA0865-DC94-0E46-8CA3-148EF2225871}"/>
              </a:ext>
            </a:extLst>
          </p:cNvPr>
          <p:cNvPicPr>
            <a:picLocks noChangeAspect="1"/>
          </p:cNvPicPr>
          <p:nvPr/>
        </p:nvPicPr>
        <p:blipFill>
          <a:blip r:embed="rId8"/>
          <a:stretch>
            <a:fillRect/>
          </a:stretch>
        </p:blipFill>
        <p:spPr>
          <a:xfrm>
            <a:off x="5101152" y="4664589"/>
            <a:ext cx="1585398" cy="1585398"/>
          </a:xfrm>
          <a:prstGeom prst="rect">
            <a:avLst/>
          </a:prstGeom>
        </p:spPr>
      </p:pic>
      <p:pic>
        <p:nvPicPr>
          <p:cNvPr id="12" name="Image 11">
            <a:extLst>
              <a:ext uri="{FF2B5EF4-FFF2-40B4-BE49-F238E27FC236}">
                <a16:creationId xmlns:a16="http://schemas.microsoft.com/office/drawing/2014/main" xmlns="" id="{72B76980-A69E-324C-B337-7AF2DF94DAFB}"/>
              </a:ext>
            </a:extLst>
          </p:cNvPr>
          <p:cNvPicPr>
            <a:picLocks noChangeAspect="1"/>
          </p:cNvPicPr>
          <p:nvPr/>
        </p:nvPicPr>
        <p:blipFill>
          <a:blip r:embed="rId9"/>
          <a:stretch>
            <a:fillRect/>
          </a:stretch>
        </p:blipFill>
        <p:spPr>
          <a:xfrm>
            <a:off x="7222102" y="4664589"/>
            <a:ext cx="1731534" cy="1740696"/>
          </a:xfrm>
          <a:prstGeom prst="rect">
            <a:avLst/>
          </a:prstGeom>
        </p:spPr>
      </p:pic>
      <p:pic>
        <p:nvPicPr>
          <p:cNvPr id="13" name="Image 12">
            <a:extLst>
              <a:ext uri="{FF2B5EF4-FFF2-40B4-BE49-F238E27FC236}">
                <a16:creationId xmlns:a16="http://schemas.microsoft.com/office/drawing/2014/main" xmlns="" id="{0426BD81-114F-7D4B-93A3-5FD69FB0DA25}"/>
              </a:ext>
            </a:extLst>
          </p:cNvPr>
          <p:cNvPicPr>
            <a:picLocks noChangeAspect="1"/>
          </p:cNvPicPr>
          <p:nvPr/>
        </p:nvPicPr>
        <p:blipFill>
          <a:blip r:embed="rId10"/>
          <a:stretch>
            <a:fillRect/>
          </a:stretch>
        </p:blipFill>
        <p:spPr>
          <a:xfrm>
            <a:off x="485571" y="2143210"/>
            <a:ext cx="2256602" cy="1142954"/>
          </a:xfrm>
          <a:prstGeom prst="rect">
            <a:avLst/>
          </a:prstGeom>
        </p:spPr>
      </p:pic>
      <p:sp>
        <p:nvSpPr>
          <p:cNvPr id="15" name="ZoneTexte 14">
            <a:extLst>
              <a:ext uri="{FF2B5EF4-FFF2-40B4-BE49-F238E27FC236}">
                <a16:creationId xmlns:a16="http://schemas.microsoft.com/office/drawing/2014/main" xmlns="" id="{F63217AF-3662-9B45-BC0B-70A7D41E9F87}"/>
              </a:ext>
            </a:extLst>
          </p:cNvPr>
          <p:cNvSpPr txBox="1"/>
          <p:nvPr/>
        </p:nvSpPr>
        <p:spPr>
          <a:xfrm>
            <a:off x="2017991" y="580264"/>
            <a:ext cx="7751719" cy="1046440"/>
          </a:xfrm>
          <a:prstGeom prst="rect">
            <a:avLst/>
          </a:prstGeom>
        </p:spPr>
        <p:txBody>
          <a:bodyPr wrap="square" rtlCol="0">
            <a:spAutoFit/>
          </a:bodyPr>
          <a:lstStyle/>
          <a:p>
            <a:pPr algn="ctr"/>
            <a:r>
              <a:rPr lang="fr-FR" sz="4400" dirty="0"/>
              <a:t>Partenaires de développement </a:t>
            </a:r>
          </a:p>
          <a:p>
            <a:endParaRPr lang="fr-FR" dirty="0"/>
          </a:p>
        </p:txBody>
      </p:sp>
      <p:pic>
        <p:nvPicPr>
          <p:cNvPr id="2" name="Image 1">
            <a:extLst>
              <a:ext uri="{FF2B5EF4-FFF2-40B4-BE49-F238E27FC236}">
                <a16:creationId xmlns:a16="http://schemas.microsoft.com/office/drawing/2014/main" xmlns="" id="{DD04FEB2-10A5-524B-AE3B-559DEFF6638C}"/>
              </a:ext>
            </a:extLst>
          </p:cNvPr>
          <p:cNvPicPr>
            <a:picLocks noChangeAspect="1"/>
          </p:cNvPicPr>
          <p:nvPr/>
        </p:nvPicPr>
        <p:blipFill>
          <a:blip r:embed="rId11"/>
          <a:stretch>
            <a:fillRect/>
          </a:stretch>
        </p:blipFill>
        <p:spPr>
          <a:xfrm>
            <a:off x="4749287" y="1918168"/>
            <a:ext cx="1690311" cy="1698556"/>
          </a:xfrm>
          <a:prstGeom prst="rect">
            <a:avLst/>
          </a:prstGeom>
        </p:spPr>
      </p:pic>
    </p:spTree>
    <p:extLst>
      <p:ext uri="{BB962C8B-B14F-4D97-AF65-F5344CB8AC3E}">
        <p14:creationId xmlns:p14="http://schemas.microsoft.com/office/powerpoint/2010/main" val="34966445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66772" y="-153932"/>
            <a:ext cx="12358772" cy="7011932"/>
          </a:xfrm>
          <a:prstGeom prst="rect">
            <a:avLst/>
          </a:prstGeom>
          <a:gradFill flip="none" rotWithShape="1">
            <a:gsLst>
              <a:gs pos="17000">
                <a:srgbClr val="0000FF"/>
              </a:gs>
              <a:gs pos="100000">
                <a:srgbClr val="1A164F"/>
              </a:gs>
            </a:gsLst>
            <a:path path="circle">
              <a:fillToRect l="50000" t="50000" r="50000" b="50000"/>
            </a:path>
            <a:tileRect/>
          </a:gradFill>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sp>
        <p:nvSpPr>
          <p:cNvPr id="27" name="ZoneTexte 26"/>
          <p:cNvSpPr txBox="1">
            <a:spLocks/>
          </p:cNvSpPr>
          <p:nvPr/>
        </p:nvSpPr>
        <p:spPr>
          <a:xfrm>
            <a:off x="1080712" y="4201343"/>
            <a:ext cx="10452218" cy="2003112"/>
          </a:xfrm>
          <a:prstGeom prst="rect">
            <a:avLst/>
          </a:prstGeom>
          <a:noFill/>
        </p:spPr>
        <p:txBody>
          <a:bodyPr wrap="square" rtlCol="0">
            <a:spAutoFit/>
          </a:bodyPr>
          <a:lstStyle/>
          <a:p>
            <a:pPr marR="36576" algn="ctr">
              <a:lnSpc>
                <a:spcPct val="125000"/>
              </a:lnSpc>
              <a:buClr>
                <a:schemeClr val="accent1"/>
              </a:buClr>
              <a:buSzPct val="80000"/>
              <a:defRPr>
                <a:uFillTx/>
              </a:defRPr>
            </a:pPr>
            <a:r>
              <a:rPr lang="fr-FR" sz="2000" dirty="0" err="1">
                <a:solidFill>
                  <a:schemeClr val="bg1"/>
                </a:solidFill>
                <a:uFillTx/>
              </a:rPr>
              <a:t>Badalabougou</a:t>
            </a:r>
            <a:r>
              <a:rPr lang="fr-FR" sz="2000" dirty="0">
                <a:solidFill>
                  <a:schemeClr val="bg1"/>
                </a:solidFill>
                <a:uFillTx/>
              </a:rPr>
              <a:t> sur la Colline du Savoir derrière l’H</a:t>
            </a:r>
            <a:r>
              <a:rPr lang="fr-FR" sz="2000" dirty="0">
                <a:solidFill>
                  <a:schemeClr val="bg1"/>
                </a:solidFill>
              </a:rPr>
              <a:t>ô</a:t>
            </a:r>
            <a:r>
              <a:rPr lang="fr-FR" sz="2000" dirty="0">
                <a:solidFill>
                  <a:schemeClr val="bg1"/>
                </a:solidFill>
                <a:uFillTx/>
              </a:rPr>
              <a:t>tel OLYMPE </a:t>
            </a:r>
            <a:r>
              <a:rPr lang="fr-FR" sz="2000" dirty="0">
                <a:solidFill>
                  <a:schemeClr val="bg1"/>
                </a:solidFill>
              </a:rPr>
              <a:t>/</a:t>
            </a:r>
            <a:r>
              <a:rPr lang="fr-FR" sz="2000" dirty="0">
                <a:solidFill>
                  <a:schemeClr val="bg1"/>
                </a:solidFill>
                <a:uFillTx/>
              </a:rPr>
              <a:t> Bamako-Mali</a:t>
            </a:r>
          </a:p>
          <a:p>
            <a:pPr marR="36576" algn="ctr">
              <a:lnSpc>
                <a:spcPct val="125000"/>
              </a:lnSpc>
              <a:buClr>
                <a:schemeClr val="accent1"/>
              </a:buClr>
              <a:buSzPct val="80000"/>
              <a:defRPr>
                <a:uFillTx/>
              </a:defRPr>
            </a:pPr>
            <a:r>
              <a:rPr lang="fr-FR" sz="2000" dirty="0">
                <a:solidFill>
                  <a:schemeClr val="bg1"/>
                </a:solidFill>
                <a:uFillTx/>
              </a:rPr>
              <a:t>Tel: (00223) 20 23 43 44 / 66 75 33 28 /</a:t>
            </a:r>
            <a:r>
              <a:rPr lang="fr-FR" sz="2000">
                <a:solidFill>
                  <a:schemeClr val="bg1"/>
                </a:solidFill>
                <a:uFillTx/>
              </a:rPr>
              <a:t>66 75 33 95</a:t>
            </a:r>
            <a:endParaRPr lang="fr-FR" sz="2000" dirty="0">
              <a:solidFill>
                <a:schemeClr val="bg1"/>
              </a:solidFill>
              <a:uFillTx/>
            </a:endParaRPr>
          </a:p>
          <a:p>
            <a:pPr marR="36576" algn="ctr">
              <a:lnSpc>
                <a:spcPct val="125000"/>
              </a:lnSpc>
              <a:buClr>
                <a:schemeClr val="accent1"/>
              </a:buClr>
              <a:buSzPct val="80000"/>
              <a:defRPr>
                <a:uFillTx/>
              </a:defRPr>
            </a:pPr>
            <a:r>
              <a:rPr lang="fr-FR" sz="2000" dirty="0">
                <a:solidFill>
                  <a:schemeClr val="bg1"/>
                </a:solidFill>
                <a:uFillTx/>
              </a:rPr>
              <a:t>  BP : 763 Bamako (MALI)</a:t>
            </a:r>
          </a:p>
          <a:p>
            <a:pPr marR="36576" algn="ctr">
              <a:lnSpc>
                <a:spcPct val="125000"/>
              </a:lnSpc>
              <a:buClr>
                <a:schemeClr val="accent1"/>
              </a:buClr>
              <a:buSzPct val="80000"/>
              <a:defRPr>
                <a:uFillTx/>
              </a:defRPr>
            </a:pPr>
            <a:r>
              <a:rPr lang="fr-FR" sz="2000" dirty="0">
                <a:solidFill>
                  <a:schemeClr val="bg1"/>
                </a:solidFill>
                <a:uFillTx/>
              </a:rPr>
              <a:t>Email: </a:t>
            </a:r>
            <a:r>
              <a:rPr lang="fr-FR" sz="2000" dirty="0" err="1">
                <a:solidFill>
                  <a:schemeClr val="bg1"/>
                </a:solidFill>
                <a:uFillTx/>
              </a:rPr>
              <a:t>ispric@ispric.com</a:t>
            </a:r>
            <a:endParaRPr lang="fr-FR" sz="2000" dirty="0">
              <a:solidFill>
                <a:schemeClr val="bg1"/>
              </a:solidFill>
              <a:uFillTx/>
            </a:endParaRPr>
          </a:p>
          <a:p>
            <a:pPr marR="36576" algn="ctr">
              <a:lnSpc>
                <a:spcPct val="125000"/>
              </a:lnSpc>
              <a:buClr>
                <a:schemeClr val="accent1"/>
              </a:buClr>
              <a:buSzPct val="80000"/>
              <a:defRPr>
                <a:uFillTx/>
              </a:defRPr>
            </a:pPr>
            <a:r>
              <a:rPr lang="fr-FR" sz="2000" dirty="0" err="1">
                <a:solidFill>
                  <a:schemeClr val="bg1"/>
                </a:solidFill>
                <a:uFillTx/>
              </a:rPr>
              <a:t>Website</a:t>
            </a:r>
            <a:r>
              <a:rPr lang="fr-FR" sz="2000" dirty="0">
                <a:solidFill>
                  <a:schemeClr val="bg1"/>
                </a:solidFill>
                <a:uFillTx/>
              </a:rPr>
              <a:t>: </a:t>
            </a:r>
            <a:r>
              <a:rPr lang="fr-FR" sz="2000" dirty="0" err="1">
                <a:solidFill>
                  <a:schemeClr val="bg1"/>
                </a:solidFill>
                <a:uFillTx/>
              </a:rPr>
              <a:t>www.ispric.com</a:t>
            </a:r>
            <a:endParaRPr lang="fr-FR" sz="2000" dirty="0">
              <a:solidFill>
                <a:schemeClr val="bg1"/>
              </a:solidFill>
              <a:uFillTx/>
            </a:endParaRPr>
          </a:p>
        </p:txBody>
      </p:sp>
      <p:pic>
        <p:nvPicPr>
          <p:cNvPr id="3" name="Image 2" descr="Logo ISPRIC.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1405" y="1564977"/>
            <a:ext cx="6818488" cy="268805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604246" y="98844"/>
            <a:ext cx="7380187" cy="864096"/>
          </a:xfrm>
        </p:spPr>
        <p:txBody>
          <a:bodyPr>
            <a:noAutofit/>
          </a:bodyPr>
          <a:lstStyle/>
          <a:p>
            <a:r>
              <a:rPr lang="fr-FR" sz="4800" b="1" u="sng" dirty="0">
                <a:solidFill>
                  <a:srgbClr val="1A164F"/>
                </a:solidFill>
                <a:uFillTx/>
                <a:latin typeface="Helvetica"/>
                <a:cs typeface="Helvetica"/>
              </a:rPr>
              <a:t>NOTRE MISSION</a:t>
            </a:r>
          </a:p>
        </p:txBody>
      </p:sp>
      <p:sp>
        <p:nvSpPr>
          <p:cNvPr id="3" name="Sous-titre 2"/>
          <p:cNvSpPr>
            <a:spLocks noGrp="1"/>
          </p:cNvSpPr>
          <p:nvPr>
            <p:ph type="subTitle" idx="1"/>
          </p:nvPr>
        </p:nvSpPr>
        <p:spPr>
          <a:xfrm>
            <a:off x="846689" y="4677068"/>
            <a:ext cx="10827355" cy="2088232"/>
          </a:xfrm>
        </p:spPr>
        <p:txBody>
          <a:bodyPr>
            <a:noAutofit/>
          </a:bodyPr>
          <a:lstStyle/>
          <a:p>
            <a:r>
              <a:rPr lang="fr-FR" sz="2400" dirty="0">
                <a:solidFill>
                  <a:srgbClr val="000000"/>
                </a:solidFill>
              </a:rPr>
              <a:t>« Œuvrer pour une dynamique d’excellence en formant des élites porteuses de solutions et d’innovations au bénéfice de nos organisations publiques et privées » </a:t>
            </a:r>
            <a:endParaRPr lang="fr-FR" sz="2400" dirty="0">
              <a:solidFill>
                <a:srgbClr val="000000"/>
              </a:solidFill>
              <a:effectLst/>
            </a:endParaRPr>
          </a:p>
        </p:txBody>
      </p:sp>
      <p:sp>
        <p:nvSpPr>
          <p:cNvPr id="4" name="Rectangle 3"/>
          <p:cNvSpPr/>
          <p:nvPr/>
        </p:nvSpPr>
        <p:spPr>
          <a:xfrm>
            <a:off x="0" y="5413282"/>
            <a:ext cx="3771614" cy="1051870"/>
          </a:xfrm>
          <a:prstGeom prst="rect">
            <a:avLst/>
          </a:prstGeom>
          <a:solidFill>
            <a:srgbClr val="FFFFFF"/>
          </a:solidFill>
          <a:ln>
            <a:solidFill>
              <a:srgbClr val="FFFFFF"/>
            </a:solidFill>
          </a:ln>
          <a:effectLst/>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pic>
        <p:nvPicPr>
          <p:cNvPr id="5" name="Image 4" descr="LOG ISPRIC-01 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32" y="5002795"/>
            <a:ext cx="3175370" cy="2244845"/>
          </a:xfrm>
          <a:prstGeom prst="rect">
            <a:avLst/>
          </a:prstGeom>
        </p:spPr>
      </p:pic>
      <p:pic>
        <p:nvPicPr>
          <p:cNvPr id="7" name="Image 6">
            <a:extLst>
              <a:ext uri="{FF2B5EF4-FFF2-40B4-BE49-F238E27FC236}">
                <a16:creationId xmlns:a16="http://schemas.microsoft.com/office/drawing/2014/main" xmlns="" id="{BB937B69-EB96-E74A-B95F-C9F927B9984F}"/>
              </a:ext>
            </a:extLst>
          </p:cNvPr>
          <p:cNvPicPr>
            <a:picLocks noChangeAspect="1"/>
          </p:cNvPicPr>
          <p:nvPr/>
        </p:nvPicPr>
        <p:blipFill>
          <a:blip r:embed="rId4"/>
          <a:stretch>
            <a:fillRect/>
          </a:stretch>
        </p:blipFill>
        <p:spPr>
          <a:xfrm>
            <a:off x="10450399" y="5466142"/>
            <a:ext cx="1298857" cy="9461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604246" y="116632"/>
            <a:ext cx="7380187" cy="864096"/>
          </a:xfrm>
        </p:spPr>
        <p:txBody>
          <a:bodyPr>
            <a:noAutofit/>
          </a:bodyPr>
          <a:lstStyle/>
          <a:p>
            <a:r>
              <a:rPr lang="fr-FR" sz="4800" b="1" u="sng" dirty="0">
                <a:solidFill>
                  <a:srgbClr val="1A164F"/>
                </a:solidFill>
                <a:uFillTx/>
                <a:latin typeface="Helvetica"/>
                <a:cs typeface="Helvetica"/>
              </a:rPr>
              <a:t>NOS OBJECTIFS</a:t>
            </a:r>
          </a:p>
        </p:txBody>
      </p:sp>
      <p:sp>
        <p:nvSpPr>
          <p:cNvPr id="3" name="Sous-titre 2"/>
          <p:cNvSpPr>
            <a:spLocks noGrp="1"/>
          </p:cNvSpPr>
          <p:nvPr>
            <p:ph type="subTitle" idx="1"/>
          </p:nvPr>
        </p:nvSpPr>
        <p:spPr>
          <a:xfrm>
            <a:off x="1888138" y="4149080"/>
            <a:ext cx="8384327" cy="1728192"/>
          </a:xfrm>
        </p:spPr>
        <p:txBody>
          <a:bodyPr>
            <a:noAutofit/>
          </a:bodyPr>
          <a:lstStyle/>
          <a:p>
            <a:r>
              <a:rPr lang="fr-FR" sz="2400" dirty="0">
                <a:solidFill>
                  <a:srgbClr val="000000"/>
                </a:solidFill>
              </a:rPr>
              <a:t>Au-delà̀ de la parfaite maitrise des sujets, outiller les apprenants des techniques de leadership afin de développer le charisme, le sens de l’organisation et des responsabilités. </a:t>
            </a:r>
            <a:endParaRPr lang="fr-FR" sz="2400" dirty="0">
              <a:solidFill>
                <a:srgbClr val="000000"/>
              </a:solidFill>
              <a:effectLst/>
            </a:endParaRPr>
          </a:p>
        </p:txBody>
      </p:sp>
      <p:pic>
        <p:nvPicPr>
          <p:cNvPr id="3074" name="Picture 2" descr="C:\Users\GADEMI\Desktop\CICADE\Images site CICADE\images CICADE\dreamstime_6606143.jpg"/>
          <p:cNvPicPr>
            <a:picLocks noChangeAspect="1" noChangeArrowheads="1"/>
          </p:cNvPicPr>
          <p:nvPr/>
        </p:nvPicPr>
        <p:blipFill>
          <a:blip r:embed="rId3" cstate="print"/>
          <a:srcRect/>
          <a:stretch>
            <a:fillRect/>
          </a:stretch>
        </p:blipFill>
        <p:spPr bwMode="auto">
          <a:xfrm>
            <a:off x="6888089" y="1443372"/>
            <a:ext cx="3479975" cy="2273660"/>
          </a:xfrm>
          <a:prstGeom prst="rect">
            <a:avLst/>
          </a:prstGeom>
          <a:noFill/>
        </p:spPr>
      </p:pic>
      <p:sp>
        <p:nvSpPr>
          <p:cNvPr id="16" name="Sous-titre 2"/>
          <p:cNvSpPr txBox="1">
            <a:spLocks/>
          </p:cNvSpPr>
          <p:nvPr/>
        </p:nvSpPr>
        <p:spPr>
          <a:xfrm>
            <a:off x="1847528" y="1700808"/>
            <a:ext cx="5040560" cy="230425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uFillTx/>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uFillTx/>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uFillTx/>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uFillTx/>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uFillTx/>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uFillTx/>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uFillTx/>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uFillTx/>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uFillTx/>
                <a:latin typeface="+mn-lt"/>
                <a:ea typeface="+mn-ea"/>
                <a:cs typeface="+mn-cs"/>
              </a:defRPr>
            </a:lvl9pPr>
          </a:lstStyle>
          <a:p>
            <a:r>
              <a:rPr lang="fr-FR" sz="2400" dirty="0">
                <a:solidFill>
                  <a:srgbClr val="000000"/>
                </a:solidFill>
              </a:rPr>
              <a:t>A travers des méthodes révolutionnaires de transfert de connaissances, créer un nouveau type de leader en phase avec la réalité́ de son temps.</a:t>
            </a:r>
          </a:p>
        </p:txBody>
      </p:sp>
      <p:sp>
        <p:nvSpPr>
          <p:cNvPr id="6" name="Rectangle 5"/>
          <p:cNvSpPr/>
          <p:nvPr/>
        </p:nvSpPr>
        <p:spPr>
          <a:xfrm>
            <a:off x="0" y="5413282"/>
            <a:ext cx="3771614" cy="1051870"/>
          </a:xfrm>
          <a:prstGeom prst="rect">
            <a:avLst/>
          </a:prstGeom>
          <a:solidFill>
            <a:srgbClr val="FFFFFF"/>
          </a:solidFill>
          <a:ln>
            <a:solidFill>
              <a:srgbClr val="FFFFFF"/>
            </a:solidFill>
          </a:ln>
          <a:effectLst/>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pic>
        <p:nvPicPr>
          <p:cNvPr id="7" name="Image 6" descr="LOG ISPRIC-01 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32" y="5002795"/>
            <a:ext cx="3175370" cy="2244845"/>
          </a:xfrm>
          <a:prstGeom prst="rect">
            <a:avLst/>
          </a:prstGeom>
        </p:spPr>
      </p:pic>
      <p:pic>
        <p:nvPicPr>
          <p:cNvPr id="9" name="Image 8">
            <a:extLst>
              <a:ext uri="{FF2B5EF4-FFF2-40B4-BE49-F238E27FC236}">
                <a16:creationId xmlns:a16="http://schemas.microsoft.com/office/drawing/2014/main" xmlns="" id="{0B3EB6EC-8742-E94D-8241-B40B112FEF77}"/>
              </a:ext>
            </a:extLst>
          </p:cNvPr>
          <p:cNvPicPr>
            <a:picLocks noChangeAspect="1"/>
          </p:cNvPicPr>
          <p:nvPr/>
        </p:nvPicPr>
        <p:blipFill>
          <a:blip r:embed="rId5"/>
          <a:stretch>
            <a:fillRect/>
          </a:stretch>
        </p:blipFill>
        <p:spPr>
          <a:xfrm>
            <a:off x="10450399" y="5466142"/>
            <a:ext cx="1298857" cy="94615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4580898" y="230904"/>
            <a:ext cx="7380187" cy="864096"/>
          </a:xfrm>
        </p:spPr>
        <p:txBody>
          <a:bodyPr>
            <a:noAutofit/>
          </a:bodyPr>
          <a:lstStyle/>
          <a:p>
            <a:r>
              <a:rPr lang="fr-FR" sz="4800" b="1" u="sng" dirty="0">
                <a:solidFill>
                  <a:srgbClr val="1A164F"/>
                </a:solidFill>
                <a:uFillTx/>
                <a:latin typeface="Helvetica"/>
                <a:cs typeface="Helvetica"/>
              </a:rPr>
              <a:t>NOS AMBITIONS</a:t>
            </a:r>
          </a:p>
        </p:txBody>
      </p:sp>
      <p:sp>
        <p:nvSpPr>
          <p:cNvPr id="3" name="Sous-titre 2"/>
          <p:cNvSpPr>
            <a:spLocks noGrp="1"/>
          </p:cNvSpPr>
          <p:nvPr>
            <p:ph type="subTitle" idx="1"/>
          </p:nvPr>
        </p:nvSpPr>
        <p:spPr>
          <a:xfrm>
            <a:off x="5223562" y="1621346"/>
            <a:ext cx="6681398" cy="2398602"/>
          </a:xfrm>
        </p:spPr>
        <p:txBody>
          <a:bodyPr>
            <a:noAutofit/>
          </a:bodyPr>
          <a:lstStyle/>
          <a:p>
            <a:pPr algn="l"/>
            <a:r>
              <a:rPr lang="fr-FR" sz="1800" dirty="0">
                <a:solidFill>
                  <a:srgbClr val="000000"/>
                </a:solidFill>
                <a:latin typeface="Wingdings"/>
              </a:rPr>
              <a:t> </a:t>
            </a:r>
            <a:r>
              <a:rPr lang="fr-FR" sz="1800" dirty="0">
                <a:solidFill>
                  <a:srgbClr val="000000"/>
                </a:solidFill>
              </a:rPr>
              <a:t>Etre la meilleure école pour l’</a:t>
            </a:r>
            <a:r>
              <a:rPr lang="fr-FR" sz="1800" dirty="0" err="1">
                <a:solidFill>
                  <a:srgbClr val="000000"/>
                </a:solidFill>
              </a:rPr>
              <a:t>émergence</a:t>
            </a:r>
            <a:r>
              <a:rPr lang="fr-FR" sz="1800" dirty="0">
                <a:solidFill>
                  <a:srgbClr val="000000"/>
                </a:solidFill>
              </a:rPr>
              <a:t> des nations en offrant aux organisations publiques et privées des hardworker passionnés de challenge et des défis avec un goût particulier pour l’</a:t>
            </a:r>
            <a:r>
              <a:rPr lang="fr-FR" sz="1800" dirty="0" err="1">
                <a:solidFill>
                  <a:srgbClr val="000000"/>
                </a:solidFill>
              </a:rPr>
              <a:t>éveil</a:t>
            </a:r>
            <a:r>
              <a:rPr lang="fr-FR" sz="1800" dirty="0">
                <a:solidFill>
                  <a:srgbClr val="000000"/>
                </a:solidFill>
              </a:rPr>
              <a:t> et la curiosité́ intellectuelle. </a:t>
            </a:r>
            <a:endParaRPr lang="fr-FR" sz="1800" dirty="0">
              <a:solidFill>
                <a:srgbClr val="000000"/>
              </a:solidFill>
              <a:effectLst/>
            </a:endParaRPr>
          </a:p>
        </p:txBody>
      </p:sp>
      <p:sp>
        <p:nvSpPr>
          <p:cNvPr id="16" name="Sous-titre 2"/>
          <p:cNvSpPr txBox="1">
            <a:spLocks/>
          </p:cNvSpPr>
          <p:nvPr/>
        </p:nvSpPr>
        <p:spPr>
          <a:xfrm>
            <a:off x="5223562" y="3189060"/>
            <a:ext cx="6527454" cy="239098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uFillTx/>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uFillTx/>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uFillTx/>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uFillTx/>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uFillTx/>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uFillTx/>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uFillTx/>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uFillTx/>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uFillTx/>
                <a:latin typeface="+mn-lt"/>
                <a:ea typeface="+mn-ea"/>
                <a:cs typeface="+mn-cs"/>
              </a:defRPr>
            </a:lvl9pPr>
          </a:lstStyle>
          <a:p>
            <a:pPr algn="l"/>
            <a:r>
              <a:rPr lang="fr-FR" sz="1800" dirty="0">
                <a:solidFill>
                  <a:srgbClr val="000000"/>
                </a:solidFill>
                <a:latin typeface="Wingdings"/>
              </a:rPr>
              <a:t> </a:t>
            </a:r>
            <a:r>
              <a:rPr lang="fr-FR" sz="1800" dirty="0">
                <a:solidFill>
                  <a:srgbClr val="000000"/>
                </a:solidFill>
              </a:rPr>
              <a:t>Accompagner chaque apprenant dans la réalisation de sa carrière et l’aider à devenir entrepreneur de sa vie professionnelle. </a:t>
            </a:r>
          </a:p>
          <a:p>
            <a:pPr algn="l"/>
            <a:endParaRPr lang="fr-FR" sz="1800" dirty="0">
              <a:solidFill>
                <a:srgbClr val="000000"/>
              </a:solidFill>
              <a:uFillTx/>
            </a:endParaRPr>
          </a:p>
          <a:p>
            <a:pPr algn="l"/>
            <a:r>
              <a:rPr lang="fr-FR" sz="1800" dirty="0">
                <a:solidFill>
                  <a:srgbClr val="000000"/>
                </a:solidFill>
                <a:latin typeface="Wingdings"/>
              </a:rPr>
              <a:t> </a:t>
            </a:r>
            <a:r>
              <a:rPr lang="fr-FR" sz="1800" dirty="0">
                <a:solidFill>
                  <a:schemeClr val="tx1"/>
                </a:solidFill>
                <a:latin typeface="Times New Roman" panose="02020603050405020304" pitchFamily="18" charset="0"/>
                <a:cs typeface="Times New Roman" panose="02020603050405020304" pitchFamily="18" charset="0"/>
              </a:rPr>
              <a:t>Suivre les évolutions scientifiques et technologiques afin de fournir aux apprenants, des compétences qui répondent aux besoins évolutionnistes du Monde professionnel,</a:t>
            </a:r>
          </a:p>
          <a:p>
            <a:pPr algn="l"/>
            <a:endParaRPr lang="fr-FR" sz="1800" dirty="0">
              <a:solidFill>
                <a:srgbClr val="000000"/>
              </a:solidFill>
              <a:effectLst/>
            </a:endParaRPr>
          </a:p>
        </p:txBody>
      </p:sp>
      <p:sp>
        <p:nvSpPr>
          <p:cNvPr id="5" name="Rectangle 4"/>
          <p:cNvSpPr/>
          <p:nvPr/>
        </p:nvSpPr>
        <p:spPr>
          <a:xfrm>
            <a:off x="0" y="5577184"/>
            <a:ext cx="3275915" cy="913624"/>
          </a:xfrm>
          <a:prstGeom prst="rect">
            <a:avLst/>
          </a:prstGeom>
          <a:solidFill>
            <a:srgbClr val="FFFFFF"/>
          </a:solidFill>
          <a:ln>
            <a:solidFill>
              <a:srgbClr val="FFFFFF"/>
            </a:solidFill>
          </a:ln>
          <a:effectLst/>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pic>
        <p:nvPicPr>
          <p:cNvPr id="6" name="Image 5" descr="LOG ISPRIC-01 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32" y="5220865"/>
            <a:ext cx="2758034" cy="1949807"/>
          </a:xfrm>
          <a:prstGeom prst="rect">
            <a:avLst/>
          </a:prstGeom>
        </p:spPr>
      </p:pic>
      <p:pic>
        <p:nvPicPr>
          <p:cNvPr id="8" name="Image 7">
            <a:extLst>
              <a:ext uri="{FF2B5EF4-FFF2-40B4-BE49-F238E27FC236}">
                <a16:creationId xmlns:a16="http://schemas.microsoft.com/office/drawing/2014/main" xmlns="" id="{50DAA7B9-854D-8B44-B4A2-718D6B1B226A}"/>
              </a:ext>
            </a:extLst>
          </p:cNvPr>
          <p:cNvPicPr>
            <a:picLocks noChangeAspect="1"/>
          </p:cNvPicPr>
          <p:nvPr/>
        </p:nvPicPr>
        <p:blipFill>
          <a:blip r:embed="rId4"/>
          <a:stretch>
            <a:fillRect/>
          </a:stretch>
        </p:blipFill>
        <p:spPr>
          <a:xfrm>
            <a:off x="10450399" y="5466142"/>
            <a:ext cx="1298857" cy="9461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5604534"/>
            <a:ext cx="2582043" cy="860618"/>
          </a:xfrm>
          <a:prstGeom prst="rect">
            <a:avLst/>
          </a:prstGeom>
          <a:solidFill>
            <a:srgbClr val="FFFFFF"/>
          </a:solidFill>
          <a:ln>
            <a:solidFill>
              <a:srgbClr val="FFFFFF"/>
            </a:solidFill>
          </a:ln>
          <a:effectLst/>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2263876" y="392848"/>
            <a:ext cx="7664247" cy="720080"/>
          </a:xfrm>
        </p:spPr>
        <p:txBody>
          <a:bodyPr>
            <a:noAutofit/>
          </a:bodyPr>
          <a:lstStyle/>
          <a:p>
            <a:r>
              <a:rPr lang="fr-FR" b="1" u="sng" dirty="0">
                <a:effectLst>
                  <a:outerShdw blurRad="38100" dist="38100" dir="2700000" algn="tl">
                    <a:srgbClr val="000000">
                      <a:alpha val="43137"/>
                    </a:srgbClr>
                  </a:outerShdw>
                </a:effectLst>
                <a:uFillTx/>
              </a:rPr>
              <a:t>NOS FILIÈRES</a:t>
            </a:r>
          </a:p>
        </p:txBody>
      </p:sp>
      <p:pic>
        <p:nvPicPr>
          <p:cNvPr id="9" name="Image 8">
            <a:extLst>
              <a:ext uri="{FF2B5EF4-FFF2-40B4-BE49-F238E27FC236}">
                <a16:creationId xmlns:a16="http://schemas.microsoft.com/office/drawing/2014/main" xmlns="" id="{820BD1D1-27E8-FA4E-819D-1D9395C6D0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1920" y="1766256"/>
            <a:ext cx="4403399" cy="3838277"/>
          </a:xfrm>
          <a:prstGeom prst="rect">
            <a:avLst/>
          </a:prstGeom>
        </p:spPr>
      </p:pic>
      <p:pic>
        <p:nvPicPr>
          <p:cNvPr id="11" name="Image 10">
            <a:extLst>
              <a:ext uri="{FF2B5EF4-FFF2-40B4-BE49-F238E27FC236}">
                <a16:creationId xmlns:a16="http://schemas.microsoft.com/office/drawing/2014/main" xmlns="" id="{00BD79FC-BAAD-3B46-9D62-8B4450E17A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3072" y="1766256"/>
            <a:ext cx="3238848" cy="3838277"/>
          </a:xfrm>
          <a:prstGeom prst="rect">
            <a:avLst/>
          </a:prstGeom>
        </p:spPr>
      </p:pic>
      <p:pic>
        <p:nvPicPr>
          <p:cNvPr id="14" name="Image 13">
            <a:extLst>
              <a:ext uri="{FF2B5EF4-FFF2-40B4-BE49-F238E27FC236}">
                <a16:creationId xmlns:a16="http://schemas.microsoft.com/office/drawing/2014/main" xmlns="" id="{061C7AE4-9793-FD47-8C53-8EDC4A3F38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66257"/>
            <a:ext cx="4743072" cy="3838277"/>
          </a:xfrm>
          <a:prstGeom prst="rect">
            <a:avLst/>
          </a:prstGeom>
        </p:spPr>
      </p:pic>
    </p:spTree>
    <p:extLst>
      <p:ext uri="{BB962C8B-B14F-4D97-AF65-F5344CB8AC3E}">
        <p14:creationId xmlns:p14="http://schemas.microsoft.com/office/powerpoint/2010/main" val="317148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466337" y="316862"/>
            <a:ext cx="8911687" cy="582671"/>
          </a:xfrm>
        </p:spPr>
        <p:txBody>
          <a:bodyPr>
            <a:normAutofit fontScale="90000"/>
          </a:bodyPr>
          <a:lstStyle/>
          <a:p>
            <a:pPr algn="ctr"/>
            <a:r>
              <a:rPr lang="fr-FR" dirty="0">
                <a:uFillTx/>
              </a:rPr>
              <a:t>ISPRIC CAMPUS</a:t>
            </a:r>
            <a:r>
              <a:rPr lang="en-US" dirty="0">
                <a:uFillTx/>
              </a:rPr>
              <a:t/>
            </a:r>
            <a:br>
              <a:rPr lang="en-US" dirty="0">
                <a:uFillTx/>
              </a:rPr>
            </a:br>
            <a:endParaRPr lang="en-US" dirty="0">
              <a:uFillTx/>
            </a:endParaRPr>
          </a:p>
        </p:txBody>
      </p:sp>
      <p:pic>
        <p:nvPicPr>
          <p:cNvPr id="4" name="Espace réservé du contenu 3"/>
          <p:cNvPicPr>
            <a:picLocks noGrp="1" noChangeAspect="1"/>
          </p:cNvPicPr>
          <p:nvPr>
            <p:ph idx="1"/>
          </p:nvPr>
        </p:nvPicPr>
        <p:blipFill>
          <a:blip r:embed="rId3" cstate="print"/>
          <a:stretch>
            <a:fillRect/>
          </a:stretch>
        </p:blipFill>
        <p:spPr>
          <a:xfrm>
            <a:off x="153948" y="630238"/>
            <a:ext cx="3902133" cy="2601422"/>
          </a:xfrm>
        </p:spPr>
      </p:pic>
      <p:pic>
        <p:nvPicPr>
          <p:cNvPr id="5" name="Espace réservé du contenu 3"/>
          <p:cNvPicPr>
            <a:picLocks noChangeAspect="1"/>
          </p:cNvPicPr>
          <p:nvPr/>
        </p:nvPicPr>
        <p:blipFill>
          <a:blip r:embed="rId4" cstate="print"/>
          <a:stretch>
            <a:fillRect/>
          </a:stretch>
        </p:blipFill>
        <p:spPr>
          <a:xfrm>
            <a:off x="8084599" y="3283067"/>
            <a:ext cx="3902133" cy="2601422"/>
          </a:xfrm>
          <a:prstGeom prst="rect">
            <a:avLst/>
          </a:prstGeom>
        </p:spPr>
      </p:pic>
      <p:pic>
        <p:nvPicPr>
          <p:cNvPr id="6" name="Espace réservé du contenu 3"/>
          <p:cNvPicPr>
            <a:picLocks noChangeAspect="1"/>
          </p:cNvPicPr>
          <p:nvPr/>
        </p:nvPicPr>
        <p:blipFill>
          <a:blip r:embed="rId5" cstate="print"/>
          <a:stretch>
            <a:fillRect/>
          </a:stretch>
        </p:blipFill>
        <p:spPr>
          <a:xfrm>
            <a:off x="4119275" y="3283067"/>
            <a:ext cx="3902133" cy="2601422"/>
          </a:xfrm>
          <a:prstGeom prst="rect">
            <a:avLst/>
          </a:prstGeom>
        </p:spPr>
      </p:pic>
      <p:pic>
        <p:nvPicPr>
          <p:cNvPr id="8" name="Espace réservé du contenu 3"/>
          <p:cNvPicPr>
            <a:picLocks noChangeAspect="1"/>
          </p:cNvPicPr>
          <p:nvPr/>
        </p:nvPicPr>
        <p:blipFill>
          <a:blip r:embed="rId6" cstate="print"/>
          <a:stretch>
            <a:fillRect/>
          </a:stretch>
        </p:blipFill>
        <p:spPr>
          <a:xfrm>
            <a:off x="4119274" y="630238"/>
            <a:ext cx="3902133" cy="2601422"/>
          </a:xfrm>
          <a:prstGeom prst="rect">
            <a:avLst/>
          </a:prstGeom>
        </p:spPr>
      </p:pic>
      <p:pic>
        <p:nvPicPr>
          <p:cNvPr id="9" name="Espace réservé du contenu 3"/>
          <p:cNvPicPr>
            <a:picLocks noChangeAspect="1"/>
          </p:cNvPicPr>
          <p:nvPr/>
        </p:nvPicPr>
        <p:blipFill>
          <a:blip r:embed="rId7" cstate="print"/>
          <a:stretch>
            <a:fillRect/>
          </a:stretch>
        </p:blipFill>
        <p:spPr>
          <a:xfrm>
            <a:off x="8084600" y="630238"/>
            <a:ext cx="3902133" cy="2601422"/>
          </a:xfrm>
          <a:prstGeom prst="rect">
            <a:avLst/>
          </a:prstGeom>
        </p:spPr>
      </p:pic>
      <p:sp>
        <p:nvSpPr>
          <p:cNvPr id="10" name="Rectangle 9"/>
          <p:cNvSpPr/>
          <p:nvPr/>
        </p:nvSpPr>
        <p:spPr>
          <a:xfrm>
            <a:off x="0" y="5604534"/>
            <a:ext cx="2582043" cy="860618"/>
          </a:xfrm>
          <a:prstGeom prst="rect">
            <a:avLst/>
          </a:prstGeom>
          <a:solidFill>
            <a:srgbClr val="FFFFFF"/>
          </a:solidFill>
          <a:ln>
            <a:solidFill>
              <a:srgbClr val="FFFFFF"/>
            </a:solidFill>
          </a:ln>
          <a:effectLst/>
        </p:spPr>
        <p:style>
          <a:lnRef idx="1">
            <a:schemeClr val="accent1"/>
          </a:lnRef>
          <a:fillRef idx="1">
            <a:schemeClr val="accent1"/>
          </a:fillRef>
          <a:effectRef idx="1">
            <a:schemeClr val="accent1"/>
          </a:effectRef>
          <a:fontRef idx="minor">
            <a:schemeClr val="lt1"/>
          </a:fontRef>
        </p:style>
        <p:txBody>
          <a:bodyPr rtlCol="0" anchor="ctr"/>
          <a:lstStyle/>
          <a:p>
            <a:pPr algn="ctr"/>
            <a:endParaRPr lang="fr-FR"/>
          </a:p>
        </p:txBody>
      </p:sp>
      <p:pic>
        <p:nvPicPr>
          <p:cNvPr id="11" name="Image 10" descr="LOG ISPRIC-01 2.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633" y="5528730"/>
            <a:ext cx="2122954" cy="1500834"/>
          </a:xfrm>
          <a:prstGeom prst="rect">
            <a:avLst/>
          </a:prstGeom>
        </p:spPr>
      </p:pic>
      <p:pic>
        <p:nvPicPr>
          <p:cNvPr id="7" name="Espace réservé du contenu 3"/>
          <p:cNvPicPr>
            <a:picLocks noChangeAspect="1"/>
          </p:cNvPicPr>
          <p:nvPr/>
        </p:nvPicPr>
        <p:blipFill>
          <a:blip r:embed="rId9" cstate="print"/>
          <a:stretch>
            <a:fillRect/>
          </a:stretch>
        </p:blipFill>
        <p:spPr>
          <a:xfrm>
            <a:off x="153947" y="3283067"/>
            <a:ext cx="3902133" cy="2601422"/>
          </a:xfrm>
          <a:prstGeom prst="rect">
            <a:avLst/>
          </a:prstGeom>
        </p:spPr>
      </p:pic>
      <p:pic>
        <p:nvPicPr>
          <p:cNvPr id="12" name="Image 11"/>
          <p:cNvPicPr>
            <a:picLocks noChangeAspect="1"/>
          </p:cNvPicPr>
          <p:nvPr/>
        </p:nvPicPr>
        <p:blipFill>
          <a:blip r:embed="rId10"/>
          <a:stretch>
            <a:fillRect/>
          </a:stretch>
        </p:blipFill>
        <p:spPr>
          <a:xfrm>
            <a:off x="10634201" y="5515904"/>
            <a:ext cx="1179858" cy="915087"/>
          </a:xfrm>
          <a:prstGeom prst="rect">
            <a:avLst/>
          </a:prstGeom>
        </p:spPr>
      </p:pic>
      <p:pic>
        <p:nvPicPr>
          <p:cNvPr id="3" name="Image 2">
            <a:extLst>
              <a:ext uri="{FF2B5EF4-FFF2-40B4-BE49-F238E27FC236}">
                <a16:creationId xmlns:a16="http://schemas.microsoft.com/office/drawing/2014/main" xmlns="" id="{3314F1C0-0AE6-354E-BE63-A9C96C0098D1}"/>
              </a:ext>
            </a:extLst>
          </p:cNvPr>
          <p:cNvPicPr>
            <a:picLocks noChangeAspect="1"/>
          </p:cNvPicPr>
          <p:nvPr/>
        </p:nvPicPr>
        <p:blipFill>
          <a:blip r:embed="rId11"/>
          <a:stretch>
            <a:fillRect/>
          </a:stretch>
        </p:blipFill>
        <p:spPr>
          <a:xfrm>
            <a:off x="-25660" y="0"/>
            <a:ext cx="12192000" cy="6858000"/>
          </a:xfrm>
          <a:prstGeom prst="rect">
            <a:avLst/>
          </a:prstGeom>
        </p:spPr>
      </p:pic>
    </p:spTree>
  </p:cSld>
  <p:clrMapOvr>
    <a:masterClrMapping/>
  </p:clrMapOvr>
</p:sld>
</file>

<file path=ppt/theme/theme1.xml><?xml version="1.0" encoding="utf-8"?>
<a:theme xmlns:a="http://schemas.openxmlformats.org/drawingml/2006/main" name="1_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docProps/app.xml><?xml version="1.0" encoding="utf-8"?>
<Properties xmlns="http://schemas.openxmlformats.org/officeDocument/2006/extended-properties" xmlns:vt="http://schemas.openxmlformats.org/officeDocument/2006/docPropsVTypes">
  <TotalTime>7682</TotalTime>
  <Words>1295</Words>
  <Application>Microsoft Office PowerPoint</Application>
  <PresentationFormat>Grand écran</PresentationFormat>
  <Paragraphs>168</Paragraphs>
  <Slides>41</Slides>
  <Notes>0</Notes>
  <HiddenSlides>0</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41</vt:i4>
      </vt:variant>
    </vt:vector>
  </HeadingPairs>
  <TitlesOfParts>
    <vt:vector size="51" baseType="lpstr">
      <vt:lpstr>Arial</vt:lpstr>
      <vt:lpstr>Calibri</vt:lpstr>
      <vt:lpstr>Franklin Gothic Heavy</vt:lpstr>
      <vt:lpstr>Helvetica</vt:lpstr>
      <vt:lpstr>Helvetica Black</vt:lpstr>
      <vt:lpstr>Times New Roman</vt:lpstr>
      <vt:lpstr>Wingdings</vt:lpstr>
      <vt:lpstr>Wingdings 3</vt:lpstr>
      <vt:lpstr>1_Thème Office</vt:lpstr>
      <vt:lpstr>Thème Office</vt:lpstr>
      <vt:lpstr>INSTITUT DES SCIENCES POLITIQUES, RELATIONS INTERNATIONALES ET COMMUNICATIONS (ISPRIC)</vt:lpstr>
      <vt:lpstr>PRESENTATION</vt:lpstr>
      <vt:lpstr>Présentation PowerPoint</vt:lpstr>
      <vt:lpstr>NOTRE VISION</vt:lpstr>
      <vt:lpstr>NOTRE MISSION</vt:lpstr>
      <vt:lpstr>NOS OBJECTIFS</vt:lpstr>
      <vt:lpstr>NOS AMBITIONS</vt:lpstr>
      <vt:lpstr>NOS FILIÈRES</vt:lpstr>
      <vt:lpstr>ISPRIC CAMPUS </vt:lpstr>
      <vt:lpstr>ISPRIC CAMPUS </vt:lpstr>
      <vt:lpstr>CLASSROOM</vt:lpstr>
      <vt:lpstr>SALLE DES PROFESSEURS </vt:lpstr>
      <vt:lpstr>Salle de Conférence</vt:lpstr>
      <vt:lpstr>Bibliothèque numérique-Bibliothèque physique </vt:lpstr>
      <vt:lpstr>LABORATOIRE DE COMMUNICATION ISPRIC PROD </vt:lpstr>
      <vt:lpstr> ISPRIC PROD </vt:lpstr>
      <vt:lpstr>Présentation PowerPoint</vt:lpstr>
      <vt:lpstr>Studio Radio</vt:lpstr>
      <vt:lpstr>Laboratoire de Droit, Sciences Politiques et Relations Internationales </vt:lpstr>
      <vt:lpstr>Laboratoire de Sciences de Gestion</vt:lpstr>
      <vt:lpstr>CANTINE  </vt:lpstr>
      <vt:lpstr>Infirmerie</vt:lpstr>
      <vt:lpstr>VILLA DES HÔTES </vt:lpstr>
      <vt:lpstr>NOS ACQUIS</vt:lpstr>
      <vt:lpstr>Présentation PowerPoint</vt:lpstr>
      <vt:lpstr>SALLE ISPRIC EXECUTIF </vt:lpstr>
      <vt:lpstr>ISPRIC EXECUTIF </vt:lpstr>
      <vt:lpstr>Plateforme Electronique </vt:lpstr>
      <vt:lpstr>SOCIALISATION </vt:lpstr>
      <vt:lpstr>Présentation PowerPoint</vt:lpstr>
      <vt:lpstr>Présentation PowerPoint</vt:lpstr>
      <vt:lpstr>Présentation PowerPoint</vt:lpstr>
      <vt:lpstr>NOS PERFORMANCES</vt:lpstr>
      <vt:lpstr>RESPONSABILITE SOCIALE &amp; ENVIRONNEMENTALE </vt:lpstr>
      <vt:lpstr>Présentation PowerPoint</vt:lpstr>
      <vt:lpstr>NOS PARTENAIRES</vt:lpstr>
      <vt:lpstr>NOS PARTENAIRES</vt:lpstr>
      <vt:lpstr>Présentation PowerPoint</vt:lpstr>
      <vt:lpstr>Présentation PowerPoint</vt:lpstr>
      <vt:lpstr>Présentation PowerPoint</vt:lpstr>
      <vt:lpstr>Présentation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INSTITUT DES SCIENCES POLITIQUES, RELATIONS INTERNATIONALES ET COMMUNICATIONS  (ISPRIC)</dc:title>
  <dc:creator>hp</dc:creator>
  <cp:lastModifiedBy>Compte Microsoft</cp:lastModifiedBy>
  <cp:revision>102</cp:revision>
  <dcterms:created xsi:type="dcterms:W3CDTF">2017-02-23T17:49:22Z</dcterms:created>
  <dcterms:modified xsi:type="dcterms:W3CDTF">2022-02-10T18:02:08Z</dcterms:modified>
</cp:coreProperties>
</file>