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7" r:id="rId2"/>
    <p:sldId id="256" r:id="rId3"/>
    <p:sldId id="271" r:id="rId4"/>
    <p:sldId id="272" r:id="rId5"/>
    <p:sldId id="276" r:id="rId6"/>
    <p:sldId id="270" r:id="rId7"/>
    <p:sldId id="269" r:id="rId8"/>
    <p:sldId id="279" r:id="rId9"/>
    <p:sldId id="282" r:id="rId10"/>
    <p:sldId id="281" r:id="rId11"/>
    <p:sldId id="280" r:id="rId12"/>
    <p:sldId id="283" r:id="rId13"/>
    <p:sldId id="278" r:id="rId14"/>
    <p:sldId id="268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3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2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6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4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7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7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1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2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0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8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9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9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4C0E01-BC96-4381-99B4-038A5E1D9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0019" y="1016017"/>
            <a:ext cx="5295076" cy="638888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71A5182-88AD-4DEB-8200-5575BC81C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-1"/>
            <a:ext cx="7724071" cy="6858000"/>
            <a:chOff x="4464881" y="0"/>
            <a:chExt cx="772407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3E7B46-8463-4264-9E25-CE556788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775669-500B-4365-AF2B-E5F1F866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2" name="Image 1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14E69578-8CFF-4618-97F6-D47ABA6E5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"/>
          <a:stretch/>
        </p:blipFill>
        <p:spPr>
          <a:xfrm>
            <a:off x="-30022" y="-116017"/>
            <a:ext cx="3311241" cy="1678939"/>
          </a:xfrm>
          <a:prstGeom prst="rect">
            <a:avLst/>
          </a:prstGeom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ABFF1151-1FB8-4647-B1F1-2A6C22226BE9}"/>
              </a:ext>
            </a:extLst>
          </p:cNvPr>
          <p:cNvSpPr txBox="1">
            <a:spLocks/>
          </p:cNvSpPr>
          <p:nvPr/>
        </p:nvSpPr>
        <p:spPr>
          <a:xfrm>
            <a:off x="5803114" y="2621283"/>
            <a:ext cx="6502400" cy="220471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M" sz="4800" b="1" dirty="0"/>
              <a:t>ARTWORK RAMADAN 2022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4BFD588-984A-4254-BED7-CDFB20721924}"/>
              </a:ext>
            </a:extLst>
          </p:cNvPr>
          <p:cNvCxnSpPr>
            <a:cxnSpLocks/>
          </p:cNvCxnSpPr>
          <p:nvPr/>
        </p:nvCxnSpPr>
        <p:spPr>
          <a:xfrm flipV="1">
            <a:off x="3413760" y="5019040"/>
            <a:ext cx="406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BA217BA1-1F8F-4738-B246-6D9672C7D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80" y="2919374"/>
            <a:ext cx="1503682" cy="12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5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46038"/>
            <a:ext cx="3589020" cy="624522"/>
          </a:xfrm>
        </p:spPr>
        <p:txBody>
          <a:bodyPr>
            <a:normAutofit/>
          </a:bodyPr>
          <a:lstStyle/>
          <a:p>
            <a:r>
              <a:rPr lang="fr-CM" b="1" dirty="0"/>
              <a:t>CAMEROUN FR &amp; ANG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453F2F-73AD-4D6A-BFBF-BF987C320FE9}"/>
              </a:ext>
            </a:extLst>
          </p:cNvPr>
          <p:cNvSpPr txBox="1"/>
          <p:nvPr/>
        </p:nvSpPr>
        <p:spPr>
          <a:xfrm>
            <a:off x="220980" y="485765"/>
            <a:ext cx="2233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WOBBLERS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120132-1F6F-43A1-9B69-A3A93A62C19C}"/>
              </a:ext>
            </a:extLst>
          </p:cNvPr>
          <p:cNvSpPr txBox="1"/>
          <p:nvPr/>
        </p:nvSpPr>
        <p:spPr>
          <a:xfrm>
            <a:off x="316574" y="3411434"/>
            <a:ext cx="241816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Option 1 : OK</a:t>
            </a:r>
          </a:p>
          <a:p>
            <a:r>
              <a:rPr lang="fr-FR" dirty="0"/>
              <a:t>Grossir le logo</a:t>
            </a:r>
          </a:p>
          <a:p>
            <a:r>
              <a:rPr lang="fr-FR" dirty="0"/>
              <a:t>Agrandir Ramadan </a:t>
            </a:r>
            <a:r>
              <a:rPr lang="fr-FR" dirty="0" err="1"/>
              <a:t>Kareem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080873-4705-48D3-9072-2C2ADC6D8879}"/>
              </a:ext>
            </a:extLst>
          </p:cNvPr>
          <p:cNvSpPr txBox="1"/>
          <p:nvPr/>
        </p:nvSpPr>
        <p:spPr>
          <a:xfrm>
            <a:off x="291051" y="1515172"/>
            <a:ext cx="1923830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Utiliser le Peak Regular (Français) pour tous les visuels </a:t>
            </a:r>
          </a:p>
          <a:p>
            <a:endParaRPr lang="fr-FR" dirty="0"/>
          </a:p>
          <a:p>
            <a:r>
              <a:rPr lang="fr-FR" b="1" dirty="0">
                <a:highlight>
                  <a:srgbClr val="FFFF00"/>
                </a:highlight>
              </a:rPr>
              <a:t>OK</a:t>
            </a:r>
            <a:endParaRPr lang="en-US" b="1" dirty="0">
              <a:highlight>
                <a:srgbClr val="FFFF00"/>
              </a:highlight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71016A0-11EF-41FD-A21E-F01B82AE33E1}"/>
              </a:ext>
            </a:extLst>
          </p:cNvPr>
          <p:cNvGrpSpPr/>
          <p:nvPr/>
        </p:nvGrpSpPr>
        <p:grpSpPr>
          <a:xfrm>
            <a:off x="2861942" y="1897593"/>
            <a:ext cx="4634436" cy="3348349"/>
            <a:chOff x="4908268" y="1199271"/>
            <a:chExt cx="6740842" cy="476547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A406218-8601-4415-9C97-FFCA36E6F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268" y="1199271"/>
              <a:ext cx="6740842" cy="476547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25023D7-D7DD-440A-BE77-3F2AE3F5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327" y="3006216"/>
              <a:ext cx="2327193" cy="1645691"/>
            </a:xfrm>
            <a:prstGeom prst="rect">
              <a:avLst/>
            </a:prstGeom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5A2845-DCB4-4B83-B38D-577B94A62AB9}"/>
              </a:ext>
            </a:extLst>
          </p:cNvPr>
          <p:cNvCxnSpPr>
            <a:cxnSpLocks/>
          </p:cNvCxnSpPr>
          <p:nvPr/>
        </p:nvCxnSpPr>
        <p:spPr>
          <a:xfrm>
            <a:off x="2015490" y="1914260"/>
            <a:ext cx="1864237" cy="9134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exte, tasse, alimentation&#10;&#10;Description générée automatiquement">
            <a:extLst>
              <a:ext uri="{FF2B5EF4-FFF2-40B4-BE49-F238E27FC236}">
                <a16:creationId xmlns:a16="http://schemas.microsoft.com/office/drawing/2014/main" id="{A3652B94-8FA3-4607-8EC4-13CBAAB39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71" y="1921297"/>
            <a:ext cx="4386388" cy="332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74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96838"/>
            <a:ext cx="3589020" cy="624522"/>
          </a:xfrm>
        </p:spPr>
        <p:txBody>
          <a:bodyPr>
            <a:normAutofit/>
          </a:bodyPr>
          <a:lstStyle/>
          <a:p>
            <a:pPr lvl="1"/>
            <a:r>
              <a:rPr lang="fr-CM" b="1" dirty="0"/>
              <a:t>CAMEROUN FR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A7C43E-036F-4225-BE62-B48884F24A5A}"/>
              </a:ext>
            </a:extLst>
          </p:cNvPr>
          <p:cNvSpPr txBox="1"/>
          <p:nvPr/>
        </p:nvSpPr>
        <p:spPr>
          <a:xfrm>
            <a:off x="681494" y="587365"/>
            <a:ext cx="119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TG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91A79-68D3-4F09-9931-A3F3C046FB88}"/>
              </a:ext>
            </a:extLst>
          </p:cNvPr>
          <p:cNvSpPr txBox="1"/>
          <p:nvPr/>
        </p:nvSpPr>
        <p:spPr>
          <a:xfrm>
            <a:off x="207657" y="3640778"/>
            <a:ext cx="2612517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Garder la consistance sur la position de la lune et du soleil</a:t>
            </a:r>
          </a:p>
          <a:p>
            <a:endParaRPr lang="fr-FR" dirty="0"/>
          </a:p>
          <a:p>
            <a:r>
              <a:rPr lang="fr-FR" dirty="0"/>
              <a:t>Lune à Gauche</a:t>
            </a:r>
          </a:p>
          <a:p>
            <a:r>
              <a:rPr lang="fr-FR" dirty="0"/>
              <a:t>Soleil à droite</a:t>
            </a:r>
          </a:p>
          <a:p>
            <a:endParaRPr lang="fr-FR" dirty="0"/>
          </a:p>
          <a:p>
            <a:r>
              <a:rPr lang="fr-FR" b="1" dirty="0">
                <a:highlight>
                  <a:srgbClr val="00FF00"/>
                </a:highlight>
              </a:rPr>
              <a:t>OK</a:t>
            </a:r>
            <a:endParaRPr lang="en-US" b="1" dirty="0">
              <a:highlight>
                <a:srgbClr val="00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3F1A1-B0B1-4485-9791-108E3F519A9F}"/>
              </a:ext>
            </a:extLst>
          </p:cNvPr>
          <p:cNvSpPr txBox="1"/>
          <p:nvPr/>
        </p:nvSpPr>
        <p:spPr>
          <a:xfrm>
            <a:off x="369971" y="1211887"/>
            <a:ext cx="2224639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Utiliser le Peak Regular (Français) pour tous les visuels </a:t>
            </a:r>
          </a:p>
          <a:p>
            <a:r>
              <a:rPr lang="fr-FR" b="1" dirty="0">
                <a:highlight>
                  <a:srgbClr val="FFFF00"/>
                </a:highlight>
              </a:rPr>
              <a:t>LOGO FR</a:t>
            </a:r>
          </a:p>
          <a:p>
            <a:r>
              <a:rPr lang="fr-FR" b="1" dirty="0">
                <a:highlight>
                  <a:srgbClr val="FFFF00"/>
                </a:highlight>
              </a:rPr>
              <a:t>OK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97F564-0E27-4DFF-A560-76177F334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411" y="721360"/>
            <a:ext cx="8096392" cy="59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6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96838"/>
            <a:ext cx="3589020" cy="624522"/>
          </a:xfrm>
        </p:spPr>
        <p:txBody>
          <a:bodyPr>
            <a:normAutofit/>
          </a:bodyPr>
          <a:lstStyle/>
          <a:p>
            <a:pPr lvl="1"/>
            <a:r>
              <a:rPr lang="fr-CM" b="1" dirty="0"/>
              <a:t>CAMEROUN ANG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A7C43E-036F-4225-BE62-B48884F24A5A}"/>
              </a:ext>
            </a:extLst>
          </p:cNvPr>
          <p:cNvSpPr txBox="1"/>
          <p:nvPr/>
        </p:nvSpPr>
        <p:spPr>
          <a:xfrm>
            <a:off x="681494" y="587365"/>
            <a:ext cx="119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TG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91A79-68D3-4F09-9931-A3F3C046FB88}"/>
              </a:ext>
            </a:extLst>
          </p:cNvPr>
          <p:cNvSpPr txBox="1"/>
          <p:nvPr/>
        </p:nvSpPr>
        <p:spPr>
          <a:xfrm>
            <a:off x="238701" y="3429000"/>
            <a:ext cx="2612517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Garder la consistance sur la position de la lune et du soleil</a:t>
            </a:r>
          </a:p>
          <a:p>
            <a:endParaRPr lang="fr-FR" dirty="0"/>
          </a:p>
          <a:p>
            <a:r>
              <a:rPr lang="fr-FR" dirty="0"/>
              <a:t>Lune à Gauche</a:t>
            </a:r>
          </a:p>
          <a:p>
            <a:r>
              <a:rPr lang="fr-FR" dirty="0"/>
              <a:t>Soleil à droite</a:t>
            </a:r>
          </a:p>
          <a:p>
            <a:endParaRPr lang="fr-FR" dirty="0"/>
          </a:p>
          <a:p>
            <a:r>
              <a:rPr lang="fr-FR" b="1" dirty="0">
                <a:highlight>
                  <a:srgbClr val="00FF00"/>
                </a:highlight>
              </a:rPr>
              <a:t>OK</a:t>
            </a:r>
            <a:endParaRPr lang="en-US" b="1" dirty="0">
              <a:highlight>
                <a:srgbClr val="00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3F1A1-B0B1-4485-9791-108E3F519A9F}"/>
              </a:ext>
            </a:extLst>
          </p:cNvPr>
          <p:cNvSpPr txBox="1"/>
          <p:nvPr/>
        </p:nvSpPr>
        <p:spPr>
          <a:xfrm>
            <a:off x="383807" y="1427808"/>
            <a:ext cx="3263365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Utiliser le Peak Regular (Français) pour tous les visuels </a:t>
            </a:r>
          </a:p>
          <a:p>
            <a:r>
              <a:rPr lang="fr-FR" b="1" dirty="0">
                <a:highlight>
                  <a:srgbClr val="FFFF00"/>
                </a:highlight>
              </a:rPr>
              <a:t>LOGO ANG</a:t>
            </a:r>
          </a:p>
          <a:p>
            <a:r>
              <a:rPr lang="fr-FR" b="1" dirty="0">
                <a:highlight>
                  <a:srgbClr val="FFFF00"/>
                </a:highlight>
              </a:rPr>
              <a:t>OK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1AD6C6-33D4-42CF-9CA9-E1EEF1295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08" y="824863"/>
            <a:ext cx="8075667" cy="59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3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88A7C43E-036F-4225-BE62-B48884F24A5A}"/>
              </a:ext>
            </a:extLst>
          </p:cNvPr>
          <p:cNvSpPr txBox="1"/>
          <p:nvPr/>
        </p:nvSpPr>
        <p:spPr>
          <a:xfrm>
            <a:off x="568478" y="268866"/>
            <a:ext cx="370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RADIO - PEAK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225D2-121D-4E0B-AF15-44D5C195B232}"/>
              </a:ext>
            </a:extLst>
          </p:cNvPr>
          <p:cNvSpPr txBox="1"/>
          <p:nvPr/>
        </p:nvSpPr>
        <p:spPr>
          <a:xfrm>
            <a:off x="200468" y="2056770"/>
            <a:ext cx="6952807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Reprendre avec une voix</a:t>
            </a:r>
          </a:p>
          <a:p>
            <a:pPr marL="285750" indent="-285750">
              <a:buFontTx/>
              <a:buChar char="-"/>
            </a:pPr>
            <a:r>
              <a:rPr lang="fr-FR" dirty="0"/>
              <a:t>Plus dynamique</a:t>
            </a:r>
          </a:p>
          <a:p>
            <a:pPr marL="285750" indent="-285750">
              <a:buFontTx/>
              <a:buChar char="-"/>
            </a:pPr>
            <a:r>
              <a:rPr lang="fr-FR" dirty="0"/>
              <a:t>Qui correspond aux accents des pays Benin / Togo / Cameroun</a:t>
            </a:r>
          </a:p>
          <a:p>
            <a:endParaRPr lang="en-US" dirty="0"/>
          </a:p>
          <a:p>
            <a:r>
              <a:rPr lang="en-US" b="1" dirty="0">
                <a:highlight>
                  <a:srgbClr val="00FF00"/>
                </a:highlight>
              </a:rPr>
              <a:t>EN COURS DENREGISTREMENT</a:t>
            </a:r>
          </a:p>
          <a:p>
            <a:r>
              <a:rPr lang="en-US" b="1" dirty="0">
                <a:highlight>
                  <a:srgbClr val="00FF00"/>
                </a:highlight>
              </a:rPr>
              <a:t>BN: au final on aura 6 spots radio (2 par pays)</a:t>
            </a:r>
          </a:p>
        </p:txBody>
      </p:sp>
    </p:spTree>
    <p:extLst>
      <p:ext uri="{BB962C8B-B14F-4D97-AF65-F5344CB8AC3E}">
        <p14:creationId xmlns:p14="http://schemas.microsoft.com/office/powerpoint/2010/main" val="2848344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6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6" name="Rectangle 68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8" name="Group 70">
            <a:extLst>
              <a:ext uri="{FF2B5EF4-FFF2-40B4-BE49-F238E27FC236}">
                <a16:creationId xmlns:a16="http://schemas.microsoft.com/office/drawing/2014/main" id="{0292BAD4-5BB2-4CD3-AB5B-C35EF9F7D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1"/>
            <a:ext cx="5236971" cy="6858000"/>
            <a:chOff x="20829" y="1"/>
            <a:chExt cx="5236971" cy="6857999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A91DE0E-6861-418E-964C-304C560A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E848AF8-FC50-42AF-8B5B-3F6D2EC3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629C0B3-01E5-4A82-B87C-62B1483F1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4DFA784-845D-4F99-B808-5C025E39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42305279-0118-44A1-A925-9B4C3A2D7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5887" y="2741187"/>
            <a:ext cx="2191081" cy="687813"/>
          </a:xfrm>
        </p:spPr>
        <p:txBody>
          <a:bodyPr anchor="t">
            <a:normAutofit/>
          </a:bodyPr>
          <a:lstStyle/>
          <a:p>
            <a:pPr algn="l"/>
            <a:r>
              <a:rPr lang="fr-CM" sz="3600" b="1" dirty="0"/>
              <a:t>MERCI</a:t>
            </a:r>
          </a:p>
        </p:txBody>
      </p:sp>
      <p:pic>
        <p:nvPicPr>
          <p:cNvPr id="10" name="Image 9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C997B8BD-78E9-4BA5-AC4E-60AF379B8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368191"/>
            <a:ext cx="4209625" cy="21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1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96838"/>
            <a:ext cx="2011680" cy="511504"/>
          </a:xfrm>
        </p:spPr>
        <p:txBody>
          <a:bodyPr/>
          <a:lstStyle/>
          <a:p>
            <a:r>
              <a:rPr lang="fr-CM" b="1" dirty="0"/>
              <a:t>GAMBIE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324FDFD-FFD6-4BF0-B7E0-4C24B41814DC}"/>
              </a:ext>
            </a:extLst>
          </p:cNvPr>
          <p:cNvSpPr txBox="1"/>
          <p:nvPr/>
        </p:nvSpPr>
        <p:spPr>
          <a:xfrm>
            <a:off x="220980" y="485765"/>
            <a:ext cx="397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12M2 / POSTER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C088B-5928-4879-9C2E-29BB99A6A08F}"/>
              </a:ext>
            </a:extLst>
          </p:cNvPr>
          <p:cNvSpPr txBox="1"/>
          <p:nvPr/>
        </p:nvSpPr>
        <p:spPr>
          <a:xfrm>
            <a:off x="332714" y="4852835"/>
            <a:ext cx="6313619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12M2 : OK </a:t>
            </a:r>
          </a:p>
          <a:p>
            <a:endParaRPr lang="fr-FR" dirty="0"/>
          </a:p>
          <a:p>
            <a:r>
              <a:rPr lang="fr-FR" dirty="0"/>
              <a:t>Poster : Option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Agrandir Ramadan </a:t>
            </a:r>
            <a:r>
              <a:rPr lang="fr-FR" dirty="0" err="1"/>
              <a:t>Kareem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« From </a:t>
            </a:r>
            <a:r>
              <a:rPr lang="fr-FR" dirty="0" err="1"/>
              <a:t>Sahur</a:t>
            </a:r>
            <a:r>
              <a:rPr lang="fr-FR" dirty="0"/>
              <a:t> » sur une ligne et « to </a:t>
            </a:r>
            <a:r>
              <a:rPr lang="fr-FR" dirty="0" err="1"/>
              <a:t>Iftar</a:t>
            </a:r>
            <a:r>
              <a:rPr lang="fr-FR" dirty="0"/>
              <a:t> » sur une ligne</a:t>
            </a:r>
          </a:p>
          <a:p>
            <a:r>
              <a:rPr lang="fr-FR" b="1" dirty="0">
                <a:highlight>
                  <a:srgbClr val="00FF00"/>
                </a:highlight>
              </a:rPr>
              <a:t>OK</a:t>
            </a:r>
            <a:endParaRPr lang="en-US" b="1" dirty="0">
              <a:highlight>
                <a:srgbClr val="00FF00"/>
              </a:highlight>
            </a:endParaRPr>
          </a:p>
        </p:txBody>
      </p:sp>
      <p:pic>
        <p:nvPicPr>
          <p:cNvPr id="5" name="Image 4" descr="Une image contenant texte, tasse&#10;&#10;Description générée automatiquement">
            <a:extLst>
              <a:ext uri="{FF2B5EF4-FFF2-40B4-BE49-F238E27FC236}">
                <a16:creationId xmlns:a16="http://schemas.microsoft.com/office/drawing/2014/main" id="{690B4980-530D-49F2-A7E0-286D5B68A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27" y="787046"/>
            <a:ext cx="3783059" cy="56753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BC3293-9E30-4E1A-A154-90D89CA9E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94" y="986100"/>
            <a:ext cx="5085560" cy="38141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027682-BF26-4DC2-8022-5AA528AB1362}"/>
              </a:ext>
            </a:extLst>
          </p:cNvPr>
          <p:cNvSpPr txBox="1"/>
          <p:nvPr/>
        </p:nvSpPr>
        <p:spPr>
          <a:xfrm>
            <a:off x="5715001" y="277100"/>
            <a:ext cx="188868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OK POUR EXE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7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96838"/>
            <a:ext cx="2011680" cy="511504"/>
          </a:xfrm>
        </p:spPr>
        <p:txBody>
          <a:bodyPr/>
          <a:lstStyle/>
          <a:p>
            <a:r>
              <a:rPr lang="fr-CM" b="1" dirty="0"/>
              <a:t>GAMBIE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ED1BE8-1FA1-439E-A0B9-106915147C9D}"/>
              </a:ext>
            </a:extLst>
          </p:cNvPr>
          <p:cNvSpPr txBox="1"/>
          <p:nvPr/>
        </p:nvSpPr>
        <p:spPr>
          <a:xfrm>
            <a:off x="596434" y="512843"/>
            <a:ext cx="2233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WOBBLERS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CA119-A193-40C0-9970-BE2DBB33EE6F}"/>
              </a:ext>
            </a:extLst>
          </p:cNvPr>
          <p:cNvSpPr txBox="1"/>
          <p:nvPr/>
        </p:nvSpPr>
        <p:spPr>
          <a:xfrm>
            <a:off x="87252" y="2828835"/>
            <a:ext cx="441192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Option 1 : OK</a:t>
            </a:r>
          </a:p>
          <a:p>
            <a:r>
              <a:rPr lang="fr-FR" dirty="0"/>
              <a:t>Grossir le logo</a:t>
            </a:r>
          </a:p>
          <a:p>
            <a:r>
              <a:rPr lang="fr-FR" dirty="0"/>
              <a:t>Agrandir Ramadan </a:t>
            </a:r>
            <a:r>
              <a:rPr lang="fr-FR" dirty="0" err="1"/>
              <a:t>Kareem</a:t>
            </a:r>
            <a:endParaRPr lang="fr-FR" dirty="0"/>
          </a:p>
          <a:p>
            <a:r>
              <a:rPr lang="fr-FR" b="1" dirty="0">
                <a:highlight>
                  <a:srgbClr val="00FF00"/>
                </a:highlight>
              </a:rPr>
              <a:t>OK</a:t>
            </a:r>
            <a:endParaRPr lang="en-US" b="1" dirty="0">
              <a:highlight>
                <a:srgbClr val="00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3CDB0E-DC39-4822-B3F4-C75CA4C7DE7A}"/>
              </a:ext>
            </a:extLst>
          </p:cNvPr>
          <p:cNvSpPr txBox="1"/>
          <p:nvPr/>
        </p:nvSpPr>
        <p:spPr>
          <a:xfrm>
            <a:off x="87252" y="4425161"/>
            <a:ext cx="4411929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Changer le packshot par celui du Peak Regular ( Anglais ) </a:t>
            </a:r>
          </a:p>
          <a:p>
            <a:r>
              <a:rPr lang="fr-FR" b="1" dirty="0">
                <a:highlight>
                  <a:srgbClr val="FFFF00"/>
                </a:highlight>
              </a:rPr>
              <a:t>OK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A2E8E6-AD58-4C51-966E-E2D895178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92" y="974508"/>
            <a:ext cx="7364737" cy="52065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8D9F61-6253-471B-AE5C-834E47864B15}"/>
              </a:ext>
            </a:extLst>
          </p:cNvPr>
          <p:cNvSpPr txBox="1"/>
          <p:nvPr/>
        </p:nvSpPr>
        <p:spPr>
          <a:xfrm>
            <a:off x="5701990" y="308384"/>
            <a:ext cx="188868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OK POUR EXE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432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96838"/>
            <a:ext cx="2011680" cy="511504"/>
          </a:xfrm>
        </p:spPr>
        <p:txBody>
          <a:bodyPr/>
          <a:lstStyle/>
          <a:p>
            <a:r>
              <a:rPr lang="fr-CM" b="1"/>
              <a:t>GAMBIE</a:t>
            </a:r>
            <a:endParaRPr lang="fr-CM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DD233E-7861-415D-9E82-996AE6059434}"/>
              </a:ext>
            </a:extLst>
          </p:cNvPr>
          <p:cNvSpPr txBox="1"/>
          <p:nvPr/>
        </p:nvSpPr>
        <p:spPr>
          <a:xfrm>
            <a:off x="755922" y="608342"/>
            <a:ext cx="119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TG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2D183E-EAC8-459D-BA44-277E9607B742}"/>
              </a:ext>
            </a:extLst>
          </p:cNvPr>
          <p:cNvSpPr txBox="1"/>
          <p:nvPr/>
        </p:nvSpPr>
        <p:spPr>
          <a:xfrm>
            <a:off x="244092" y="2729916"/>
            <a:ext cx="2612517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Garder la consistance sur la position de la lune et du soleil</a:t>
            </a:r>
          </a:p>
          <a:p>
            <a:endParaRPr lang="fr-FR" dirty="0"/>
          </a:p>
          <a:p>
            <a:r>
              <a:rPr lang="fr-FR" dirty="0"/>
              <a:t>Lune à Gauche</a:t>
            </a:r>
          </a:p>
          <a:p>
            <a:r>
              <a:rPr lang="fr-FR" dirty="0"/>
              <a:t>Soleil à droite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8ABE70-6ED7-4121-8303-24DA58BE3C13}"/>
              </a:ext>
            </a:extLst>
          </p:cNvPr>
          <p:cNvSpPr txBox="1"/>
          <p:nvPr/>
        </p:nvSpPr>
        <p:spPr>
          <a:xfrm>
            <a:off x="511071" y="1199759"/>
            <a:ext cx="326336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Changer le packshot par celui du Peak Regular ( Anglais ) </a:t>
            </a:r>
          </a:p>
          <a:p>
            <a:r>
              <a:rPr lang="fr-FR" b="1" dirty="0">
                <a:highlight>
                  <a:srgbClr val="FFFF00"/>
                </a:highlight>
              </a:rPr>
              <a:t>OK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E7050F-9600-4BE2-B8CF-075DB6E6E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58" y="964571"/>
            <a:ext cx="7583574" cy="55683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04235-62FC-4D0C-8008-6D5B65C7BCC7}"/>
              </a:ext>
            </a:extLst>
          </p:cNvPr>
          <p:cNvSpPr txBox="1"/>
          <p:nvPr/>
        </p:nvSpPr>
        <p:spPr>
          <a:xfrm>
            <a:off x="5715001" y="277100"/>
            <a:ext cx="188868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OK POUR EXE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8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46038"/>
            <a:ext cx="3589020" cy="624522"/>
          </a:xfrm>
        </p:spPr>
        <p:txBody>
          <a:bodyPr>
            <a:normAutofit/>
          </a:bodyPr>
          <a:lstStyle/>
          <a:p>
            <a:r>
              <a:rPr lang="fr-CM" b="1" dirty="0"/>
              <a:t>BENIN / TOGO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453F2F-73AD-4D6A-BFBF-BF987C320FE9}"/>
              </a:ext>
            </a:extLst>
          </p:cNvPr>
          <p:cNvSpPr txBox="1"/>
          <p:nvPr/>
        </p:nvSpPr>
        <p:spPr>
          <a:xfrm>
            <a:off x="220979" y="485765"/>
            <a:ext cx="536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12M2 / POSTER/ BANDEROLE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34973-F340-43E4-9D6D-3275E5AF565A}"/>
              </a:ext>
            </a:extLst>
          </p:cNvPr>
          <p:cNvSpPr txBox="1"/>
          <p:nvPr/>
        </p:nvSpPr>
        <p:spPr>
          <a:xfrm>
            <a:off x="8869829" y="236118"/>
            <a:ext cx="322041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12M2 : </a:t>
            </a:r>
            <a:r>
              <a:rPr lang="fr-FR" b="1" dirty="0"/>
              <a:t>é</a:t>
            </a:r>
            <a:r>
              <a:rPr lang="fr-FR" dirty="0"/>
              <a:t>nergie (mettre le « é » accent aigu</a:t>
            </a:r>
          </a:p>
          <a:p>
            <a:r>
              <a:rPr lang="fr-FR" dirty="0"/>
              <a:t>All : Agrandir les logos Peak sur tous les visuels (1/4 de la hauteur sur le 12M2)</a:t>
            </a:r>
          </a:p>
          <a:p>
            <a:r>
              <a:rPr lang="fr-FR" b="1" dirty="0">
                <a:highlight>
                  <a:srgbClr val="00FF00"/>
                </a:highlight>
              </a:rPr>
              <a:t>OK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77AF53-7EF0-4D13-AA35-F42133F8B7EE}"/>
              </a:ext>
            </a:extLst>
          </p:cNvPr>
          <p:cNvSpPr txBox="1"/>
          <p:nvPr/>
        </p:nvSpPr>
        <p:spPr>
          <a:xfrm>
            <a:off x="8869829" y="2101520"/>
            <a:ext cx="3220414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b="1" dirty="0"/>
              <a:t>Banderole</a:t>
            </a:r>
          </a:p>
          <a:p>
            <a:r>
              <a:rPr lang="fr-FR" sz="1600" dirty="0"/>
              <a:t> Positionner les éléments dans l’ordre suivant de la gauche vers la droite.</a:t>
            </a:r>
          </a:p>
          <a:p>
            <a:pPr marL="342900" indent="-342900">
              <a:buAutoNum type="arabicPeriod"/>
            </a:pPr>
            <a:r>
              <a:rPr lang="fr-FR" sz="1600" dirty="0"/>
              <a:t>Logo 2. Texte 3. Image café, Boîte Peak, Image Bouillie</a:t>
            </a:r>
          </a:p>
          <a:p>
            <a:r>
              <a:rPr lang="fr-FR" sz="1600" b="1" dirty="0">
                <a:highlight>
                  <a:srgbClr val="00FF00"/>
                </a:highlight>
              </a:rPr>
              <a:t>OK</a:t>
            </a:r>
            <a:r>
              <a:rPr lang="fr-FR" sz="16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92CFC-D036-41A6-AC5F-0CA69C2E8847}"/>
              </a:ext>
            </a:extLst>
          </p:cNvPr>
          <p:cNvSpPr txBox="1"/>
          <p:nvPr/>
        </p:nvSpPr>
        <p:spPr>
          <a:xfrm>
            <a:off x="8906388" y="4066988"/>
            <a:ext cx="326336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Changer les packshots par celui du Peak Green  ( Francais ) </a:t>
            </a:r>
          </a:p>
          <a:p>
            <a:r>
              <a:rPr lang="fr-FR" b="1" dirty="0">
                <a:highlight>
                  <a:srgbClr val="FFFF00"/>
                </a:highlight>
              </a:rPr>
              <a:t>LOGO FR OK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7B307A0-0FE7-43FD-9FBC-AD23B5C43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" y="5429717"/>
            <a:ext cx="12192000" cy="12193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AC433C3-4CB3-483F-B44F-4DE70A84481C}"/>
              </a:ext>
            </a:extLst>
          </p:cNvPr>
          <p:cNvSpPr txBox="1"/>
          <p:nvPr/>
        </p:nvSpPr>
        <p:spPr>
          <a:xfrm>
            <a:off x="2752726" y="5240715"/>
            <a:ext cx="188868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OK POUR EXE</a:t>
            </a:r>
            <a:endParaRPr lang="en-US" dirty="0"/>
          </a:p>
        </p:txBody>
      </p:sp>
      <p:pic>
        <p:nvPicPr>
          <p:cNvPr id="6" name="Image 5" descr="Une image contenant texte, tasse, boisson&#10;&#10;Description générée automatiquement">
            <a:extLst>
              <a:ext uri="{FF2B5EF4-FFF2-40B4-BE49-F238E27FC236}">
                <a16:creationId xmlns:a16="http://schemas.microsoft.com/office/drawing/2014/main" id="{0D3EC2CE-4135-4366-BBFF-67F720E62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07" y="1045341"/>
            <a:ext cx="2760461" cy="4124063"/>
          </a:xfrm>
          <a:prstGeom prst="rect">
            <a:avLst/>
          </a:prstGeom>
        </p:spPr>
      </p:pic>
      <p:pic>
        <p:nvPicPr>
          <p:cNvPr id="9" name="Image 8" descr="Une image contenant texte, tasse, boisson, petit déjeuner&#10;&#10;Description générée automatiquement">
            <a:extLst>
              <a:ext uri="{FF2B5EF4-FFF2-40B4-BE49-F238E27FC236}">
                <a16:creationId xmlns:a16="http://schemas.microsoft.com/office/drawing/2014/main" id="{E00EA797-20E7-41CA-9456-BE18729B1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7" y="1028785"/>
            <a:ext cx="5651589" cy="42643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CF7FB2-B589-4F86-B732-4EE30F26A1D3}"/>
              </a:ext>
            </a:extLst>
          </p:cNvPr>
          <p:cNvSpPr txBox="1"/>
          <p:nvPr/>
        </p:nvSpPr>
        <p:spPr>
          <a:xfrm>
            <a:off x="5354436" y="312231"/>
            <a:ext cx="188868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OK POUR EXE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1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46038"/>
            <a:ext cx="3589020" cy="624522"/>
          </a:xfrm>
        </p:spPr>
        <p:txBody>
          <a:bodyPr>
            <a:normAutofit/>
          </a:bodyPr>
          <a:lstStyle/>
          <a:p>
            <a:r>
              <a:rPr lang="fr-CM" b="1" dirty="0"/>
              <a:t>BENIN  / TOGO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453F2F-73AD-4D6A-BFBF-BF987C320FE9}"/>
              </a:ext>
            </a:extLst>
          </p:cNvPr>
          <p:cNvSpPr txBox="1"/>
          <p:nvPr/>
        </p:nvSpPr>
        <p:spPr>
          <a:xfrm>
            <a:off x="220980" y="485765"/>
            <a:ext cx="2233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WOBBLERS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120132-1F6F-43A1-9B69-A3A93A62C19C}"/>
              </a:ext>
            </a:extLst>
          </p:cNvPr>
          <p:cNvSpPr txBox="1"/>
          <p:nvPr/>
        </p:nvSpPr>
        <p:spPr>
          <a:xfrm>
            <a:off x="474504" y="2630197"/>
            <a:ext cx="308391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Option 1 : OK</a:t>
            </a:r>
          </a:p>
          <a:p>
            <a:r>
              <a:rPr lang="fr-FR" dirty="0"/>
              <a:t>Grossir le logo</a:t>
            </a:r>
          </a:p>
          <a:p>
            <a:r>
              <a:rPr lang="fr-FR" dirty="0"/>
              <a:t>Agrandir Ramadan </a:t>
            </a:r>
            <a:r>
              <a:rPr lang="fr-FR" dirty="0" err="1"/>
              <a:t>Kareem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76B5B-E146-4349-9286-83A066646F36}"/>
              </a:ext>
            </a:extLst>
          </p:cNvPr>
          <p:cNvSpPr txBox="1"/>
          <p:nvPr/>
        </p:nvSpPr>
        <p:spPr>
          <a:xfrm>
            <a:off x="460379" y="1110287"/>
            <a:ext cx="3263365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Changer les packshots par celui du Peak Green  ( </a:t>
            </a:r>
            <a:r>
              <a:rPr lang="fr-FR" dirty="0" err="1"/>
              <a:t>Francais</a:t>
            </a:r>
            <a:r>
              <a:rPr lang="fr-FR" dirty="0"/>
              <a:t> )</a:t>
            </a:r>
          </a:p>
          <a:p>
            <a:r>
              <a:rPr lang="fr-FR" b="1" dirty="0">
                <a:highlight>
                  <a:srgbClr val="FFFF00"/>
                </a:highlight>
              </a:rPr>
              <a:t>LOGO FR</a:t>
            </a:r>
          </a:p>
          <a:p>
            <a:r>
              <a:rPr lang="fr-FR" b="1" dirty="0">
                <a:highlight>
                  <a:srgbClr val="FFFF00"/>
                </a:highlight>
              </a:rPr>
              <a:t>OK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0DD1EE-E2C2-4E59-9E55-14703F8D7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95" y="716597"/>
            <a:ext cx="6691098" cy="50714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361BAC-494C-4824-9EDF-042A4EDB87BC}"/>
              </a:ext>
            </a:extLst>
          </p:cNvPr>
          <p:cNvSpPr txBox="1"/>
          <p:nvPr/>
        </p:nvSpPr>
        <p:spPr>
          <a:xfrm>
            <a:off x="5715001" y="277100"/>
            <a:ext cx="188868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OK POUR EXE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63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96838"/>
            <a:ext cx="3589020" cy="624522"/>
          </a:xfrm>
        </p:spPr>
        <p:txBody>
          <a:bodyPr>
            <a:normAutofit/>
          </a:bodyPr>
          <a:lstStyle/>
          <a:p>
            <a:r>
              <a:rPr lang="fr-CM" b="1" dirty="0"/>
              <a:t>BENIN / TOGO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A7C43E-036F-4225-BE62-B48884F24A5A}"/>
              </a:ext>
            </a:extLst>
          </p:cNvPr>
          <p:cNvSpPr txBox="1"/>
          <p:nvPr/>
        </p:nvSpPr>
        <p:spPr>
          <a:xfrm>
            <a:off x="681494" y="587365"/>
            <a:ext cx="119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TG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91A79-68D3-4F09-9931-A3F3C046FB88}"/>
              </a:ext>
            </a:extLst>
          </p:cNvPr>
          <p:cNvSpPr txBox="1"/>
          <p:nvPr/>
        </p:nvSpPr>
        <p:spPr>
          <a:xfrm>
            <a:off x="200468" y="3214259"/>
            <a:ext cx="2612517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Garder la consistance sur la position de la lune et du soleil</a:t>
            </a:r>
          </a:p>
          <a:p>
            <a:endParaRPr lang="fr-FR" dirty="0"/>
          </a:p>
          <a:p>
            <a:r>
              <a:rPr lang="fr-FR" dirty="0"/>
              <a:t>Lune à Gauche</a:t>
            </a:r>
          </a:p>
          <a:p>
            <a:r>
              <a:rPr lang="fr-FR" dirty="0"/>
              <a:t>Soleil à droite</a:t>
            </a:r>
          </a:p>
          <a:p>
            <a:endParaRPr lang="fr-FR" dirty="0"/>
          </a:p>
          <a:p>
            <a:r>
              <a:rPr lang="fr-FR" b="1" dirty="0">
                <a:highlight>
                  <a:srgbClr val="00FF00"/>
                </a:highlight>
              </a:rPr>
              <a:t>OK</a:t>
            </a:r>
            <a:endParaRPr lang="en-US" b="1" dirty="0">
              <a:highlight>
                <a:srgbClr val="00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E72A0-B32E-4A7C-9260-8C25D905DA5B}"/>
              </a:ext>
            </a:extLst>
          </p:cNvPr>
          <p:cNvSpPr txBox="1"/>
          <p:nvPr/>
        </p:nvSpPr>
        <p:spPr>
          <a:xfrm>
            <a:off x="157989" y="1335417"/>
            <a:ext cx="3263365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Changer les packshots par celui du Peak Green  ( </a:t>
            </a:r>
            <a:r>
              <a:rPr lang="fr-FR" dirty="0" err="1"/>
              <a:t>Francais</a:t>
            </a:r>
            <a:r>
              <a:rPr lang="fr-FR" dirty="0"/>
              <a:t> ) +</a:t>
            </a:r>
          </a:p>
          <a:p>
            <a:r>
              <a:rPr lang="fr-FR" b="1" dirty="0">
                <a:highlight>
                  <a:srgbClr val="FFFF00"/>
                </a:highlight>
              </a:rPr>
              <a:t>logo FR</a:t>
            </a:r>
          </a:p>
          <a:p>
            <a:r>
              <a:rPr lang="fr-FR" b="1" dirty="0">
                <a:highlight>
                  <a:srgbClr val="FFFF00"/>
                </a:highlight>
              </a:rPr>
              <a:t>OK 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5DC269-A574-473A-834E-9895420AA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20" y="1108407"/>
            <a:ext cx="7599680" cy="5584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B7A6C9-D37C-4266-AEAA-37A29075AB61}"/>
              </a:ext>
            </a:extLst>
          </p:cNvPr>
          <p:cNvSpPr txBox="1"/>
          <p:nvPr/>
        </p:nvSpPr>
        <p:spPr>
          <a:xfrm>
            <a:off x="6477000" y="239048"/>
            <a:ext cx="188868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OK POUR EXE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5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46038"/>
            <a:ext cx="3589020" cy="624522"/>
          </a:xfrm>
        </p:spPr>
        <p:txBody>
          <a:bodyPr>
            <a:normAutofit/>
          </a:bodyPr>
          <a:lstStyle/>
          <a:p>
            <a:r>
              <a:rPr lang="fr-CM" b="1" dirty="0"/>
              <a:t>CAMEROUN FRANCAIS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453F2F-73AD-4D6A-BFBF-BF987C320FE9}"/>
              </a:ext>
            </a:extLst>
          </p:cNvPr>
          <p:cNvSpPr txBox="1"/>
          <p:nvPr/>
        </p:nvSpPr>
        <p:spPr>
          <a:xfrm>
            <a:off x="220979" y="485765"/>
            <a:ext cx="536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12M2 / POSTER/ BANDEROLE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34973-F340-43E4-9D6D-3275E5AF565A}"/>
              </a:ext>
            </a:extLst>
          </p:cNvPr>
          <p:cNvSpPr txBox="1"/>
          <p:nvPr/>
        </p:nvSpPr>
        <p:spPr>
          <a:xfrm>
            <a:off x="8885897" y="179857"/>
            <a:ext cx="322041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12M2 : </a:t>
            </a:r>
            <a:r>
              <a:rPr lang="fr-FR" b="1" dirty="0"/>
              <a:t>é</a:t>
            </a:r>
            <a:r>
              <a:rPr lang="fr-FR" dirty="0"/>
              <a:t>nergie (mettre le « é » accent aigu</a:t>
            </a:r>
          </a:p>
          <a:p>
            <a:r>
              <a:rPr lang="fr-FR" dirty="0"/>
              <a:t>All : Agrandir les logos Peak sur tous les visuels (1/4 de la hauteur sur le 12M2)</a:t>
            </a:r>
          </a:p>
          <a:p>
            <a:r>
              <a:rPr lang="fr-FR" b="1" dirty="0">
                <a:highlight>
                  <a:srgbClr val="00FF00"/>
                </a:highlight>
              </a:rPr>
              <a:t>OK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77AF53-7EF0-4D13-AA35-F42133F8B7EE}"/>
              </a:ext>
            </a:extLst>
          </p:cNvPr>
          <p:cNvSpPr txBox="1"/>
          <p:nvPr/>
        </p:nvSpPr>
        <p:spPr>
          <a:xfrm>
            <a:off x="8925587" y="2056770"/>
            <a:ext cx="3220414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b="1" dirty="0"/>
              <a:t>Banderole</a:t>
            </a:r>
          </a:p>
          <a:p>
            <a:r>
              <a:rPr lang="fr-FR" sz="1600" dirty="0"/>
              <a:t> Positionner les éléments dans l’ordre suivant de la gauche vers la droite.</a:t>
            </a:r>
          </a:p>
          <a:p>
            <a:pPr marL="342900" indent="-342900">
              <a:buAutoNum type="arabicPeriod"/>
            </a:pPr>
            <a:r>
              <a:rPr lang="fr-FR" sz="1600" dirty="0"/>
              <a:t>Logo 2. Texte 3. Image café, Boîte Peak, Image Bouillie</a:t>
            </a:r>
          </a:p>
          <a:p>
            <a:r>
              <a:rPr lang="fr-FR" sz="1600" b="1" dirty="0">
                <a:highlight>
                  <a:srgbClr val="00FF00"/>
                </a:highlight>
              </a:rPr>
              <a:t>OK</a:t>
            </a:r>
            <a:r>
              <a:rPr lang="fr-FR" sz="16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92CFC-D036-41A6-AC5F-0CA69C2E8847}"/>
              </a:ext>
            </a:extLst>
          </p:cNvPr>
          <p:cNvSpPr txBox="1"/>
          <p:nvPr/>
        </p:nvSpPr>
        <p:spPr>
          <a:xfrm>
            <a:off x="8925587" y="4026419"/>
            <a:ext cx="326336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Utiliser le Peak Regular (Français) pour tous les visuels  </a:t>
            </a:r>
          </a:p>
          <a:p>
            <a:r>
              <a:rPr lang="fr-FR" dirty="0">
                <a:highlight>
                  <a:srgbClr val="FFFF00"/>
                </a:highlight>
              </a:rPr>
              <a:t>LOGO ANG   </a:t>
            </a:r>
            <a:r>
              <a:rPr lang="fr-FR" b="1" dirty="0">
                <a:highlight>
                  <a:srgbClr val="FFFF00"/>
                </a:highlight>
              </a:rPr>
              <a:t>OK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1877CE-A7F0-4D94-8B4B-05EF847C2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814"/>
            <a:ext cx="12192000" cy="1219329"/>
          </a:xfrm>
          <a:prstGeom prst="rect">
            <a:avLst/>
          </a:prstGeom>
        </p:spPr>
      </p:pic>
      <p:pic>
        <p:nvPicPr>
          <p:cNvPr id="4" name="Image 3" descr="Une image contenant texte, tasse, boisson&#10;&#10;Description générée automatiquement">
            <a:extLst>
              <a:ext uri="{FF2B5EF4-FFF2-40B4-BE49-F238E27FC236}">
                <a16:creationId xmlns:a16="http://schemas.microsoft.com/office/drawing/2014/main" id="{E0FDC428-D87E-4FDF-98E0-8924E8E0E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604537"/>
            <a:ext cx="3088254" cy="4638230"/>
          </a:xfrm>
          <a:prstGeom prst="rect">
            <a:avLst/>
          </a:prstGeom>
        </p:spPr>
      </p:pic>
      <p:pic>
        <p:nvPicPr>
          <p:cNvPr id="7" name="Image 6" descr="Une image contenant texte, tasse&#10;&#10;Description générée automatiquement">
            <a:extLst>
              <a:ext uri="{FF2B5EF4-FFF2-40B4-BE49-F238E27FC236}">
                <a16:creationId xmlns:a16="http://schemas.microsoft.com/office/drawing/2014/main" id="{950CE1F0-8810-485C-9E05-31DDCF334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4" y="1208510"/>
            <a:ext cx="5514532" cy="413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56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2DA967-6A56-4C0C-B301-7A44B57B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D87A74-AFC0-41FC-91E9-F89D8367E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7729B3-A812-4638-993C-9E50096ED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226E23A3-E4F8-4427-A9AE-DEA0E9CA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46038"/>
            <a:ext cx="3589020" cy="624522"/>
          </a:xfrm>
        </p:spPr>
        <p:txBody>
          <a:bodyPr>
            <a:normAutofit/>
          </a:bodyPr>
          <a:lstStyle/>
          <a:p>
            <a:r>
              <a:rPr lang="fr-CM" b="1" dirty="0"/>
              <a:t>CAMEROUN ANGLAIS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453F2F-73AD-4D6A-BFBF-BF987C320FE9}"/>
              </a:ext>
            </a:extLst>
          </p:cNvPr>
          <p:cNvSpPr txBox="1"/>
          <p:nvPr/>
        </p:nvSpPr>
        <p:spPr>
          <a:xfrm>
            <a:off x="220979" y="485765"/>
            <a:ext cx="536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M" sz="2400" b="1" dirty="0"/>
              <a:t>12M2 / POSTER/ BANDEROLE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34973-F340-43E4-9D6D-3275E5AF565A}"/>
              </a:ext>
            </a:extLst>
          </p:cNvPr>
          <p:cNvSpPr txBox="1"/>
          <p:nvPr/>
        </p:nvSpPr>
        <p:spPr>
          <a:xfrm>
            <a:off x="8968539" y="224530"/>
            <a:ext cx="322041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12M2 : </a:t>
            </a:r>
            <a:r>
              <a:rPr lang="fr-FR" b="1" dirty="0"/>
              <a:t>é</a:t>
            </a:r>
            <a:r>
              <a:rPr lang="fr-FR" dirty="0"/>
              <a:t>nergie (mettre le « é » accent aigu</a:t>
            </a:r>
          </a:p>
          <a:p>
            <a:r>
              <a:rPr lang="fr-FR" dirty="0"/>
              <a:t>All : Agrandir les logos Peak sur tous les visuels (1/4 de la hauteur sur le 12M2)</a:t>
            </a:r>
          </a:p>
          <a:p>
            <a:r>
              <a:rPr lang="fr-FR" b="1" dirty="0">
                <a:highlight>
                  <a:srgbClr val="00FF00"/>
                </a:highlight>
              </a:rPr>
              <a:t>OK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77AF53-7EF0-4D13-AA35-F42133F8B7EE}"/>
              </a:ext>
            </a:extLst>
          </p:cNvPr>
          <p:cNvSpPr txBox="1"/>
          <p:nvPr/>
        </p:nvSpPr>
        <p:spPr>
          <a:xfrm>
            <a:off x="8943921" y="2100297"/>
            <a:ext cx="3220414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b="1" dirty="0"/>
              <a:t>Banderole</a:t>
            </a:r>
          </a:p>
          <a:p>
            <a:r>
              <a:rPr lang="fr-FR" sz="1600" dirty="0"/>
              <a:t> Positionner les éléments dans l’ordre suivant de la gauche vers la droite.</a:t>
            </a:r>
          </a:p>
          <a:p>
            <a:pPr marL="342900" indent="-342900">
              <a:buAutoNum type="arabicPeriod"/>
            </a:pPr>
            <a:r>
              <a:rPr lang="fr-FR" sz="1600" dirty="0"/>
              <a:t>Logo 2. Texte 3. Image café, Boîte Peak, Image Bouillie</a:t>
            </a:r>
          </a:p>
          <a:p>
            <a:r>
              <a:rPr lang="fr-FR" sz="1600" b="1" dirty="0">
                <a:highlight>
                  <a:srgbClr val="00FF00"/>
                </a:highlight>
              </a:rPr>
              <a:t>OK</a:t>
            </a:r>
            <a:r>
              <a:rPr lang="fr-FR" sz="16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92CFC-D036-41A6-AC5F-0CA69C2E8847}"/>
              </a:ext>
            </a:extLst>
          </p:cNvPr>
          <p:cNvSpPr txBox="1"/>
          <p:nvPr/>
        </p:nvSpPr>
        <p:spPr>
          <a:xfrm>
            <a:off x="8928635" y="4046150"/>
            <a:ext cx="326336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Utiliser le Peak Regular (Français) pour tous les visuels   </a:t>
            </a:r>
          </a:p>
          <a:p>
            <a:r>
              <a:rPr lang="fr-FR" dirty="0">
                <a:highlight>
                  <a:srgbClr val="FFFF00"/>
                </a:highlight>
              </a:rPr>
              <a:t>LOGO ANG  </a:t>
            </a:r>
            <a:r>
              <a:rPr lang="fr-FR" b="1" dirty="0">
                <a:highlight>
                  <a:srgbClr val="FFFF00"/>
                </a:highlight>
              </a:rPr>
              <a:t>OK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D739AE0-8A96-4F0F-B2AF-DC850893B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668"/>
            <a:ext cx="12192000" cy="1219329"/>
          </a:xfrm>
          <a:prstGeom prst="rect">
            <a:avLst/>
          </a:prstGeom>
        </p:spPr>
      </p:pic>
      <p:pic>
        <p:nvPicPr>
          <p:cNvPr id="4" name="Image 3" descr="Une image contenant texte, tasse, boisson&#10;&#10;Description générée automatiquement">
            <a:extLst>
              <a:ext uri="{FF2B5EF4-FFF2-40B4-BE49-F238E27FC236}">
                <a16:creationId xmlns:a16="http://schemas.microsoft.com/office/drawing/2014/main" id="{6AC8ED1B-E102-4881-965C-FE1C23D07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01" y="947430"/>
            <a:ext cx="2935714" cy="4394251"/>
          </a:xfrm>
          <a:prstGeom prst="rect">
            <a:avLst/>
          </a:prstGeom>
        </p:spPr>
      </p:pic>
      <p:pic>
        <p:nvPicPr>
          <p:cNvPr id="6" name="Image 5" descr="Une image contenant texte, tasse&#10;&#10;Description générée automatiquement">
            <a:extLst>
              <a:ext uri="{FF2B5EF4-FFF2-40B4-BE49-F238E27FC236}">
                <a16:creationId xmlns:a16="http://schemas.microsoft.com/office/drawing/2014/main" id="{9AB2DD6D-A78C-4B4B-BA2D-D7F6183012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8" y="1231165"/>
            <a:ext cx="5428745" cy="40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9403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RegularSeed_2SEEDS">
      <a:dk1>
        <a:srgbClr val="000000"/>
      </a:dk1>
      <a:lt1>
        <a:srgbClr val="FFFFFF"/>
      </a:lt1>
      <a:dk2>
        <a:srgbClr val="412426"/>
      </a:dk2>
      <a:lt2>
        <a:srgbClr val="E2E8E8"/>
      </a:lt2>
      <a:accent1>
        <a:srgbClr val="B33941"/>
      </a:accent1>
      <a:accent2>
        <a:srgbClr val="C54B86"/>
      </a:accent2>
      <a:accent3>
        <a:srgbClr val="C5764B"/>
      </a:accent3>
      <a:accent4>
        <a:srgbClr val="39B3A4"/>
      </a:accent4>
      <a:accent5>
        <a:srgbClr val="4BA1C5"/>
      </a:accent5>
      <a:accent6>
        <a:srgbClr val="395CB3"/>
      </a:accent6>
      <a:hlink>
        <a:srgbClr val="30928B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566</Words>
  <Application>Microsoft Office PowerPoint</Application>
  <PresentationFormat>Widescreen</PresentationFormat>
  <Paragraphs>122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AvenirNext LT Pro Medium</vt:lpstr>
      <vt:lpstr>Arial</vt:lpstr>
      <vt:lpstr>Avenir Next LT Pro</vt:lpstr>
      <vt:lpstr>Sabon Next LT</vt:lpstr>
      <vt:lpstr>DappledVTI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4e ANNIVERSAIRE DU PAK</dc:title>
  <dc:creator>Nelson METOUGUE</dc:creator>
  <cp:lastModifiedBy>YOBOUE, M. (MarieJeanne)</cp:lastModifiedBy>
  <cp:revision>28</cp:revision>
  <dcterms:created xsi:type="dcterms:W3CDTF">2022-02-27T10:38:17Z</dcterms:created>
  <dcterms:modified xsi:type="dcterms:W3CDTF">2022-03-30T20:26:52Z</dcterms:modified>
</cp:coreProperties>
</file>