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77" r:id="rId3"/>
    <p:sldId id="279" r:id="rId4"/>
    <p:sldId id="278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55CE3-83E9-4192-934B-0B91CA09A946}" v="3" dt="2022-03-30T11:00:00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3792" autoAdjust="0"/>
  </p:normalViewPr>
  <p:slideViewPr>
    <p:cSldViewPr snapToGrid="0">
      <p:cViewPr>
        <p:scale>
          <a:sx n="77" d="100"/>
          <a:sy n="77" d="100"/>
        </p:scale>
        <p:origin x="-114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BOUE, M. (MarieJeanne)" userId="87131781-24f0-4fef-aab8-e61ba8f2ade5" providerId="ADAL" clId="{E0F55CE3-83E9-4192-934B-0B91CA09A946}"/>
    <pc:docChg chg="custSel modSld">
      <pc:chgData name="YOBOUE, M. (MarieJeanne)" userId="87131781-24f0-4fef-aab8-e61ba8f2ade5" providerId="ADAL" clId="{E0F55CE3-83E9-4192-934B-0B91CA09A946}" dt="2022-03-30T11:00:52.579" v="90" actId="255"/>
      <pc:docMkLst>
        <pc:docMk/>
      </pc:docMkLst>
      <pc:sldChg chg="addSp modSp mod">
        <pc:chgData name="YOBOUE, M. (MarieJeanne)" userId="87131781-24f0-4fef-aab8-e61ba8f2ade5" providerId="ADAL" clId="{E0F55CE3-83E9-4192-934B-0B91CA09A946}" dt="2022-03-30T11:00:52.579" v="90" actId="255"/>
        <pc:sldMkLst>
          <pc:docMk/>
          <pc:sldMk cId="4199046181" sldId="277"/>
        </pc:sldMkLst>
        <pc:spChg chg="mod">
          <ac:chgData name="YOBOUE, M. (MarieJeanne)" userId="87131781-24f0-4fef-aab8-e61ba8f2ade5" providerId="ADAL" clId="{E0F55CE3-83E9-4192-934B-0B91CA09A946}" dt="2022-03-30T11:00:52.579" v="90" actId="255"/>
          <ac:spMkLst>
            <pc:docMk/>
            <pc:sldMk cId="4199046181" sldId="277"/>
            <ac:spMk id="2" creationId="{3CAC73C3-16BB-4A29-82F4-D5515F015FE1}"/>
          </ac:spMkLst>
        </pc:spChg>
        <pc:spChg chg="mod">
          <ac:chgData name="YOBOUE, M. (MarieJeanne)" userId="87131781-24f0-4fef-aab8-e61ba8f2ade5" providerId="ADAL" clId="{E0F55CE3-83E9-4192-934B-0B91CA09A946}" dt="2022-03-30T10:59:38.918" v="11" actId="1076"/>
          <ac:spMkLst>
            <pc:docMk/>
            <pc:sldMk cId="4199046181" sldId="277"/>
            <ac:spMk id="8" creationId="{88A7C43E-036F-4225-BE62-B48884F24A5A}"/>
          </ac:spMkLst>
        </pc:spChg>
        <pc:spChg chg="add mod">
          <ac:chgData name="YOBOUE, M. (MarieJeanne)" userId="87131781-24f0-4fef-aab8-e61ba8f2ade5" providerId="ADAL" clId="{E0F55CE3-83E9-4192-934B-0B91CA09A946}" dt="2022-03-30T11:00:41.731" v="88" actId="1076"/>
          <ac:spMkLst>
            <pc:docMk/>
            <pc:sldMk cId="4199046181" sldId="277"/>
            <ac:spMk id="15" creationId="{1B87AF01-381F-47BD-BD54-BC5432E900FA}"/>
          </ac:spMkLst>
        </pc:spChg>
        <pc:picChg chg="add mod modCrop">
          <ac:chgData name="YOBOUE, M. (MarieJeanne)" userId="87131781-24f0-4fef-aab8-e61ba8f2ade5" providerId="ADAL" clId="{E0F55CE3-83E9-4192-934B-0B91CA09A946}" dt="2022-03-30T10:54:13.120" v="8" actId="14100"/>
          <ac:picMkLst>
            <pc:docMk/>
            <pc:sldMk cId="4199046181" sldId="277"/>
            <ac:picMk id="14" creationId="{BFE2E212-A18F-468C-89A5-4A7D77D40DC9}"/>
          </ac:picMkLst>
        </pc:picChg>
        <pc:cxnChg chg="add mod">
          <ac:chgData name="YOBOUE, M. (MarieJeanne)" userId="87131781-24f0-4fef-aab8-e61ba8f2ade5" providerId="ADAL" clId="{E0F55CE3-83E9-4192-934B-0B91CA09A946}" dt="2022-03-30T11:00:45.525" v="89" actId="14100"/>
          <ac:cxnSpMkLst>
            <pc:docMk/>
            <pc:sldMk cId="4199046181" sldId="277"/>
            <ac:cxnSpMk id="17" creationId="{4B37E50B-8530-4EE5-88BC-7F508877D08A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3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7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ABF38A-8A0D-492E-BD20-6CF4D46B5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xmlns="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4C0E01-BC96-4381-99B4-038A5E1D9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0019" y="1016017"/>
            <a:ext cx="5295076" cy="6388886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71A5182-88AD-4DEB-8200-5575BC81C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0" y="-1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E3E7B46-8463-4264-9E25-CE556788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0775669-500B-4365-AF2B-E5F1F866D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2" name="Image 1" descr="Une image contenant flèche&#10;&#10;Description générée automatiquement">
            <a:extLst>
              <a:ext uri="{FF2B5EF4-FFF2-40B4-BE49-F238E27FC236}">
                <a16:creationId xmlns:a16="http://schemas.microsoft.com/office/drawing/2014/main" xmlns="" id="{14E69578-8CFF-4618-97F6-D47ABA6E5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"/>
          <a:stretch/>
        </p:blipFill>
        <p:spPr>
          <a:xfrm>
            <a:off x="-30022" y="-116017"/>
            <a:ext cx="3311241" cy="1678939"/>
          </a:xfrm>
          <a:prstGeom prst="rect">
            <a:avLst/>
          </a:prstGeom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xmlns="" id="{ABFF1151-1FB8-4647-B1F1-2A6C22226BE9}"/>
              </a:ext>
            </a:extLst>
          </p:cNvPr>
          <p:cNvSpPr txBox="1">
            <a:spLocks/>
          </p:cNvSpPr>
          <p:nvPr/>
        </p:nvSpPr>
        <p:spPr>
          <a:xfrm>
            <a:off x="5803114" y="2621283"/>
            <a:ext cx="6502400" cy="220471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M" sz="4800" b="1" dirty="0"/>
              <a:t>ARTWORK RAMADAN 2022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54BFD588-984A-4254-BED7-CDFB20721924}"/>
              </a:ext>
            </a:extLst>
          </p:cNvPr>
          <p:cNvCxnSpPr>
            <a:cxnSpLocks/>
          </p:cNvCxnSpPr>
          <p:nvPr/>
        </p:nvCxnSpPr>
        <p:spPr>
          <a:xfrm flipV="1">
            <a:off x="3413760" y="5019040"/>
            <a:ext cx="40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xmlns="" id="{56A84ED3-A250-4C67-8F88-C26C3657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34" y="2953798"/>
            <a:ext cx="1365320" cy="12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729F2144-48B7-4730-955E-365ECED3A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765FF50-D2F9-4A4F-86ED-F101E172B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B2DA967-6A56-4C0C-B301-7A44B57B7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41D87A74-AFC0-41FC-91E9-F89D8367E0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4C7729B3-A812-4638-993C-9E50096EDE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8A7C43E-036F-4225-BE62-B48884F24A5A}"/>
              </a:ext>
            </a:extLst>
          </p:cNvPr>
          <p:cNvSpPr txBox="1"/>
          <p:nvPr/>
        </p:nvSpPr>
        <p:spPr>
          <a:xfrm>
            <a:off x="62913" y="80890"/>
            <a:ext cx="370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2400" b="1" dirty="0"/>
              <a:t>BELLE HOLLANDAISE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5225D2-121D-4E0B-AF15-44D5C195B232}"/>
              </a:ext>
            </a:extLst>
          </p:cNvPr>
          <p:cNvSpPr txBox="1"/>
          <p:nvPr/>
        </p:nvSpPr>
        <p:spPr>
          <a:xfrm>
            <a:off x="7548880" y="2228671"/>
            <a:ext cx="415544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Option 1</a:t>
            </a:r>
          </a:p>
          <a:p>
            <a:r>
              <a:rPr lang="fr-FR" dirty="0"/>
              <a:t>Remplacer les croissants par des beignets + un bol de bouillie</a:t>
            </a:r>
          </a:p>
          <a:p>
            <a:r>
              <a:rPr lang="fr-FR" dirty="0"/>
              <a:t>Remplacer les packs de SCM par le EVAP  /  IMP  / UHT</a:t>
            </a:r>
          </a:p>
          <a:p>
            <a:endParaRPr lang="fr-FR" dirty="0"/>
          </a:p>
          <a:p>
            <a:r>
              <a:rPr lang="fr-FR" b="1" dirty="0">
                <a:highlight>
                  <a:srgbClr val="00FF00"/>
                </a:highlight>
              </a:rPr>
              <a:t>OK</a:t>
            </a:r>
          </a:p>
        </p:txBody>
      </p:sp>
      <p:pic>
        <p:nvPicPr>
          <p:cNvPr id="10" name="Image 7" descr="Une image contenant texte, alimentation&#10;&#10;Description générée automatiquement">
            <a:extLst>
              <a:ext uri="{FF2B5EF4-FFF2-40B4-BE49-F238E27FC236}">
                <a16:creationId xmlns:a16="http://schemas.microsoft.com/office/drawing/2014/main" xmlns="" id="{19247418-F852-4344-B384-BF3B25F5C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2615" r="23550" b="56677"/>
          <a:stretch/>
        </p:blipFill>
        <p:spPr>
          <a:xfrm>
            <a:off x="8882947" y="115547"/>
            <a:ext cx="2891155" cy="854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AC73C3-16BB-4A29-82F4-D5515F015FE1}"/>
              </a:ext>
            </a:extLst>
          </p:cNvPr>
          <p:cNvSpPr txBox="1"/>
          <p:nvPr/>
        </p:nvSpPr>
        <p:spPr>
          <a:xfrm>
            <a:off x="5786637" y="189145"/>
            <a:ext cx="219075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Utilisez la même accroche que Peak</a:t>
            </a:r>
          </a:p>
          <a:p>
            <a:pPr algn="ctr"/>
            <a:r>
              <a:rPr lang="fr-FR" sz="1400" dirty="0"/>
              <a:t>Et procédez aux déclinaisons </a:t>
            </a:r>
            <a:endParaRPr lang="en-US" sz="1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65C55EB-4C8A-4B19-B6E1-3D81DFA040CF}"/>
              </a:ext>
            </a:extLst>
          </p:cNvPr>
          <p:cNvCxnSpPr>
            <a:cxnSpLocks/>
          </p:cNvCxnSpPr>
          <p:nvPr/>
        </p:nvCxnSpPr>
        <p:spPr>
          <a:xfrm>
            <a:off x="7977387" y="647700"/>
            <a:ext cx="905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87AF01-381F-47BD-BD54-BC5432E900FA}"/>
              </a:ext>
            </a:extLst>
          </p:cNvPr>
          <p:cNvSpPr txBox="1"/>
          <p:nvPr/>
        </p:nvSpPr>
        <p:spPr>
          <a:xfrm>
            <a:off x="3798104" y="137664"/>
            <a:ext cx="1744070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Descendre et réduire légèrement l’accroche et Déplacer le logo BH ICI</a:t>
            </a:r>
            <a:endParaRPr lang="en-US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69282E7-0AF3-4A49-ACF5-AEC8E5242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" y="1613671"/>
            <a:ext cx="6859980" cy="51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4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729F2144-48B7-4730-955E-365ECED3A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765FF50-D2F9-4A4F-86ED-F101E172B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B2DA967-6A56-4C0C-B301-7A44B57B7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41D87A74-AFC0-41FC-91E9-F89D8367E0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4C7729B3-A812-4638-993C-9E50096EDE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8A7C43E-036F-4225-BE62-B48884F24A5A}"/>
              </a:ext>
            </a:extLst>
          </p:cNvPr>
          <p:cNvSpPr txBox="1"/>
          <p:nvPr/>
        </p:nvSpPr>
        <p:spPr>
          <a:xfrm>
            <a:off x="568478" y="268866"/>
            <a:ext cx="370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2400" b="1" dirty="0"/>
              <a:t>BELLE HOLLANDAISE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5225D2-121D-4E0B-AF15-44D5C195B232}"/>
              </a:ext>
            </a:extLst>
          </p:cNvPr>
          <p:cNvSpPr txBox="1"/>
          <p:nvPr/>
        </p:nvSpPr>
        <p:spPr>
          <a:xfrm>
            <a:off x="389798" y="1812253"/>
            <a:ext cx="2526767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Option 1</a:t>
            </a:r>
          </a:p>
          <a:p>
            <a:r>
              <a:rPr lang="fr-FR" dirty="0"/>
              <a:t>Déclinaisons :  Posters – </a:t>
            </a:r>
            <a:r>
              <a:rPr lang="fr-FR" dirty="0" err="1"/>
              <a:t>Wobblers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highlight>
                  <a:srgbClr val="00FF00"/>
                </a:highlight>
              </a:rPr>
              <a:t>OK</a:t>
            </a:r>
          </a:p>
          <a:p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7E89DD6-AE49-4C7F-8AF5-7F935D8A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07" y="999397"/>
            <a:ext cx="3795540" cy="570122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561C9A6-FECB-47B7-8827-53CC438ABE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87" y="2115663"/>
            <a:ext cx="3291421" cy="329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xmlns="" id="{729F2144-48B7-4730-955E-365ECED3A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765FF50-D2F9-4A4F-86ED-F101E172B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B2DA967-6A56-4C0C-B301-7A44B57B7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77000" y="0"/>
            <a:ext cx="5711952" cy="5071492"/>
            <a:chOff x="4464881" y="0"/>
            <a:chExt cx="7724071" cy="68580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xmlns="" id="{41D87A74-AFC0-41FC-91E9-F89D8367E0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4C7729B3-A812-4638-993C-9E50096EDE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8A7C43E-036F-4225-BE62-B48884F24A5A}"/>
              </a:ext>
            </a:extLst>
          </p:cNvPr>
          <p:cNvSpPr txBox="1"/>
          <p:nvPr/>
        </p:nvSpPr>
        <p:spPr>
          <a:xfrm>
            <a:off x="568478" y="268866"/>
            <a:ext cx="370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M" sz="2400" b="1" dirty="0"/>
              <a:t>BELLE HOLLANDAISE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5225D2-121D-4E0B-AF15-44D5C195B232}"/>
              </a:ext>
            </a:extLst>
          </p:cNvPr>
          <p:cNvSpPr txBox="1"/>
          <p:nvPr/>
        </p:nvSpPr>
        <p:spPr>
          <a:xfrm>
            <a:off x="389798" y="1812253"/>
            <a:ext cx="252676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Option 1</a:t>
            </a:r>
          </a:p>
          <a:p>
            <a:r>
              <a:rPr lang="fr-FR" dirty="0"/>
              <a:t>Déclinaisons : TG</a:t>
            </a:r>
          </a:p>
          <a:p>
            <a:endParaRPr lang="fr-FR" dirty="0"/>
          </a:p>
          <a:p>
            <a:r>
              <a:rPr lang="fr-FR" b="1" dirty="0">
                <a:highlight>
                  <a:srgbClr val="00FF00"/>
                </a:highlight>
              </a:rPr>
              <a:t> On </a:t>
            </a:r>
            <a:endParaRPr lang="en-US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538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6">
            <a:extLst>
              <a:ext uri="{FF2B5EF4-FFF2-40B4-BE49-F238E27FC236}">
                <a16:creationId xmlns:a16="http://schemas.microsoft.com/office/drawing/2014/main" xmlns="" id="{DE61FBD7-E37C-4B38-BE44-A6D4978D7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6" name="Rectangle 68">
            <a:extLst>
              <a:ext uri="{FF2B5EF4-FFF2-40B4-BE49-F238E27FC236}">
                <a16:creationId xmlns:a16="http://schemas.microsoft.com/office/drawing/2014/main" xmlns="" id="{392BFCFE-FD78-4EDF-BEFE-CC444DC5F3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8" name="Group 70">
            <a:extLst>
              <a:ext uri="{FF2B5EF4-FFF2-40B4-BE49-F238E27FC236}">
                <a16:creationId xmlns:a16="http://schemas.microsoft.com/office/drawing/2014/main" xmlns="" id="{0292BAD4-5BB2-4CD3-AB5B-C35EF9F7D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xmlns="" id="{BA91DE0E-6861-418E-964C-304C560A35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xmlns="" id="{BE848AF8-FC50-42AF-8B5B-3F6D2EC34C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629C0B3-01E5-4A82-B87C-62B1483F1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D4DFA784-845D-4F99-B808-5C025E39B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xmlns="" id="{42305279-0118-44A1-A925-9B4C3A2D7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887" y="2741187"/>
            <a:ext cx="2191081" cy="68781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fr-CM" sz="3600" b="1" dirty="0"/>
              <a:t>MERCI</a:t>
            </a:r>
          </a:p>
        </p:txBody>
      </p:sp>
      <p:pic>
        <p:nvPicPr>
          <p:cNvPr id="10" name="Image 9" descr="Une image contenant flèche&#10;&#10;Description générée automatiquement">
            <a:extLst>
              <a:ext uri="{FF2B5EF4-FFF2-40B4-BE49-F238E27FC236}">
                <a16:creationId xmlns:a16="http://schemas.microsoft.com/office/drawing/2014/main" xmlns="" id="{C997B8BD-78E9-4BA5-AC4E-60AF379B8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368191"/>
            <a:ext cx="4209625" cy="21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816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B33941"/>
      </a:accent1>
      <a:accent2>
        <a:srgbClr val="C54B86"/>
      </a:accent2>
      <a:accent3>
        <a:srgbClr val="C5764B"/>
      </a:accent3>
      <a:accent4>
        <a:srgbClr val="39B3A4"/>
      </a:accent4>
      <a:accent5>
        <a:srgbClr val="4BA1C5"/>
      </a:accent5>
      <a:accent6>
        <a:srgbClr val="395CB3"/>
      </a:accent6>
      <a:hlink>
        <a:srgbClr val="30928B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72</Words>
  <Application>Microsoft Office PowerPoint</Application>
  <PresentationFormat>Personnalisé</PresentationFormat>
  <Paragraphs>21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DappledVTI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4e ANNIVERSAIRE DU PAK</dc:title>
  <dc:creator>Nelson METOUGUE</dc:creator>
  <cp:lastModifiedBy>Armand Elohim</cp:lastModifiedBy>
  <cp:revision>24</cp:revision>
  <dcterms:created xsi:type="dcterms:W3CDTF">2022-02-27T10:38:17Z</dcterms:created>
  <dcterms:modified xsi:type="dcterms:W3CDTF">2022-03-30T20:45:55Z</dcterms:modified>
</cp:coreProperties>
</file>